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74" r:id="rId4"/>
  </p:sldMasterIdLst>
  <p:notesMasterIdLst>
    <p:notesMasterId r:id="rId30"/>
  </p:notesMasterIdLst>
  <p:sldIdLst>
    <p:sldId id="256" r:id="rId5"/>
    <p:sldId id="286" r:id="rId6"/>
    <p:sldId id="312" r:id="rId7"/>
    <p:sldId id="301" r:id="rId8"/>
    <p:sldId id="291" r:id="rId9"/>
    <p:sldId id="298" r:id="rId10"/>
    <p:sldId id="313" r:id="rId11"/>
    <p:sldId id="302" r:id="rId12"/>
    <p:sldId id="293" r:id="rId13"/>
    <p:sldId id="296" r:id="rId14"/>
    <p:sldId id="307" r:id="rId15"/>
    <p:sldId id="315" r:id="rId16"/>
    <p:sldId id="303" r:id="rId17"/>
    <p:sldId id="305" r:id="rId18"/>
    <p:sldId id="304" r:id="rId19"/>
    <p:sldId id="306" r:id="rId20"/>
    <p:sldId id="288" r:id="rId21"/>
    <p:sldId id="309" r:id="rId22"/>
    <p:sldId id="289" r:id="rId23"/>
    <p:sldId id="300" r:id="rId24"/>
    <p:sldId id="316" r:id="rId25"/>
    <p:sldId id="299" r:id="rId26"/>
    <p:sldId id="314" r:id="rId27"/>
    <p:sldId id="311" r:id="rId28"/>
    <p:sldId id="297" r:id="rId29"/>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SSU Francesco" initials="BF" lastIdx="12" clrIdx="0">
    <p:extLst>
      <p:ext uri="{19B8F6BF-5375-455C-9EA6-DF929625EA0E}">
        <p15:presenceInfo xmlns:p15="http://schemas.microsoft.com/office/powerpoint/2012/main" userId="BOSSU Francesco" providerId="None"/>
      </p:ext>
    </p:extLst>
  </p:cmAuthor>
  <p:cmAuthor id="2" name="Kondo Gnanvo" initials="KG" lastIdx="1" clrIdx="1">
    <p:extLst>
      <p:ext uri="{19B8F6BF-5375-455C-9EA6-DF929625EA0E}">
        <p15:presenceInfo xmlns:p15="http://schemas.microsoft.com/office/powerpoint/2012/main" userId="S-1-5-21-1097014734-140981682-1849977318-30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9600"/>
    <a:srgbClr val="0000FF"/>
    <a:srgbClr val="FFD200"/>
    <a:srgbClr val="FF00FF"/>
    <a:srgbClr val="FF66FF"/>
    <a:srgbClr val="FF6600"/>
    <a:srgbClr val="B450B4"/>
    <a:srgbClr val="005392"/>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7" autoAdjust="0"/>
    <p:restoredTop sz="95268" autoAdjust="0"/>
  </p:normalViewPr>
  <p:slideViewPr>
    <p:cSldViewPr snapToGrid="0" snapToObjects="1">
      <p:cViewPr varScale="1">
        <p:scale>
          <a:sx n="82" d="100"/>
          <a:sy n="82" d="100"/>
        </p:scale>
        <p:origin x="1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nanvo, Kondo (kg6cq)" userId="cf2a00cd-5d4a-477d-a52f-af039bcf1853" providerId="ADAL" clId="{38481357-64CF-45E9-A83D-6B31A1C2876B}"/>
  </pc:docChgLst>
  <pc:docChgLst>
    <pc:chgData name="Kondo Gnanvo" userId="138e8ee5-071e-4200-bbe9-20c101fa0b3f" providerId="ADAL" clId="{F27A5434-FB4B-4544-B2AD-7C786F7582F5}"/>
    <pc:docChg chg="undo redo custSel addSld delSld modSld sldOrd modMainMaster">
      <pc:chgData name="Kondo Gnanvo" userId="138e8ee5-071e-4200-bbe9-20c101fa0b3f" providerId="ADAL" clId="{F27A5434-FB4B-4544-B2AD-7C786F7582F5}" dt="2024-02-26T15:24:50.019" v="17891" actId="1076"/>
      <pc:docMkLst>
        <pc:docMk/>
      </pc:docMkLst>
      <pc:sldChg chg="addSp delSp modSp">
        <pc:chgData name="Kondo Gnanvo" userId="138e8ee5-071e-4200-bbe9-20c101fa0b3f" providerId="ADAL" clId="{F27A5434-FB4B-4544-B2AD-7C786F7582F5}" dt="2024-02-24T20:16:11.156" v="3043" actId="113"/>
        <pc:sldMkLst>
          <pc:docMk/>
          <pc:sldMk cId="0" sldId="256"/>
        </pc:sldMkLst>
        <pc:spChg chg="add del mod">
          <ac:chgData name="Kondo Gnanvo" userId="138e8ee5-071e-4200-bbe9-20c101fa0b3f" providerId="ADAL" clId="{F27A5434-FB4B-4544-B2AD-7C786F7582F5}" dt="2024-02-24T16:25:56.102" v="36" actId="478"/>
          <ac:spMkLst>
            <pc:docMk/>
            <pc:sldMk cId="0" sldId="256"/>
            <ac:spMk id="2" creationId="{5BE2A4AA-5581-4BA3-B8FD-136CB551ECFD}"/>
          </ac:spMkLst>
        </pc:spChg>
        <pc:spChg chg="add del mod">
          <ac:chgData name="Kondo Gnanvo" userId="138e8ee5-071e-4200-bbe9-20c101fa0b3f" providerId="ADAL" clId="{F27A5434-FB4B-4544-B2AD-7C786F7582F5}" dt="2024-02-24T16:25:56.102" v="36" actId="478"/>
          <ac:spMkLst>
            <pc:docMk/>
            <pc:sldMk cId="0" sldId="256"/>
            <ac:spMk id="3" creationId="{79E3FDA0-D22C-432E-A66A-1BE0D5A5CDB9}"/>
          </ac:spMkLst>
        </pc:spChg>
        <pc:spChg chg="mod">
          <ac:chgData name="Kondo Gnanvo" userId="138e8ee5-071e-4200-bbe9-20c101fa0b3f" providerId="ADAL" clId="{F27A5434-FB4B-4544-B2AD-7C786F7582F5}" dt="2024-02-24T20:16:11.156" v="3043" actId="113"/>
          <ac:spMkLst>
            <pc:docMk/>
            <pc:sldMk cId="0" sldId="256"/>
            <ac:spMk id="80" creationId="{00000000-0000-0000-0000-000000000000}"/>
          </ac:spMkLst>
        </pc:spChg>
        <pc:spChg chg="mod">
          <ac:chgData name="Kondo Gnanvo" userId="138e8ee5-071e-4200-bbe9-20c101fa0b3f" providerId="ADAL" clId="{F27A5434-FB4B-4544-B2AD-7C786F7582F5}" dt="2024-02-24T16:36:44.634" v="262" actId="14100"/>
          <ac:spMkLst>
            <pc:docMk/>
            <pc:sldMk cId="0" sldId="256"/>
            <ac:spMk id="81" creationId="{00000000-0000-0000-0000-000000000000}"/>
          </ac:spMkLst>
        </pc:spChg>
        <pc:grpChg chg="add mod">
          <ac:chgData name="Kondo Gnanvo" userId="138e8ee5-071e-4200-bbe9-20c101fa0b3f" providerId="ADAL" clId="{F27A5434-FB4B-4544-B2AD-7C786F7582F5}" dt="2024-02-24T16:38:25.572" v="334" actId="1036"/>
          <ac:grpSpMkLst>
            <pc:docMk/>
            <pc:sldMk cId="0" sldId="256"/>
            <ac:grpSpMk id="7" creationId="{AE1247E1-755B-4851-B0BD-A01EA50640F4}"/>
          </ac:grpSpMkLst>
        </pc:grpChg>
        <pc:picChg chg="add mod">
          <ac:chgData name="Kondo Gnanvo" userId="138e8ee5-071e-4200-bbe9-20c101fa0b3f" providerId="ADAL" clId="{F27A5434-FB4B-4544-B2AD-7C786F7582F5}" dt="2024-02-24T16:38:17.379" v="323" actId="1038"/>
          <ac:picMkLst>
            <pc:docMk/>
            <pc:sldMk cId="0" sldId="256"/>
            <ac:picMk id="4" creationId="{1174E6A9-1A2B-4813-AF51-9B1D7FBF073E}"/>
          </ac:picMkLst>
        </pc:picChg>
        <pc:picChg chg="add mod">
          <ac:chgData name="Kondo Gnanvo" userId="138e8ee5-071e-4200-bbe9-20c101fa0b3f" providerId="ADAL" clId="{F27A5434-FB4B-4544-B2AD-7C786F7582F5}" dt="2024-02-24T16:48:17.402" v="503" actId="1037"/>
          <ac:picMkLst>
            <pc:docMk/>
            <pc:sldMk cId="0" sldId="256"/>
            <ac:picMk id="6" creationId="{E11ABC06-5C69-4A6D-957B-CED319369291}"/>
          </ac:picMkLst>
        </pc:picChg>
      </pc:sldChg>
      <pc:sldChg chg="modSp">
        <pc:chgData name="Kondo Gnanvo" userId="138e8ee5-071e-4200-bbe9-20c101fa0b3f" providerId="ADAL" clId="{F27A5434-FB4B-4544-B2AD-7C786F7582F5}" dt="2024-02-24T17:03:57.207" v="822" actId="403"/>
        <pc:sldMkLst>
          <pc:docMk/>
          <pc:sldMk cId="1247919257" sldId="286"/>
        </pc:sldMkLst>
        <pc:spChg chg="mod">
          <ac:chgData name="Kondo Gnanvo" userId="138e8ee5-071e-4200-bbe9-20c101fa0b3f" providerId="ADAL" clId="{F27A5434-FB4B-4544-B2AD-7C786F7582F5}" dt="2024-02-24T17:02:20.327" v="816" actId="403"/>
          <ac:spMkLst>
            <pc:docMk/>
            <pc:sldMk cId="1247919257" sldId="286"/>
            <ac:spMk id="6" creationId="{93916A90-ADAC-400A-ACA6-3E299CFBAF17}"/>
          </ac:spMkLst>
        </pc:spChg>
        <pc:spChg chg="mod">
          <ac:chgData name="Kondo Gnanvo" userId="138e8ee5-071e-4200-bbe9-20c101fa0b3f" providerId="ADAL" clId="{F27A5434-FB4B-4544-B2AD-7C786F7582F5}" dt="2024-02-24T17:03:57.207" v="822" actId="403"/>
          <ac:spMkLst>
            <pc:docMk/>
            <pc:sldMk cId="1247919257" sldId="286"/>
            <ac:spMk id="49" creationId="{612DBAA5-1C75-4BA8-9921-E076DBFB4951}"/>
          </ac:spMkLst>
        </pc:spChg>
      </pc:sldChg>
      <pc:sldChg chg="addSp delSp modSp add">
        <pc:chgData name="Kondo Gnanvo" userId="138e8ee5-071e-4200-bbe9-20c101fa0b3f" providerId="ADAL" clId="{F27A5434-FB4B-4544-B2AD-7C786F7582F5}" dt="2024-02-26T13:15:08.464" v="17593" actId="1076"/>
        <pc:sldMkLst>
          <pc:docMk/>
          <pc:sldMk cId="1319382742" sldId="288"/>
        </pc:sldMkLst>
        <pc:spChg chg="mod">
          <ac:chgData name="Kondo Gnanvo" userId="138e8ee5-071e-4200-bbe9-20c101fa0b3f" providerId="ADAL" clId="{F27A5434-FB4B-4544-B2AD-7C786F7582F5}" dt="2024-02-26T13:05:45.657" v="17056" actId="20577"/>
          <ac:spMkLst>
            <pc:docMk/>
            <pc:sldMk cId="1319382742" sldId="288"/>
            <ac:spMk id="6" creationId="{93916A90-ADAC-400A-ACA6-3E299CFBAF17}"/>
          </ac:spMkLst>
        </pc:spChg>
        <pc:spChg chg="add mod">
          <ac:chgData name="Kondo Gnanvo" userId="138e8ee5-071e-4200-bbe9-20c101fa0b3f" providerId="ADAL" clId="{F27A5434-FB4B-4544-B2AD-7C786F7582F5}" dt="2024-02-26T13:11:05.325" v="17539" actId="6549"/>
          <ac:spMkLst>
            <pc:docMk/>
            <pc:sldMk cId="1319382742" sldId="288"/>
            <ac:spMk id="7" creationId="{17549E14-D0FE-4896-9B5B-5584BAAAFB85}"/>
          </ac:spMkLst>
        </pc:spChg>
        <pc:spChg chg="mod">
          <ac:chgData name="Kondo Gnanvo" userId="138e8ee5-071e-4200-bbe9-20c101fa0b3f" providerId="ADAL" clId="{F27A5434-FB4B-4544-B2AD-7C786F7582F5}" dt="2024-02-26T13:15:02.741" v="17590" actId="1076"/>
          <ac:spMkLst>
            <pc:docMk/>
            <pc:sldMk cId="1319382742" sldId="288"/>
            <ac:spMk id="49" creationId="{612DBAA5-1C75-4BA8-9921-E076DBFB4951}"/>
          </ac:spMkLst>
        </pc:spChg>
        <pc:picChg chg="add del mod modCrop">
          <ac:chgData name="Kondo Gnanvo" userId="138e8ee5-071e-4200-bbe9-20c101fa0b3f" providerId="ADAL" clId="{F27A5434-FB4B-4544-B2AD-7C786F7582F5}" dt="2024-02-26T13:14:50.881" v="17585" actId="478"/>
          <ac:picMkLst>
            <pc:docMk/>
            <pc:sldMk cId="1319382742" sldId="288"/>
            <ac:picMk id="4" creationId="{C115E5B5-B12E-4171-BE06-C0DC5729A5CE}"/>
          </ac:picMkLst>
        </pc:picChg>
        <pc:picChg chg="add mod">
          <ac:chgData name="Kondo Gnanvo" userId="138e8ee5-071e-4200-bbe9-20c101fa0b3f" providerId="ADAL" clId="{F27A5434-FB4B-4544-B2AD-7C786F7582F5}" dt="2024-02-26T13:15:08.464" v="17593" actId="1076"/>
          <ac:picMkLst>
            <pc:docMk/>
            <pc:sldMk cId="1319382742" sldId="288"/>
            <ac:picMk id="8" creationId="{AF2C9047-E576-4861-86C1-AC9841F5A3B1}"/>
          </ac:picMkLst>
        </pc:picChg>
        <pc:picChg chg="add mod">
          <ac:chgData name="Kondo Gnanvo" userId="138e8ee5-071e-4200-bbe9-20c101fa0b3f" providerId="ADAL" clId="{F27A5434-FB4B-4544-B2AD-7C786F7582F5}" dt="2024-02-26T13:15:06.657" v="17592" actId="1076"/>
          <ac:picMkLst>
            <pc:docMk/>
            <pc:sldMk cId="1319382742" sldId="288"/>
            <ac:picMk id="9" creationId="{AF923986-A7D9-4CCE-A19A-717374D34A98}"/>
          </ac:picMkLst>
        </pc:picChg>
      </pc:sldChg>
      <pc:sldChg chg="addSp delSp modSp add ord">
        <pc:chgData name="Kondo Gnanvo" userId="138e8ee5-071e-4200-bbe9-20c101fa0b3f" providerId="ADAL" clId="{F27A5434-FB4B-4544-B2AD-7C786F7582F5}" dt="2024-02-26T01:27:00.732" v="14109" actId="1035"/>
        <pc:sldMkLst>
          <pc:docMk/>
          <pc:sldMk cId="4043499852" sldId="289"/>
        </pc:sldMkLst>
        <pc:spChg chg="add mod">
          <ac:chgData name="Kondo Gnanvo" userId="138e8ee5-071e-4200-bbe9-20c101fa0b3f" providerId="ADAL" clId="{F27A5434-FB4B-4544-B2AD-7C786F7582F5}" dt="2024-02-26T01:26:50.311" v="14094" actId="1076"/>
          <ac:spMkLst>
            <pc:docMk/>
            <pc:sldMk cId="4043499852" sldId="289"/>
            <ac:spMk id="4" creationId="{CF7F1F34-E9DC-416D-A61A-C812C45E2CEE}"/>
          </ac:spMkLst>
        </pc:spChg>
        <pc:spChg chg="mod">
          <ac:chgData name="Kondo Gnanvo" userId="138e8ee5-071e-4200-bbe9-20c101fa0b3f" providerId="ADAL" clId="{F27A5434-FB4B-4544-B2AD-7C786F7582F5}" dt="2024-02-25T19:30:08.886" v="7929" actId="6549"/>
          <ac:spMkLst>
            <pc:docMk/>
            <pc:sldMk cId="4043499852" sldId="289"/>
            <ac:spMk id="6" creationId="{93916A90-ADAC-400A-ACA6-3E299CFBAF17}"/>
          </ac:spMkLst>
        </pc:spChg>
        <pc:spChg chg="add mod">
          <ac:chgData name="Kondo Gnanvo" userId="138e8ee5-071e-4200-bbe9-20c101fa0b3f" providerId="ADAL" clId="{F27A5434-FB4B-4544-B2AD-7C786F7582F5}" dt="2024-02-26T01:27:00.732" v="14109" actId="1035"/>
          <ac:spMkLst>
            <pc:docMk/>
            <pc:sldMk cId="4043499852" sldId="289"/>
            <ac:spMk id="8" creationId="{58BF623F-250A-4E94-85C8-B44224380C6F}"/>
          </ac:spMkLst>
        </pc:spChg>
        <pc:spChg chg="add mod">
          <ac:chgData name="Kondo Gnanvo" userId="138e8ee5-071e-4200-bbe9-20c101fa0b3f" providerId="ADAL" clId="{F27A5434-FB4B-4544-B2AD-7C786F7582F5}" dt="2024-02-26T01:27:00.732" v="14109" actId="1035"/>
          <ac:spMkLst>
            <pc:docMk/>
            <pc:sldMk cId="4043499852" sldId="289"/>
            <ac:spMk id="9" creationId="{E4349D97-D679-4C85-A16F-F860E920B3D3}"/>
          </ac:spMkLst>
        </pc:spChg>
        <pc:spChg chg="add mod">
          <ac:chgData name="Kondo Gnanvo" userId="138e8ee5-071e-4200-bbe9-20c101fa0b3f" providerId="ADAL" clId="{F27A5434-FB4B-4544-B2AD-7C786F7582F5}" dt="2024-02-26T01:27:00.732" v="14109" actId="1035"/>
          <ac:spMkLst>
            <pc:docMk/>
            <pc:sldMk cId="4043499852" sldId="289"/>
            <ac:spMk id="10" creationId="{2492BE5F-8981-40AE-9A85-6A46F958172B}"/>
          </ac:spMkLst>
        </pc:spChg>
        <pc:spChg chg="add mod">
          <ac:chgData name="Kondo Gnanvo" userId="138e8ee5-071e-4200-bbe9-20c101fa0b3f" providerId="ADAL" clId="{F27A5434-FB4B-4544-B2AD-7C786F7582F5}" dt="2024-02-26T01:27:00.732" v="14109" actId="1035"/>
          <ac:spMkLst>
            <pc:docMk/>
            <pc:sldMk cId="4043499852" sldId="289"/>
            <ac:spMk id="11" creationId="{01E4AB8E-DD71-4FEE-B90A-58FCFBB5419F}"/>
          </ac:spMkLst>
        </pc:spChg>
        <pc:spChg chg="add mod">
          <ac:chgData name="Kondo Gnanvo" userId="138e8ee5-071e-4200-bbe9-20c101fa0b3f" providerId="ADAL" clId="{F27A5434-FB4B-4544-B2AD-7C786F7582F5}" dt="2024-02-26T01:27:00.732" v="14109" actId="1035"/>
          <ac:spMkLst>
            <pc:docMk/>
            <pc:sldMk cId="4043499852" sldId="289"/>
            <ac:spMk id="12" creationId="{13803D93-037E-4787-91B7-3DF0E0DDA198}"/>
          </ac:spMkLst>
        </pc:spChg>
        <pc:spChg chg="add mod">
          <ac:chgData name="Kondo Gnanvo" userId="138e8ee5-071e-4200-bbe9-20c101fa0b3f" providerId="ADAL" clId="{F27A5434-FB4B-4544-B2AD-7C786F7582F5}" dt="2024-02-26T01:27:00.732" v="14109" actId="1035"/>
          <ac:spMkLst>
            <pc:docMk/>
            <pc:sldMk cId="4043499852" sldId="289"/>
            <ac:spMk id="13" creationId="{39E98EF0-0D41-4624-BFA3-68A16D7C53DC}"/>
          </ac:spMkLst>
        </pc:spChg>
        <pc:spChg chg="add mod">
          <ac:chgData name="Kondo Gnanvo" userId="138e8ee5-071e-4200-bbe9-20c101fa0b3f" providerId="ADAL" clId="{F27A5434-FB4B-4544-B2AD-7C786F7582F5}" dt="2024-02-26T01:27:00.732" v="14109" actId="1035"/>
          <ac:spMkLst>
            <pc:docMk/>
            <pc:sldMk cId="4043499852" sldId="289"/>
            <ac:spMk id="14" creationId="{B2F8C3DC-F16E-4E04-98A8-B5AD77765412}"/>
          </ac:spMkLst>
        </pc:spChg>
        <pc:spChg chg="add mod">
          <ac:chgData name="Kondo Gnanvo" userId="138e8ee5-071e-4200-bbe9-20c101fa0b3f" providerId="ADAL" clId="{F27A5434-FB4B-4544-B2AD-7C786F7582F5}" dt="2024-02-26T01:27:00.732" v="14109" actId="1035"/>
          <ac:spMkLst>
            <pc:docMk/>
            <pc:sldMk cId="4043499852" sldId="289"/>
            <ac:spMk id="15" creationId="{AED28574-E599-4F9B-9EF1-0C4592706762}"/>
          </ac:spMkLst>
        </pc:spChg>
        <pc:spChg chg="add mod">
          <ac:chgData name="Kondo Gnanvo" userId="138e8ee5-071e-4200-bbe9-20c101fa0b3f" providerId="ADAL" clId="{F27A5434-FB4B-4544-B2AD-7C786F7582F5}" dt="2024-02-26T01:27:00.732" v="14109" actId="1035"/>
          <ac:spMkLst>
            <pc:docMk/>
            <pc:sldMk cId="4043499852" sldId="289"/>
            <ac:spMk id="16" creationId="{1FEDE681-580B-4205-A71B-C4E7BEE57763}"/>
          </ac:spMkLst>
        </pc:spChg>
        <pc:spChg chg="add mod">
          <ac:chgData name="Kondo Gnanvo" userId="138e8ee5-071e-4200-bbe9-20c101fa0b3f" providerId="ADAL" clId="{F27A5434-FB4B-4544-B2AD-7C786F7582F5}" dt="2024-02-26T01:27:00.732" v="14109" actId="1035"/>
          <ac:spMkLst>
            <pc:docMk/>
            <pc:sldMk cId="4043499852" sldId="289"/>
            <ac:spMk id="17" creationId="{3C10484F-2C60-413C-BF5F-5F2984848EF2}"/>
          </ac:spMkLst>
        </pc:spChg>
        <pc:spChg chg="add mod">
          <ac:chgData name="Kondo Gnanvo" userId="138e8ee5-071e-4200-bbe9-20c101fa0b3f" providerId="ADAL" clId="{F27A5434-FB4B-4544-B2AD-7C786F7582F5}" dt="2024-02-26T01:27:00.732" v="14109" actId="1035"/>
          <ac:spMkLst>
            <pc:docMk/>
            <pc:sldMk cId="4043499852" sldId="289"/>
            <ac:spMk id="18" creationId="{7F15AFA8-E04E-494A-9707-69F6EE07676B}"/>
          </ac:spMkLst>
        </pc:spChg>
        <pc:spChg chg="add mod">
          <ac:chgData name="Kondo Gnanvo" userId="138e8ee5-071e-4200-bbe9-20c101fa0b3f" providerId="ADAL" clId="{F27A5434-FB4B-4544-B2AD-7C786F7582F5}" dt="2024-02-26T01:27:00.732" v="14109" actId="1035"/>
          <ac:spMkLst>
            <pc:docMk/>
            <pc:sldMk cId="4043499852" sldId="289"/>
            <ac:spMk id="19" creationId="{176B1AC4-4A38-4BD8-8DC9-2D743FFE6B44}"/>
          </ac:spMkLst>
        </pc:spChg>
        <pc:spChg chg="add mod">
          <ac:chgData name="Kondo Gnanvo" userId="138e8ee5-071e-4200-bbe9-20c101fa0b3f" providerId="ADAL" clId="{F27A5434-FB4B-4544-B2AD-7C786F7582F5}" dt="2024-02-26T01:27:00.732" v="14109" actId="1035"/>
          <ac:spMkLst>
            <pc:docMk/>
            <pc:sldMk cId="4043499852" sldId="289"/>
            <ac:spMk id="20" creationId="{1B90F45C-C5F5-4139-BAC8-FD512EB78C2D}"/>
          </ac:spMkLst>
        </pc:spChg>
        <pc:spChg chg="add mod">
          <ac:chgData name="Kondo Gnanvo" userId="138e8ee5-071e-4200-bbe9-20c101fa0b3f" providerId="ADAL" clId="{F27A5434-FB4B-4544-B2AD-7C786F7582F5}" dt="2024-02-26T01:27:00.732" v="14109" actId="1035"/>
          <ac:spMkLst>
            <pc:docMk/>
            <pc:sldMk cId="4043499852" sldId="289"/>
            <ac:spMk id="21" creationId="{BBEBF39A-CFF5-4EE6-8B44-A4702B8D11EA}"/>
          </ac:spMkLst>
        </pc:spChg>
        <pc:spChg chg="add mod">
          <ac:chgData name="Kondo Gnanvo" userId="138e8ee5-071e-4200-bbe9-20c101fa0b3f" providerId="ADAL" clId="{F27A5434-FB4B-4544-B2AD-7C786F7582F5}" dt="2024-02-26T01:27:00.732" v="14109" actId="1035"/>
          <ac:spMkLst>
            <pc:docMk/>
            <pc:sldMk cId="4043499852" sldId="289"/>
            <ac:spMk id="22" creationId="{6FF0FF4E-54C8-4691-B5F6-BFF843030C89}"/>
          </ac:spMkLst>
        </pc:spChg>
        <pc:spChg chg="add mod">
          <ac:chgData name="Kondo Gnanvo" userId="138e8ee5-071e-4200-bbe9-20c101fa0b3f" providerId="ADAL" clId="{F27A5434-FB4B-4544-B2AD-7C786F7582F5}" dt="2024-02-26T01:27:00.732" v="14109" actId="1035"/>
          <ac:spMkLst>
            <pc:docMk/>
            <pc:sldMk cId="4043499852" sldId="289"/>
            <ac:spMk id="23" creationId="{7F51E1DB-91FE-40D2-8A2E-6D2E24D65F7E}"/>
          </ac:spMkLst>
        </pc:spChg>
        <pc:spChg chg="add mod">
          <ac:chgData name="Kondo Gnanvo" userId="138e8ee5-071e-4200-bbe9-20c101fa0b3f" providerId="ADAL" clId="{F27A5434-FB4B-4544-B2AD-7C786F7582F5}" dt="2024-02-26T01:27:00.732" v="14109" actId="1035"/>
          <ac:spMkLst>
            <pc:docMk/>
            <pc:sldMk cId="4043499852" sldId="289"/>
            <ac:spMk id="24" creationId="{BEB29F78-543A-4B5B-A5BD-50353682F818}"/>
          </ac:spMkLst>
        </pc:spChg>
        <pc:spChg chg="add mod">
          <ac:chgData name="Kondo Gnanvo" userId="138e8ee5-071e-4200-bbe9-20c101fa0b3f" providerId="ADAL" clId="{F27A5434-FB4B-4544-B2AD-7C786F7582F5}" dt="2024-02-26T01:27:00.732" v="14109" actId="1035"/>
          <ac:spMkLst>
            <pc:docMk/>
            <pc:sldMk cId="4043499852" sldId="289"/>
            <ac:spMk id="25" creationId="{B62DD404-FD3A-412E-98C9-2E769CC0EE59}"/>
          </ac:spMkLst>
        </pc:spChg>
        <pc:spChg chg="add mod">
          <ac:chgData name="Kondo Gnanvo" userId="138e8ee5-071e-4200-bbe9-20c101fa0b3f" providerId="ADAL" clId="{F27A5434-FB4B-4544-B2AD-7C786F7582F5}" dt="2024-02-26T01:27:00.732" v="14109" actId="1035"/>
          <ac:spMkLst>
            <pc:docMk/>
            <pc:sldMk cId="4043499852" sldId="289"/>
            <ac:spMk id="26" creationId="{AAEA7149-6527-4DF5-9C09-42F1CE452A4F}"/>
          </ac:spMkLst>
        </pc:spChg>
        <pc:spChg chg="add mod">
          <ac:chgData name="Kondo Gnanvo" userId="138e8ee5-071e-4200-bbe9-20c101fa0b3f" providerId="ADAL" clId="{F27A5434-FB4B-4544-B2AD-7C786F7582F5}" dt="2024-02-26T01:27:00.732" v="14109" actId="1035"/>
          <ac:spMkLst>
            <pc:docMk/>
            <pc:sldMk cId="4043499852" sldId="289"/>
            <ac:spMk id="27" creationId="{DAC3D602-47D7-41E5-8F94-EB1B4CBD6749}"/>
          </ac:spMkLst>
        </pc:spChg>
        <pc:spChg chg="add mod">
          <ac:chgData name="Kondo Gnanvo" userId="138e8ee5-071e-4200-bbe9-20c101fa0b3f" providerId="ADAL" clId="{F27A5434-FB4B-4544-B2AD-7C786F7582F5}" dt="2024-02-26T01:27:00.732" v="14109" actId="1035"/>
          <ac:spMkLst>
            <pc:docMk/>
            <pc:sldMk cId="4043499852" sldId="289"/>
            <ac:spMk id="28" creationId="{A73ED9A6-FB9F-4794-9DF7-27565B1FC4D2}"/>
          </ac:spMkLst>
        </pc:spChg>
        <pc:spChg chg="add mod">
          <ac:chgData name="Kondo Gnanvo" userId="138e8ee5-071e-4200-bbe9-20c101fa0b3f" providerId="ADAL" clId="{F27A5434-FB4B-4544-B2AD-7C786F7582F5}" dt="2024-02-26T01:27:00.732" v="14109" actId="1035"/>
          <ac:spMkLst>
            <pc:docMk/>
            <pc:sldMk cId="4043499852" sldId="289"/>
            <ac:spMk id="29" creationId="{F4AC953D-C83D-41AC-9FD7-F3392EF5760A}"/>
          </ac:spMkLst>
        </pc:spChg>
        <pc:spChg chg="add mod">
          <ac:chgData name="Kondo Gnanvo" userId="138e8ee5-071e-4200-bbe9-20c101fa0b3f" providerId="ADAL" clId="{F27A5434-FB4B-4544-B2AD-7C786F7582F5}" dt="2024-02-26T01:27:00.732" v="14109" actId="1035"/>
          <ac:spMkLst>
            <pc:docMk/>
            <pc:sldMk cId="4043499852" sldId="289"/>
            <ac:spMk id="30" creationId="{7B0FE275-D1E1-468B-AEFA-E91CB67E7D41}"/>
          </ac:spMkLst>
        </pc:spChg>
        <pc:spChg chg="add mod">
          <ac:chgData name="Kondo Gnanvo" userId="138e8ee5-071e-4200-bbe9-20c101fa0b3f" providerId="ADAL" clId="{F27A5434-FB4B-4544-B2AD-7C786F7582F5}" dt="2024-02-26T01:27:00.732" v="14109" actId="1035"/>
          <ac:spMkLst>
            <pc:docMk/>
            <pc:sldMk cId="4043499852" sldId="289"/>
            <ac:spMk id="31" creationId="{89030722-A55A-4227-B185-27B8ABF98A80}"/>
          </ac:spMkLst>
        </pc:spChg>
        <pc:spChg chg="add mod">
          <ac:chgData name="Kondo Gnanvo" userId="138e8ee5-071e-4200-bbe9-20c101fa0b3f" providerId="ADAL" clId="{F27A5434-FB4B-4544-B2AD-7C786F7582F5}" dt="2024-02-26T01:27:00.732" v="14109" actId="1035"/>
          <ac:spMkLst>
            <pc:docMk/>
            <pc:sldMk cId="4043499852" sldId="289"/>
            <ac:spMk id="32" creationId="{15459E5F-FEF3-4A7A-ACCA-6910C05471CE}"/>
          </ac:spMkLst>
        </pc:spChg>
        <pc:spChg chg="add mod">
          <ac:chgData name="Kondo Gnanvo" userId="138e8ee5-071e-4200-bbe9-20c101fa0b3f" providerId="ADAL" clId="{F27A5434-FB4B-4544-B2AD-7C786F7582F5}" dt="2024-02-26T01:27:00.732" v="14109" actId="1035"/>
          <ac:spMkLst>
            <pc:docMk/>
            <pc:sldMk cId="4043499852" sldId="289"/>
            <ac:spMk id="33" creationId="{133CBBDE-80B1-4DD4-A13A-CFED9EB4A22D}"/>
          </ac:spMkLst>
        </pc:spChg>
        <pc:spChg chg="del">
          <ac:chgData name="Kondo Gnanvo" userId="138e8ee5-071e-4200-bbe9-20c101fa0b3f" providerId="ADAL" clId="{F27A5434-FB4B-4544-B2AD-7C786F7582F5}" dt="2024-02-25T19:30:13.373" v="7930" actId="478"/>
          <ac:spMkLst>
            <pc:docMk/>
            <pc:sldMk cId="4043499852" sldId="289"/>
            <ac:spMk id="49" creationId="{612DBAA5-1C75-4BA8-9921-E076DBFB4951}"/>
          </ac:spMkLst>
        </pc:spChg>
        <pc:picChg chg="add mod">
          <ac:chgData name="Kondo Gnanvo" userId="138e8ee5-071e-4200-bbe9-20c101fa0b3f" providerId="ADAL" clId="{F27A5434-FB4B-4544-B2AD-7C786F7582F5}" dt="2024-02-26T01:27:00.732" v="14109" actId="1035"/>
          <ac:picMkLst>
            <pc:docMk/>
            <pc:sldMk cId="4043499852" sldId="289"/>
            <ac:picMk id="5" creationId="{FF5D816D-85F4-4B6A-A828-CFDE1AD633A3}"/>
          </ac:picMkLst>
        </pc:picChg>
        <pc:picChg chg="add mod">
          <ac:chgData name="Kondo Gnanvo" userId="138e8ee5-071e-4200-bbe9-20c101fa0b3f" providerId="ADAL" clId="{F27A5434-FB4B-4544-B2AD-7C786F7582F5}" dt="2024-02-26T01:27:00.732" v="14109" actId="1035"/>
          <ac:picMkLst>
            <pc:docMk/>
            <pc:sldMk cId="4043499852" sldId="289"/>
            <ac:picMk id="7" creationId="{75539539-EFE7-4202-8513-BE73865D929F}"/>
          </ac:picMkLst>
        </pc:picChg>
      </pc:sldChg>
      <pc:sldChg chg="addSp delSp modSp add">
        <pc:chgData name="Kondo Gnanvo" userId="138e8ee5-071e-4200-bbe9-20c101fa0b3f" providerId="ADAL" clId="{F27A5434-FB4B-4544-B2AD-7C786F7582F5}" dt="2024-02-26T12:22:33.742" v="15465" actId="1076"/>
        <pc:sldMkLst>
          <pc:docMk/>
          <pc:sldMk cId="1228031448" sldId="291"/>
        </pc:sldMkLst>
        <pc:spChg chg="add del mod">
          <ac:chgData name="Kondo Gnanvo" userId="138e8ee5-071e-4200-bbe9-20c101fa0b3f" providerId="ADAL" clId="{F27A5434-FB4B-4544-B2AD-7C786F7582F5}" dt="2024-02-25T16:49:48.498" v="4508" actId="478"/>
          <ac:spMkLst>
            <pc:docMk/>
            <pc:sldMk cId="1228031448" sldId="291"/>
            <ac:spMk id="4" creationId="{09C1F471-6CC8-4643-A056-BB62591F7D67}"/>
          </ac:spMkLst>
        </pc:spChg>
        <pc:spChg chg="mod">
          <ac:chgData name="Kondo Gnanvo" userId="138e8ee5-071e-4200-bbe9-20c101fa0b3f" providerId="ADAL" clId="{F27A5434-FB4B-4544-B2AD-7C786F7582F5}" dt="2024-02-25T17:12:04.393" v="4908" actId="207"/>
          <ac:spMkLst>
            <pc:docMk/>
            <pc:sldMk cId="1228031448" sldId="291"/>
            <ac:spMk id="6" creationId="{93916A90-ADAC-400A-ACA6-3E299CFBAF17}"/>
          </ac:spMkLst>
        </pc:spChg>
        <pc:spChg chg="add mod ord">
          <ac:chgData name="Kondo Gnanvo" userId="138e8ee5-071e-4200-bbe9-20c101fa0b3f" providerId="ADAL" clId="{F27A5434-FB4B-4544-B2AD-7C786F7582F5}" dt="2024-02-26T01:35:26.508" v="14297" actId="1076"/>
          <ac:spMkLst>
            <pc:docMk/>
            <pc:sldMk cId="1228031448" sldId="291"/>
            <ac:spMk id="8" creationId="{588065DE-C2F7-4CB4-ACCE-9FEA075AE68A}"/>
          </ac:spMkLst>
        </pc:spChg>
        <pc:spChg chg="add del mod">
          <ac:chgData name="Kondo Gnanvo" userId="138e8ee5-071e-4200-bbe9-20c101fa0b3f" providerId="ADAL" clId="{F27A5434-FB4B-4544-B2AD-7C786F7582F5}" dt="2024-02-25T15:36:04.188" v="3433" actId="478"/>
          <ac:spMkLst>
            <pc:docMk/>
            <pc:sldMk cId="1228031448" sldId="291"/>
            <ac:spMk id="9" creationId="{CA94A212-622D-4F18-A0A9-CE3BD7E95B03}"/>
          </ac:spMkLst>
        </pc:spChg>
        <pc:spChg chg="add mod">
          <ac:chgData name="Kondo Gnanvo" userId="138e8ee5-071e-4200-bbe9-20c101fa0b3f" providerId="ADAL" clId="{F27A5434-FB4B-4544-B2AD-7C786F7582F5}" dt="2024-02-26T01:33:52.415" v="14275" actId="14100"/>
          <ac:spMkLst>
            <pc:docMk/>
            <pc:sldMk cId="1228031448" sldId="291"/>
            <ac:spMk id="12" creationId="{A95CC651-5F67-43F4-A920-CD3074F56B93}"/>
          </ac:spMkLst>
        </pc:spChg>
        <pc:spChg chg="add mod">
          <ac:chgData name="Kondo Gnanvo" userId="138e8ee5-071e-4200-bbe9-20c101fa0b3f" providerId="ADAL" clId="{F27A5434-FB4B-4544-B2AD-7C786F7582F5}" dt="2024-02-26T01:33:47.841" v="14274" actId="1076"/>
          <ac:spMkLst>
            <pc:docMk/>
            <pc:sldMk cId="1228031448" sldId="291"/>
            <ac:spMk id="13" creationId="{1296A14D-17C7-4B7C-A7B9-B4948DED3C81}"/>
          </ac:spMkLst>
        </pc:spChg>
        <pc:spChg chg="add mod">
          <ac:chgData name="Kondo Gnanvo" userId="138e8ee5-071e-4200-bbe9-20c101fa0b3f" providerId="ADAL" clId="{F27A5434-FB4B-4544-B2AD-7C786F7582F5}" dt="2024-02-26T12:22:21.319" v="15462" actId="1076"/>
          <ac:spMkLst>
            <pc:docMk/>
            <pc:sldMk cId="1228031448" sldId="291"/>
            <ac:spMk id="14" creationId="{219F6F08-85D0-4F78-993B-B88C608A774A}"/>
          </ac:spMkLst>
        </pc:spChg>
        <pc:spChg chg="add del mod">
          <ac:chgData name="Kondo Gnanvo" userId="138e8ee5-071e-4200-bbe9-20c101fa0b3f" providerId="ADAL" clId="{F27A5434-FB4B-4544-B2AD-7C786F7582F5}" dt="2024-02-25T16:46:31.148" v="4477" actId="478"/>
          <ac:spMkLst>
            <pc:docMk/>
            <pc:sldMk cId="1228031448" sldId="291"/>
            <ac:spMk id="14" creationId="{714CB73C-BFC9-4C90-90A0-8E37F41C8481}"/>
          </ac:spMkLst>
        </pc:spChg>
        <pc:spChg chg="add mod">
          <ac:chgData name="Kondo Gnanvo" userId="138e8ee5-071e-4200-bbe9-20c101fa0b3f" providerId="ADAL" clId="{F27A5434-FB4B-4544-B2AD-7C786F7582F5}" dt="2024-02-26T12:19:09.934" v="15275" actId="14100"/>
          <ac:spMkLst>
            <pc:docMk/>
            <pc:sldMk cId="1228031448" sldId="291"/>
            <ac:spMk id="15" creationId="{6E0B5FCF-1CB9-4DA1-B79C-6450465D3564}"/>
          </ac:spMkLst>
        </pc:spChg>
        <pc:spChg chg="add del mod">
          <ac:chgData name="Kondo Gnanvo" userId="138e8ee5-071e-4200-bbe9-20c101fa0b3f" providerId="ADAL" clId="{F27A5434-FB4B-4544-B2AD-7C786F7582F5}" dt="2024-02-26T12:20:07.701" v="15312" actId="478"/>
          <ac:spMkLst>
            <pc:docMk/>
            <pc:sldMk cId="1228031448" sldId="291"/>
            <ac:spMk id="16" creationId="{3B34A4DF-8A14-420D-BCFE-B1DD26437113}"/>
          </ac:spMkLst>
        </pc:spChg>
        <pc:spChg chg="add mod">
          <ac:chgData name="Kondo Gnanvo" userId="138e8ee5-071e-4200-bbe9-20c101fa0b3f" providerId="ADAL" clId="{F27A5434-FB4B-4544-B2AD-7C786F7582F5}" dt="2024-02-26T12:22:33.742" v="15465" actId="1076"/>
          <ac:spMkLst>
            <pc:docMk/>
            <pc:sldMk cId="1228031448" sldId="291"/>
            <ac:spMk id="17" creationId="{A417CE86-6B24-4611-887A-3C1492147F68}"/>
          </ac:spMkLst>
        </pc:spChg>
        <pc:spChg chg="del">
          <ac:chgData name="Kondo Gnanvo" userId="138e8ee5-071e-4200-bbe9-20c101fa0b3f" providerId="ADAL" clId="{F27A5434-FB4B-4544-B2AD-7C786F7582F5}" dt="2024-02-25T15:32:07.874" v="3394" actId="478"/>
          <ac:spMkLst>
            <pc:docMk/>
            <pc:sldMk cId="1228031448" sldId="291"/>
            <ac:spMk id="49" creationId="{612DBAA5-1C75-4BA8-9921-E076DBFB4951}"/>
          </ac:spMkLst>
        </pc:spChg>
        <pc:grpChg chg="add mod">
          <ac:chgData name="Kondo Gnanvo" userId="138e8ee5-071e-4200-bbe9-20c101fa0b3f" providerId="ADAL" clId="{F27A5434-FB4B-4544-B2AD-7C786F7582F5}" dt="2024-02-26T01:20:22.953" v="14010" actId="164"/>
          <ac:grpSpMkLst>
            <pc:docMk/>
            <pc:sldMk cId="1228031448" sldId="291"/>
            <ac:grpSpMk id="2" creationId="{469CDB11-D995-4AC8-ABA1-DF53833FEF7C}"/>
          </ac:grpSpMkLst>
        </pc:grpChg>
        <pc:grpChg chg="add mod">
          <ac:chgData name="Kondo Gnanvo" userId="138e8ee5-071e-4200-bbe9-20c101fa0b3f" providerId="ADAL" clId="{F27A5434-FB4B-4544-B2AD-7C786F7582F5}" dt="2024-02-26T01:23:30.385" v="14059" actId="1076"/>
          <ac:grpSpMkLst>
            <pc:docMk/>
            <pc:sldMk cId="1228031448" sldId="291"/>
            <ac:grpSpMk id="4" creationId="{0E51B859-9C8E-4598-BE4A-AED07F239D10}"/>
          </ac:grpSpMkLst>
        </pc:grpChg>
        <pc:grpChg chg="add mod">
          <ac:chgData name="Kondo Gnanvo" userId="138e8ee5-071e-4200-bbe9-20c101fa0b3f" providerId="ADAL" clId="{F27A5434-FB4B-4544-B2AD-7C786F7582F5}" dt="2024-02-26T12:22:33.742" v="15465" actId="1076"/>
          <ac:grpSpMkLst>
            <pc:docMk/>
            <pc:sldMk cId="1228031448" sldId="291"/>
            <ac:grpSpMk id="7" creationId="{99E6A112-5C96-4AC4-BCB4-2C7973755151}"/>
          </ac:grpSpMkLst>
        </pc:grpChg>
        <pc:picChg chg="add mod modCrop">
          <ac:chgData name="Kondo Gnanvo" userId="138e8ee5-071e-4200-bbe9-20c101fa0b3f" providerId="ADAL" clId="{F27A5434-FB4B-4544-B2AD-7C786F7582F5}" dt="2024-02-25T16:55:29.449" v="4576" actId="164"/>
          <ac:picMkLst>
            <pc:docMk/>
            <pc:sldMk cId="1228031448" sldId="291"/>
            <ac:picMk id="5" creationId="{9516BDB8-29B2-412D-A7C5-5617BC2598ED}"/>
          </ac:picMkLst>
        </pc:picChg>
        <pc:picChg chg="add del mod">
          <ac:chgData name="Kondo Gnanvo" userId="138e8ee5-071e-4200-bbe9-20c101fa0b3f" providerId="ADAL" clId="{F27A5434-FB4B-4544-B2AD-7C786F7582F5}" dt="2024-02-25T15:36:12.742" v="3434" actId="478"/>
          <ac:picMkLst>
            <pc:docMk/>
            <pc:sldMk cId="1228031448" sldId="291"/>
            <ac:picMk id="7" creationId="{EE638B3E-9855-42B5-B786-9B0B60DC634B}"/>
          </ac:picMkLst>
        </pc:picChg>
        <pc:picChg chg="add mod">
          <ac:chgData name="Kondo Gnanvo" userId="138e8ee5-071e-4200-bbe9-20c101fa0b3f" providerId="ADAL" clId="{F27A5434-FB4B-4544-B2AD-7C786F7582F5}" dt="2024-02-26T01:21:23.726" v="14017" actId="12789"/>
          <ac:picMkLst>
            <pc:docMk/>
            <pc:sldMk cId="1228031448" sldId="291"/>
            <ac:picMk id="10" creationId="{4A882EC1-3276-4E5D-8CC8-3DA3FB96A41D}"/>
          </ac:picMkLst>
        </pc:picChg>
        <pc:picChg chg="add del mod modCrop">
          <ac:chgData name="Kondo Gnanvo" userId="138e8ee5-071e-4200-bbe9-20c101fa0b3f" providerId="ADAL" clId="{F27A5434-FB4B-4544-B2AD-7C786F7582F5}" dt="2024-02-26T01:21:38.015" v="14019" actId="478"/>
          <ac:picMkLst>
            <pc:docMk/>
            <pc:sldMk cId="1228031448" sldId="291"/>
            <ac:picMk id="11" creationId="{EB5C7FDC-8340-4FE9-9241-896F84437BB6}"/>
          </ac:picMkLst>
        </pc:picChg>
      </pc:sldChg>
      <pc:sldChg chg="addSp delSp modSp add del">
        <pc:chgData name="Kondo Gnanvo" userId="138e8ee5-071e-4200-bbe9-20c101fa0b3f" providerId="ADAL" clId="{F27A5434-FB4B-4544-B2AD-7C786F7582F5}" dt="2024-02-26T01:30:15.488" v="14112" actId="2696"/>
        <pc:sldMkLst>
          <pc:docMk/>
          <pc:sldMk cId="2610665301" sldId="292"/>
        </pc:sldMkLst>
        <pc:spChg chg="add del mod">
          <ac:chgData name="Kondo Gnanvo" userId="138e8ee5-071e-4200-bbe9-20c101fa0b3f" providerId="ADAL" clId="{F27A5434-FB4B-4544-B2AD-7C786F7582F5}" dt="2024-02-24T18:21:17.127" v="1483"/>
          <ac:spMkLst>
            <pc:docMk/>
            <pc:sldMk cId="2610665301" sldId="292"/>
            <ac:spMk id="4" creationId="{04AB7131-BD40-4002-B0EE-61111C061E4F}"/>
          </ac:spMkLst>
        </pc:spChg>
        <pc:spChg chg="mod">
          <ac:chgData name="Kondo Gnanvo" userId="138e8ee5-071e-4200-bbe9-20c101fa0b3f" providerId="ADAL" clId="{F27A5434-FB4B-4544-B2AD-7C786F7582F5}" dt="2024-02-25T18:52:18.225" v="7160" actId="20577"/>
          <ac:spMkLst>
            <pc:docMk/>
            <pc:sldMk cId="2610665301" sldId="292"/>
            <ac:spMk id="6" creationId="{93916A90-ADAC-400A-ACA6-3E299CFBAF17}"/>
          </ac:spMkLst>
        </pc:spChg>
        <pc:spChg chg="mod">
          <ac:chgData name="Kondo Gnanvo" userId="138e8ee5-071e-4200-bbe9-20c101fa0b3f" providerId="ADAL" clId="{F27A5434-FB4B-4544-B2AD-7C786F7582F5}" dt="2024-02-25T18:49:16.883" v="7079" actId="1035"/>
          <ac:spMkLst>
            <pc:docMk/>
            <pc:sldMk cId="2610665301" sldId="292"/>
            <ac:spMk id="8" creationId="{FF0818FF-A764-4EF6-B4D8-1C1A9500C205}"/>
          </ac:spMkLst>
        </pc:spChg>
        <pc:spChg chg="mod">
          <ac:chgData name="Kondo Gnanvo" userId="138e8ee5-071e-4200-bbe9-20c101fa0b3f" providerId="ADAL" clId="{F27A5434-FB4B-4544-B2AD-7C786F7582F5}" dt="2024-02-25T18:49:04.954" v="7061" actId="1036"/>
          <ac:spMkLst>
            <pc:docMk/>
            <pc:sldMk cId="2610665301" sldId="292"/>
            <ac:spMk id="9" creationId="{B7890260-CEE7-4248-A8BD-71B381E00F25}"/>
          </ac:spMkLst>
        </pc:spChg>
        <pc:spChg chg="mod">
          <ac:chgData name="Kondo Gnanvo" userId="138e8ee5-071e-4200-bbe9-20c101fa0b3f" providerId="ADAL" clId="{F27A5434-FB4B-4544-B2AD-7C786F7582F5}" dt="2024-02-24T18:27:17.050" v="1537" actId="164"/>
          <ac:spMkLst>
            <pc:docMk/>
            <pc:sldMk cId="2610665301" sldId="292"/>
            <ac:spMk id="14" creationId="{C2DB590E-DC08-46C9-B5BC-5BB76F263B44}"/>
          </ac:spMkLst>
        </pc:spChg>
        <pc:spChg chg="add mod">
          <ac:chgData name="Kondo Gnanvo" userId="138e8ee5-071e-4200-bbe9-20c101fa0b3f" providerId="ADAL" clId="{F27A5434-FB4B-4544-B2AD-7C786F7582F5}" dt="2024-02-25T18:54:21.074" v="7233" actId="14100"/>
          <ac:spMkLst>
            <pc:docMk/>
            <pc:sldMk cId="2610665301" sldId="292"/>
            <ac:spMk id="17" creationId="{1AE05EEA-C657-4B24-AAA8-8F0B33BAE371}"/>
          </ac:spMkLst>
        </pc:spChg>
        <pc:spChg chg="add del mod">
          <ac:chgData name="Kondo Gnanvo" userId="138e8ee5-071e-4200-bbe9-20c101fa0b3f" providerId="ADAL" clId="{F27A5434-FB4B-4544-B2AD-7C786F7582F5}" dt="2024-02-24T18:24:47.538" v="1502" actId="478"/>
          <ac:spMkLst>
            <pc:docMk/>
            <pc:sldMk cId="2610665301" sldId="292"/>
            <ac:spMk id="19" creationId="{3C5D3665-13FE-4199-A803-8A89C41ADD03}"/>
          </ac:spMkLst>
        </pc:spChg>
        <pc:spChg chg="add del mod">
          <ac:chgData name="Kondo Gnanvo" userId="138e8ee5-071e-4200-bbe9-20c101fa0b3f" providerId="ADAL" clId="{F27A5434-FB4B-4544-B2AD-7C786F7582F5}" dt="2024-02-24T18:24:59.970" v="1508" actId="478"/>
          <ac:spMkLst>
            <pc:docMk/>
            <pc:sldMk cId="2610665301" sldId="292"/>
            <ac:spMk id="21" creationId="{3842E5B9-A993-4155-BDF9-18A456F5E02F}"/>
          </ac:spMkLst>
        </pc:spChg>
        <pc:spChg chg="mod">
          <ac:chgData name="Kondo Gnanvo" userId="138e8ee5-071e-4200-bbe9-20c101fa0b3f" providerId="ADAL" clId="{F27A5434-FB4B-4544-B2AD-7C786F7582F5}" dt="2024-02-25T18:51:06.805" v="7141" actId="1037"/>
          <ac:spMkLst>
            <pc:docMk/>
            <pc:sldMk cId="2610665301" sldId="292"/>
            <ac:spMk id="22" creationId="{ACFF9B02-6B77-435E-B50C-DDCFAA205A77}"/>
          </ac:spMkLst>
        </pc:spChg>
        <pc:spChg chg="add mod">
          <ac:chgData name="Kondo Gnanvo" userId="138e8ee5-071e-4200-bbe9-20c101fa0b3f" providerId="ADAL" clId="{F27A5434-FB4B-4544-B2AD-7C786F7582F5}" dt="2024-02-26T01:30:06.126" v="14111" actId="1076"/>
          <ac:spMkLst>
            <pc:docMk/>
            <pc:sldMk cId="2610665301" sldId="292"/>
            <ac:spMk id="29" creationId="{4A3DC7E3-BF4B-426B-B262-1AE77E8C432B}"/>
          </ac:spMkLst>
        </pc:spChg>
        <pc:grpChg chg="add mod">
          <ac:chgData name="Kondo Gnanvo" userId="138e8ee5-071e-4200-bbe9-20c101fa0b3f" providerId="ADAL" clId="{F27A5434-FB4B-4544-B2AD-7C786F7582F5}" dt="2024-02-25T18:49:12.108" v="7069" actId="1036"/>
          <ac:grpSpMkLst>
            <pc:docMk/>
            <pc:sldMk cId="2610665301" sldId="292"/>
            <ac:grpSpMk id="40" creationId="{8A4E2F5F-E09D-42FA-AC8E-27A4CFD15642}"/>
          </ac:grpSpMkLst>
        </pc:grpChg>
        <pc:graphicFrameChg chg="del mod">
          <ac:chgData name="Kondo Gnanvo" userId="138e8ee5-071e-4200-bbe9-20c101fa0b3f" providerId="ADAL" clId="{F27A5434-FB4B-4544-B2AD-7C786F7582F5}" dt="2024-02-24T18:21:12.146" v="1482" actId="478"/>
          <ac:graphicFrameMkLst>
            <pc:docMk/>
            <pc:sldMk cId="2610665301" sldId="292"/>
            <ac:graphicFrameMk id="7" creationId="{F759C060-EED9-4AF6-A16B-80218663B88B}"/>
          </ac:graphicFrameMkLst>
        </pc:graphicFrameChg>
        <pc:graphicFrameChg chg="add del">
          <ac:chgData name="Kondo Gnanvo" userId="138e8ee5-071e-4200-bbe9-20c101fa0b3f" providerId="ADAL" clId="{F27A5434-FB4B-4544-B2AD-7C786F7582F5}" dt="2024-02-24T20:30:04.051" v="3215"/>
          <ac:graphicFrameMkLst>
            <pc:docMk/>
            <pc:sldMk cId="2610665301" sldId="292"/>
            <ac:graphicFrameMk id="43" creationId="{510D294D-DD34-45BE-A2D9-71ADC88EAE85}"/>
          </ac:graphicFrameMkLst>
        </pc:graphicFrameChg>
        <pc:graphicFrameChg chg="add mod modGraphic">
          <ac:chgData name="Kondo Gnanvo" userId="138e8ee5-071e-4200-bbe9-20c101fa0b3f" providerId="ADAL" clId="{F27A5434-FB4B-4544-B2AD-7C786F7582F5}" dt="2024-02-26T01:30:00.038" v="14110" actId="1076"/>
          <ac:graphicFrameMkLst>
            <pc:docMk/>
            <pc:sldMk cId="2610665301" sldId="292"/>
            <ac:graphicFrameMk id="44" creationId="{E2D66CA2-EEBE-48C6-829C-D3A6A16A3C00}"/>
          </ac:graphicFrameMkLst>
        </pc:graphicFrameChg>
        <pc:picChg chg="add del mod ord">
          <ac:chgData name="Kondo Gnanvo" userId="138e8ee5-071e-4200-bbe9-20c101fa0b3f" providerId="ADAL" clId="{F27A5434-FB4B-4544-B2AD-7C786F7582F5}" dt="2024-02-24T18:24:54.018" v="1507" actId="478"/>
          <ac:picMkLst>
            <pc:docMk/>
            <pc:sldMk cId="2610665301" sldId="292"/>
            <ac:picMk id="5" creationId="{942DC0FA-BCA8-40B7-B150-03AEA5915F74}"/>
          </ac:picMkLst>
        </pc:picChg>
        <pc:picChg chg="add del mod">
          <ac:chgData name="Kondo Gnanvo" userId="138e8ee5-071e-4200-bbe9-20c101fa0b3f" providerId="ADAL" clId="{F27A5434-FB4B-4544-B2AD-7C786F7582F5}" dt="2024-02-24T18:25:01.479" v="1509" actId="478"/>
          <ac:picMkLst>
            <pc:docMk/>
            <pc:sldMk cId="2610665301" sldId="292"/>
            <ac:picMk id="10" creationId="{1A3B3AB5-4684-4887-ACAD-AF6FDF7F712F}"/>
          </ac:picMkLst>
        </pc:picChg>
        <pc:picChg chg="add del mod">
          <ac:chgData name="Kondo Gnanvo" userId="138e8ee5-071e-4200-bbe9-20c101fa0b3f" providerId="ADAL" clId="{F27A5434-FB4B-4544-B2AD-7C786F7582F5}" dt="2024-02-24T18:24:50.324" v="1505"/>
          <ac:picMkLst>
            <pc:docMk/>
            <pc:sldMk cId="2610665301" sldId="292"/>
            <ac:picMk id="11" creationId="{30AD57BC-AAA0-4757-A1A0-237EFBDFA2FE}"/>
          </ac:picMkLst>
        </pc:picChg>
        <pc:picChg chg="add mod ord">
          <ac:chgData name="Kondo Gnanvo" userId="138e8ee5-071e-4200-bbe9-20c101fa0b3f" providerId="ADAL" clId="{F27A5434-FB4B-4544-B2AD-7C786F7582F5}" dt="2024-02-25T18:51:01.104" v="7131" actId="1038"/>
          <ac:picMkLst>
            <pc:docMk/>
            <pc:sldMk cId="2610665301" sldId="292"/>
            <ac:picMk id="25" creationId="{A25F8B90-E2D5-4DCA-AA9B-0F5BE9A2661D}"/>
          </ac:picMkLst>
        </pc:picChg>
        <pc:picChg chg="del mod">
          <ac:chgData name="Kondo Gnanvo" userId="138e8ee5-071e-4200-bbe9-20c101fa0b3f" providerId="ADAL" clId="{F27A5434-FB4B-4544-B2AD-7C786F7582F5}" dt="2024-02-24T20:33:05.858" v="3248" actId="478"/>
          <ac:picMkLst>
            <pc:docMk/>
            <pc:sldMk cId="2610665301" sldId="292"/>
            <ac:picMk id="112" creationId="{BB281FA9-79FC-4E41-80E5-A41149E43A26}"/>
          </ac:picMkLst>
        </pc:picChg>
        <pc:cxnChg chg="mod">
          <ac:chgData name="Kondo Gnanvo" userId="138e8ee5-071e-4200-bbe9-20c101fa0b3f" providerId="ADAL" clId="{F27A5434-FB4B-4544-B2AD-7C786F7582F5}" dt="2024-02-25T18:49:42.945" v="7084" actId="14100"/>
          <ac:cxnSpMkLst>
            <pc:docMk/>
            <pc:sldMk cId="2610665301" sldId="292"/>
            <ac:cxnSpMk id="12" creationId="{9D1816E9-88D1-4F98-933C-F04BD1EA0CCF}"/>
          </ac:cxnSpMkLst>
        </pc:cxnChg>
        <pc:cxnChg chg="mod">
          <ac:chgData name="Kondo Gnanvo" userId="138e8ee5-071e-4200-bbe9-20c101fa0b3f" providerId="ADAL" clId="{F27A5434-FB4B-4544-B2AD-7C786F7582F5}" dt="2024-02-25T18:50:01.395" v="7089" actId="14100"/>
          <ac:cxnSpMkLst>
            <pc:docMk/>
            <pc:sldMk cId="2610665301" sldId="292"/>
            <ac:cxnSpMk id="13" creationId="{582ECA21-05ED-419D-B273-85B3A4028285}"/>
          </ac:cxnSpMkLst>
        </pc:cxnChg>
        <pc:cxnChg chg="mod">
          <ac:chgData name="Kondo Gnanvo" userId="138e8ee5-071e-4200-bbe9-20c101fa0b3f" providerId="ADAL" clId="{F27A5434-FB4B-4544-B2AD-7C786F7582F5}" dt="2024-02-25T18:51:37.072" v="7147" actId="14100"/>
          <ac:cxnSpMkLst>
            <pc:docMk/>
            <pc:sldMk cId="2610665301" sldId="292"/>
            <ac:cxnSpMk id="15" creationId="{C514211A-BC52-4918-8A2F-BC9BAAB1EEEA}"/>
          </ac:cxnSpMkLst>
        </pc:cxnChg>
        <pc:cxnChg chg="mod">
          <ac:chgData name="Kondo Gnanvo" userId="138e8ee5-071e-4200-bbe9-20c101fa0b3f" providerId="ADAL" clId="{F27A5434-FB4B-4544-B2AD-7C786F7582F5}" dt="2024-02-25T18:51:27.806" v="7146" actId="14100"/>
          <ac:cxnSpMkLst>
            <pc:docMk/>
            <pc:sldMk cId="2610665301" sldId="292"/>
            <ac:cxnSpMk id="16" creationId="{1EAB951E-5C7B-4250-9362-FA9DA6CC2B0F}"/>
          </ac:cxnSpMkLst>
        </pc:cxnChg>
        <pc:cxnChg chg="mod">
          <ac:chgData name="Kondo Gnanvo" userId="138e8ee5-071e-4200-bbe9-20c101fa0b3f" providerId="ADAL" clId="{F27A5434-FB4B-4544-B2AD-7C786F7582F5}" dt="2024-02-25T18:51:18.327" v="7144" actId="14100"/>
          <ac:cxnSpMkLst>
            <pc:docMk/>
            <pc:sldMk cId="2610665301" sldId="292"/>
            <ac:cxnSpMk id="23" creationId="{266E4827-32E1-49C2-8354-E34ABE1F44CD}"/>
          </ac:cxnSpMkLst>
        </pc:cxnChg>
        <pc:cxnChg chg="mod">
          <ac:chgData name="Kondo Gnanvo" userId="138e8ee5-071e-4200-bbe9-20c101fa0b3f" providerId="ADAL" clId="{F27A5434-FB4B-4544-B2AD-7C786F7582F5}" dt="2024-02-25T18:51:15.376" v="7143" actId="14100"/>
          <ac:cxnSpMkLst>
            <pc:docMk/>
            <pc:sldMk cId="2610665301" sldId="292"/>
            <ac:cxnSpMk id="24" creationId="{612732B3-C3E1-4065-A62C-3CA0420903E7}"/>
          </ac:cxnSpMkLst>
        </pc:cxnChg>
      </pc:sldChg>
      <pc:sldChg chg="addSp delSp modSp add">
        <pc:chgData name="Kondo Gnanvo" userId="138e8ee5-071e-4200-bbe9-20c101fa0b3f" providerId="ADAL" clId="{F27A5434-FB4B-4544-B2AD-7C786F7582F5}" dt="2024-02-26T01:26:10.198" v="14089" actId="12"/>
        <pc:sldMkLst>
          <pc:docMk/>
          <pc:sldMk cId="4153231343" sldId="293"/>
        </pc:sldMkLst>
        <pc:spChg chg="mod">
          <ac:chgData name="Kondo Gnanvo" userId="138e8ee5-071e-4200-bbe9-20c101fa0b3f" providerId="ADAL" clId="{F27A5434-FB4B-4544-B2AD-7C786F7582F5}" dt="2024-02-25T17:11:36.296" v="4889" actId="20577"/>
          <ac:spMkLst>
            <pc:docMk/>
            <pc:sldMk cId="4153231343" sldId="293"/>
            <ac:spMk id="6" creationId="{93916A90-ADAC-400A-ACA6-3E299CFBAF17}"/>
          </ac:spMkLst>
        </pc:spChg>
        <pc:spChg chg="del mod">
          <ac:chgData name="Kondo Gnanvo" userId="138e8ee5-071e-4200-bbe9-20c101fa0b3f" providerId="ADAL" clId="{F27A5434-FB4B-4544-B2AD-7C786F7582F5}" dt="2024-02-24T19:36:48.586" v="1734" actId="478"/>
          <ac:spMkLst>
            <pc:docMk/>
            <pc:sldMk cId="4153231343" sldId="293"/>
            <ac:spMk id="49" creationId="{612DBAA5-1C75-4BA8-9921-E076DBFB4951}"/>
          </ac:spMkLst>
        </pc:spChg>
        <pc:spChg chg="add mod">
          <ac:chgData name="Kondo Gnanvo" userId="138e8ee5-071e-4200-bbe9-20c101fa0b3f" providerId="ADAL" clId="{F27A5434-FB4B-4544-B2AD-7C786F7582F5}" dt="2024-02-26T01:26:10.198" v="14089" actId="12"/>
          <ac:spMkLst>
            <pc:docMk/>
            <pc:sldMk cId="4153231343" sldId="293"/>
            <ac:spMk id="284" creationId="{12067448-28A2-475A-9402-54E06BE0609A}"/>
          </ac:spMkLst>
        </pc:spChg>
        <pc:spChg chg="mod topLvl">
          <ac:chgData name="Kondo Gnanvo" userId="138e8ee5-071e-4200-bbe9-20c101fa0b3f" providerId="ADAL" clId="{F27A5434-FB4B-4544-B2AD-7C786F7582F5}" dt="2024-02-24T19:34:43.147" v="1683" actId="1036"/>
          <ac:spMkLst>
            <pc:docMk/>
            <pc:sldMk cId="4153231343" sldId="293"/>
            <ac:spMk id="561" creationId="{C794C2EA-1B40-474E-BFC4-8F6CCA449A6E}"/>
          </ac:spMkLst>
        </pc:spChg>
        <pc:spChg chg="mod topLvl">
          <ac:chgData name="Kondo Gnanvo" userId="138e8ee5-071e-4200-bbe9-20c101fa0b3f" providerId="ADAL" clId="{F27A5434-FB4B-4544-B2AD-7C786F7582F5}" dt="2024-02-24T19:35:56.141" v="1731" actId="164"/>
          <ac:spMkLst>
            <pc:docMk/>
            <pc:sldMk cId="4153231343" sldId="293"/>
            <ac:spMk id="563" creationId="{7D0EA95F-92F4-4A10-AAE6-9C08EEFBD871}"/>
          </ac:spMkLst>
        </pc:spChg>
        <pc:spChg chg="mod topLvl">
          <ac:chgData name="Kondo Gnanvo" userId="138e8ee5-071e-4200-bbe9-20c101fa0b3f" providerId="ADAL" clId="{F27A5434-FB4B-4544-B2AD-7C786F7582F5}" dt="2024-02-24T19:35:09.516" v="1708" actId="553"/>
          <ac:spMkLst>
            <pc:docMk/>
            <pc:sldMk cId="4153231343" sldId="293"/>
            <ac:spMk id="564" creationId="{2D596F09-3720-4251-8D5D-BFEA488379D8}"/>
          </ac:spMkLst>
        </pc:spChg>
        <pc:spChg chg="mod topLvl">
          <ac:chgData name="Kondo Gnanvo" userId="138e8ee5-071e-4200-bbe9-20c101fa0b3f" providerId="ADAL" clId="{F27A5434-FB4B-4544-B2AD-7C786F7582F5}" dt="2024-02-24T20:17:53.241" v="3063" actId="1037"/>
          <ac:spMkLst>
            <pc:docMk/>
            <pc:sldMk cId="4153231343" sldId="293"/>
            <ac:spMk id="565" creationId="{58CE651D-9658-45F0-AF93-5B3527F20D5B}"/>
          </ac:spMkLst>
        </pc:spChg>
        <pc:spChg chg="mod topLvl">
          <ac:chgData name="Kondo Gnanvo" userId="138e8ee5-071e-4200-bbe9-20c101fa0b3f" providerId="ADAL" clId="{F27A5434-FB4B-4544-B2AD-7C786F7582F5}" dt="2024-02-24T20:17:53.241" v="3063" actId="1037"/>
          <ac:spMkLst>
            <pc:docMk/>
            <pc:sldMk cId="4153231343" sldId="293"/>
            <ac:spMk id="566" creationId="{F797E336-CEE5-4684-8FDA-E4F6599E2BB2}"/>
          </ac:spMkLst>
        </pc:spChg>
        <pc:spChg chg="mod">
          <ac:chgData name="Kondo Gnanvo" userId="138e8ee5-071e-4200-bbe9-20c101fa0b3f" providerId="ADAL" clId="{F27A5434-FB4B-4544-B2AD-7C786F7582F5}" dt="2024-02-24T19:32:46.729" v="1614" actId="403"/>
          <ac:spMkLst>
            <pc:docMk/>
            <pc:sldMk cId="4153231343" sldId="293"/>
            <ac:spMk id="569" creationId="{C9937499-9D69-4E15-9BDA-1F53B4AB4383}"/>
          </ac:spMkLst>
        </pc:spChg>
        <pc:spChg chg="mod">
          <ac:chgData name="Kondo Gnanvo" userId="138e8ee5-071e-4200-bbe9-20c101fa0b3f" providerId="ADAL" clId="{F27A5434-FB4B-4544-B2AD-7C786F7582F5}" dt="2024-02-24T19:31:59.267" v="1605" actId="403"/>
          <ac:spMkLst>
            <pc:docMk/>
            <pc:sldMk cId="4153231343" sldId="293"/>
            <ac:spMk id="570" creationId="{5EFA2628-3375-4194-9011-85980382141D}"/>
          </ac:spMkLst>
        </pc:spChg>
        <pc:spChg chg="mod">
          <ac:chgData name="Kondo Gnanvo" userId="138e8ee5-071e-4200-bbe9-20c101fa0b3f" providerId="ADAL" clId="{F27A5434-FB4B-4544-B2AD-7C786F7582F5}" dt="2024-02-24T19:31:59.267" v="1605" actId="403"/>
          <ac:spMkLst>
            <pc:docMk/>
            <pc:sldMk cId="4153231343" sldId="293"/>
            <ac:spMk id="581" creationId="{60A9A93F-4991-4C91-ABC2-867DB2AD68A0}"/>
          </ac:spMkLst>
        </pc:spChg>
        <pc:spChg chg="mod">
          <ac:chgData name="Kondo Gnanvo" userId="138e8ee5-071e-4200-bbe9-20c101fa0b3f" providerId="ADAL" clId="{F27A5434-FB4B-4544-B2AD-7C786F7582F5}" dt="2024-02-24T19:31:59.267" v="1605" actId="403"/>
          <ac:spMkLst>
            <pc:docMk/>
            <pc:sldMk cId="4153231343" sldId="293"/>
            <ac:spMk id="584" creationId="{566D84E5-5630-479E-806A-6520EC122FFB}"/>
          </ac:spMkLst>
        </pc:spChg>
        <pc:spChg chg="mod">
          <ac:chgData name="Kondo Gnanvo" userId="138e8ee5-071e-4200-bbe9-20c101fa0b3f" providerId="ADAL" clId="{F27A5434-FB4B-4544-B2AD-7C786F7582F5}" dt="2024-02-24T19:31:59.267" v="1605" actId="403"/>
          <ac:spMkLst>
            <pc:docMk/>
            <pc:sldMk cId="4153231343" sldId="293"/>
            <ac:spMk id="585" creationId="{65192877-56FB-4E6D-B614-F4E79C65F224}"/>
          </ac:spMkLst>
        </pc:spChg>
        <pc:spChg chg="mod">
          <ac:chgData name="Kondo Gnanvo" userId="138e8ee5-071e-4200-bbe9-20c101fa0b3f" providerId="ADAL" clId="{F27A5434-FB4B-4544-B2AD-7C786F7582F5}" dt="2024-02-24T19:31:59.267" v="1605" actId="403"/>
          <ac:spMkLst>
            <pc:docMk/>
            <pc:sldMk cId="4153231343" sldId="293"/>
            <ac:spMk id="586" creationId="{08C383BF-D2A2-4EA7-AF51-55948E8D59CB}"/>
          </ac:spMkLst>
        </pc:spChg>
        <pc:spChg chg="mod">
          <ac:chgData name="Kondo Gnanvo" userId="138e8ee5-071e-4200-bbe9-20c101fa0b3f" providerId="ADAL" clId="{F27A5434-FB4B-4544-B2AD-7C786F7582F5}" dt="2024-02-24T19:31:59.267" v="1605" actId="403"/>
          <ac:spMkLst>
            <pc:docMk/>
            <pc:sldMk cId="4153231343" sldId="293"/>
            <ac:spMk id="587" creationId="{FE479DFA-7B7A-4F8F-A941-FA6E7A4A9277}"/>
          </ac:spMkLst>
        </pc:spChg>
        <pc:spChg chg="mod">
          <ac:chgData name="Kondo Gnanvo" userId="138e8ee5-071e-4200-bbe9-20c101fa0b3f" providerId="ADAL" clId="{F27A5434-FB4B-4544-B2AD-7C786F7582F5}" dt="2024-02-24T19:31:59.267" v="1605" actId="403"/>
          <ac:spMkLst>
            <pc:docMk/>
            <pc:sldMk cId="4153231343" sldId="293"/>
            <ac:spMk id="588" creationId="{C4399DB3-D094-44F7-8E86-A4BC8616216E}"/>
          </ac:spMkLst>
        </pc:spChg>
        <pc:spChg chg="mod">
          <ac:chgData name="Kondo Gnanvo" userId="138e8ee5-071e-4200-bbe9-20c101fa0b3f" providerId="ADAL" clId="{F27A5434-FB4B-4544-B2AD-7C786F7582F5}" dt="2024-02-24T19:31:59.267" v="1605" actId="403"/>
          <ac:spMkLst>
            <pc:docMk/>
            <pc:sldMk cId="4153231343" sldId="293"/>
            <ac:spMk id="589" creationId="{5243CB37-2E4F-4695-938E-ADF31A7ED8D8}"/>
          </ac:spMkLst>
        </pc:spChg>
        <pc:spChg chg="mod">
          <ac:chgData name="Kondo Gnanvo" userId="138e8ee5-071e-4200-bbe9-20c101fa0b3f" providerId="ADAL" clId="{F27A5434-FB4B-4544-B2AD-7C786F7582F5}" dt="2024-02-24T19:31:59.267" v="1605" actId="403"/>
          <ac:spMkLst>
            <pc:docMk/>
            <pc:sldMk cId="4153231343" sldId="293"/>
            <ac:spMk id="591" creationId="{9761A045-BC07-444B-A600-7FE3D8756D27}"/>
          </ac:spMkLst>
        </pc:spChg>
        <pc:spChg chg="mod">
          <ac:chgData name="Kondo Gnanvo" userId="138e8ee5-071e-4200-bbe9-20c101fa0b3f" providerId="ADAL" clId="{F27A5434-FB4B-4544-B2AD-7C786F7582F5}" dt="2024-02-24T19:31:59.267" v="1605" actId="403"/>
          <ac:spMkLst>
            <pc:docMk/>
            <pc:sldMk cId="4153231343" sldId="293"/>
            <ac:spMk id="592" creationId="{198B6983-C184-4859-876C-E9A3C3AD0554}"/>
          </ac:spMkLst>
        </pc:spChg>
        <pc:spChg chg="mod">
          <ac:chgData name="Kondo Gnanvo" userId="138e8ee5-071e-4200-bbe9-20c101fa0b3f" providerId="ADAL" clId="{F27A5434-FB4B-4544-B2AD-7C786F7582F5}" dt="2024-02-24T19:31:59.267" v="1605" actId="403"/>
          <ac:spMkLst>
            <pc:docMk/>
            <pc:sldMk cId="4153231343" sldId="293"/>
            <ac:spMk id="593" creationId="{6A698B53-1515-4175-BC4E-79DDF638CBBA}"/>
          </ac:spMkLst>
        </pc:spChg>
        <pc:spChg chg="mod">
          <ac:chgData name="Kondo Gnanvo" userId="138e8ee5-071e-4200-bbe9-20c101fa0b3f" providerId="ADAL" clId="{F27A5434-FB4B-4544-B2AD-7C786F7582F5}" dt="2024-02-24T19:31:59.267" v="1605" actId="403"/>
          <ac:spMkLst>
            <pc:docMk/>
            <pc:sldMk cId="4153231343" sldId="293"/>
            <ac:spMk id="594" creationId="{B5D50D82-0F9E-466D-A333-F66CC84AE846}"/>
          </ac:spMkLst>
        </pc:spChg>
        <pc:spChg chg="mod">
          <ac:chgData name="Kondo Gnanvo" userId="138e8ee5-071e-4200-bbe9-20c101fa0b3f" providerId="ADAL" clId="{F27A5434-FB4B-4544-B2AD-7C786F7582F5}" dt="2024-02-24T19:31:59.267" v="1605" actId="403"/>
          <ac:spMkLst>
            <pc:docMk/>
            <pc:sldMk cId="4153231343" sldId="293"/>
            <ac:spMk id="595" creationId="{E3FA64C4-2084-4CD8-BB3D-362C7864FC1F}"/>
          </ac:spMkLst>
        </pc:spChg>
        <pc:spChg chg="mod">
          <ac:chgData name="Kondo Gnanvo" userId="138e8ee5-071e-4200-bbe9-20c101fa0b3f" providerId="ADAL" clId="{F27A5434-FB4B-4544-B2AD-7C786F7582F5}" dt="2024-02-24T19:31:59.267" v="1605" actId="403"/>
          <ac:spMkLst>
            <pc:docMk/>
            <pc:sldMk cId="4153231343" sldId="293"/>
            <ac:spMk id="598" creationId="{3B554756-B5BD-4CC8-94ED-ACAA954C5E9F}"/>
          </ac:spMkLst>
        </pc:spChg>
        <pc:spChg chg="mod">
          <ac:chgData name="Kondo Gnanvo" userId="138e8ee5-071e-4200-bbe9-20c101fa0b3f" providerId="ADAL" clId="{F27A5434-FB4B-4544-B2AD-7C786F7582F5}" dt="2024-02-24T19:31:59.267" v="1605" actId="403"/>
          <ac:spMkLst>
            <pc:docMk/>
            <pc:sldMk cId="4153231343" sldId="293"/>
            <ac:spMk id="599" creationId="{3A56F8A8-9C4C-4DCE-A280-F3622B08E7C9}"/>
          </ac:spMkLst>
        </pc:spChg>
        <pc:spChg chg="mod">
          <ac:chgData name="Kondo Gnanvo" userId="138e8ee5-071e-4200-bbe9-20c101fa0b3f" providerId="ADAL" clId="{F27A5434-FB4B-4544-B2AD-7C786F7582F5}" dt="2024-02-24T19:31:59.267" v="1605" actId="403"/>
          <ac:spMkLst>
            <pc:docMk/>
            <pc:sldMk cId="4153231343" sldId="293"/>
            <ac:spMk id="600" creationId="{26B7D90E-F45B-4CF3-A17F-E0BBE31E8179}"/>
          </ac:spMkLst>
        </pc:spChg>
        <pc:spChg chg="mod">
          <ac:chgData name="Kondo Gnanvo" userId="138e8ee5-071e-4200-bbe9-20c101fa0b3f" providerId="ADAL" clId="{F27A5434-FB4B-4544-B2AD-7C786F7582F5}" dt="2024-02-24T19:31:59.267" v="1605" actId="403"/>
          <ac:spMkLst>
            <pc:docMk/>
            <pc:sldMk cId="4153231343" sldId="293"/>
            <ac:spMk id="601" creationId="{729FD35E-1FE9-479E-B6E2-22D64F4EE313}"/>
          </ac:spMkLst>
        </pc:spChg>
        <pc:spChg chg="mod">
          <ac:chgData name="Kondo Gnanvo" userId="138e8ee5-071e-4200-bbe9-20c101fa0b3f" providerId="ADAL" clId="{F27A5434-FB4B-4544-B2AD-7C786F7582F5}" dt="2024-02-24T19:31:59.267" v="1605" actId="403"/>
          <ac:spMkLst>
            <pc:docMk/>
            <pc:sldMk cId="4153231343" sldId="293"/>
            <ac:spMk id="602" creationId="{86CC6C82-FB90-4DFE-8E7E-CAB80C533772}"/>
          </ac:spMkLst>
        </pc:spChg>
        <pc:spChg chg="mod">
          <ac:chgData name="Kondo Gnanvo" userId="138e8ee5-071e-4200-bbe9-20c101fa0b3f" providerId="ADAL" clId="{F27A5434-FB4B-4544-B2AD-7C786F7582F5}" dt="2024-02-24T19:31:59.267" v="1605" actId="403"/>
          <ac:spMkLst>
            <pc:docMk/>
            <pc:sldMk cId="4153231343" sldId="293"/>
            <ac:spMk id="603" creationId="{D2E8480D-FEE1-4898-A5A8-1DC5833B399D}"/>
          </ac:spMkLst>
        </pc:spChg>
        <pc:spChg chg="mod">
          <ac:chgData name="Kondo Gnanvo" userId="138e8ee5-071e-4200-bbe9-20c101fa0b3f" providerId="ADAL" clId="{F27A5434-FB4B-4544-B2AD-7C786F7582F5}" dt="2024-02-24T19:31:59.267" v="1605" actId="403"/>
          <ac:spMkLst>
            <pc:docMk/>
            <pc:sldMk cId="4153231343" sldId="293"/>
            <ac:spMk id="605" creationId="{F3F1E373-541B-46E1-B4D7-5C9F200BB8AE}"/>
          </ac:spMkLst>
        </pc:spChg>
        <pc:spChg chg="mod">
          <ac:chgData name="Kondo Gnanvo" userId="138e8ee5-071e-4200-bbe9-20c101fa0b3f" providerId="ADAL" clId="{F27A5434-FB4B-4544-B2AD-7C786F7582F5}" dt="2024-02-24T19:31:59.267" v="1605" actId="403"/>
          <ac:spMkLst>
            <pc:docMk/>
            <pc:sldMk cId="4153231343" sldId="293"/>
            <ac:spMk id="606" creationId="{4AE90570-03B5-4BB5-9554-D3F52E87A0E9}"/>
          </ac:spMkLst>
        </pc:spChg>
        <pc:spChg chg="mod">
          <ac:chgData name="Kondo Gnanvo" userId="138e8ee5-071e-4200-bbe9-20c101fa0b3f" providerId="ADAL" clId="{F27A5434-FB4B-4544-B2AD-7C786F7582F5}" dt="2024-02-24T19:31:59.267" v="1605" actId="403"/>
          <ac:spMkLst>
            <pc:docMk/>
            <pc:sldMk cId="4153231343" sldId="293"/>
            <ac:spMk id="607" creationId="{3C20EB11-59B2-4B6C-87D6-F1D5F1806C11}"/>
          </ac:spMkLst>
        </pc:spChg>
        <pc:spChg chg="mod">
          <ac:chgData name="Kondo Gnanvo" userId="138e8ee5-071e-4200-bbe9-20c101fa0b3f" providerId="ADAL" clId="{F27A5434-FB4B-4544-B2AD-7C786F7582F5}" dt="2024-02-24T19:31:59.267" v="1605" actId="403"/>
          <ac:spMkLst>
            <pc:docMk/>
            <pc:sldMk cId="4153231343" sldId="293"/>
            <ac:spMk id="608" creationId="{E8682521-2AA8-4FF1-A918-655B1AE6BBCC}"/>
          </ac:spMkLst>
        </pc:spChg>
        <pc:spChg chg="mod">
          <ac:chgData name="Kondo Gnanvo" userId="138e8ee5-071e-4200-bbe9-20c101fa0b3f" providerId="ADAL" clId="{F27A5434-FB4B-4544-B2AD-7C786F7582F5}" dt="2024-02-24T19:31:59.267" v="1605" actId="403"/>
          <ac:spMkLst>
            <pc:docMk/>
            <pc:sldMk cId="4153231343" sldId="293"/>
            <ac:spMk id="609" creationId="{42F821DD-6614-45A0-8891-E553EBCB82D1}"/>
          </ac:spMkLst>
        </pc:spChg>
        <pc:spChg chg="mod">
          <ac:chgData name="Kondo Gnanvo" userId="138e8ee5-071e-4200-bbe9-20c101fa0b3f" providerId="ADAL" clId="{F27A5434-FB4B-4544-B2AD-7C786F7582F5}" dt="2024-02-24T19:31:59.267" v="1605" actId="403"/>
          <ac:spMkLst>
            <pc:docMk/>
            <pc:sldMk cId="4153231343" sldId="293"/>
            <ac:spMk id="612" creationId="{1CD8CCC6-EBC6-4E3F-BB6B-0D8B607452FF}"/>
          </ac:spMkLst>
        </pc:spChg>
        <pc:spChg chg="mod">
          <ac:chgData name="Kondo Gnanvo" userId="138e8ee5-071e-4200-bbe9-20c101fa0b3f" providerId="ADAL" clId="{F27A5434-FB4B-4544-B2AD-7C786F7582F5}" dt="2024-02-24T19:31:59.267" v="1605" actId="403"/>
          <ac:spMkLst>
            <pc:docMk/>
            <pc:sldMk cId="4153231343" sldId="293"/>
            <ac:spMk id="613" creationId="{C1C6980A-DDE7-4A11-AE79-026138C732F3}"/>
          </ac:spMkLst>
        </pc:spChg>
        <pc:spChg chg="mod">
          <ac:chgData name="Kondo Gnanvo" userId="138e8ee5-071e-4200-bbe9-20c101fa0b3f" providerId="ADAL" clId="{F27A5434-FB4B-4544-B2AD-7C786F7582F5}" dt="2024-02-24T19:31:59.267" v="1605" actId="403"/>
          <ac:spMkLst>
            <pc:docMk/>
            <pc:sldMk cId="4153231343" sldId="293"/>
            <ac:spMk id="614" creationId="{B5A77D1F-0246-4E84-BC04-CBD8AEA1DB7E}"/>
          </ac:spMkLst>
        </pc:spChg>
        <pc:spChg chg="mod">
          <ac:chgData name="Kondo Gnanvo" userId="138e8ee5-071e-4200-bbe9-20c101fa0b3f" providerId="ADAL" clId="{F27A5434-FB4B-4544-B2AD-7C786F7582F5}" dt="2024-02-24T19:31:59.267" v="1605" actId="403"/>
          <ac:spMkLst>
            <pc:docMk/>
            <pc:sldMk cId="4153231343" sldId="293"/>
            <ac:spMk id="615" creationId="{DD9AB97B-A956-44F9-9AA4-597547553288}"/>
          </ac:spMkLst>
        </pc:spChg>
        <pc:spChg chg="mod">
          <ac:chgData name="Kondo Gnanvo" userId="138e8ee5-071e-4200-bbe9-20c101fa0b3f" providerId="ADAL" clId="{F27A5434-FB4B-4544-B2AD-7C786F7582F5}" dt="2024-02-24T19:31:59.267" v="1605" actId="403"/>
          <ac:spMkLst>
            <pc:docMk/>
            <pc:sldMk cId="4153231343" sldId="293"/>
            <ac:spMk id="616" creationId="{D29AFD86-A075-475B-82FA-4A34D444A37E}"/>
          </ac:spMkLst>
        </pc:spChg>
        <pc:spChg chg="mod">
          <ac:chgData name="Kondo Gnanvo" userId="138e8ee5-071e-4200-bbe9-20c101fa0b3f" providerId="ADAL" clId="{F27A5434-FB4B-4544-B2AD-7C786F7582F5}" dt="2024-02-24T19:31:59.267" v="1605" actId="403"/>
          <ac:spMkLst>
            <pc:docMk/>
            <pc:sldMk cId="4153231343" sldId="293"/>
            <ac:spMk id="617" creationId="{4C8D868B-0653-42AA-9DE7-2E839817435B}"/>
          </ac:spMkLst>
        </pc:spChg>
        <pc:spChg chg="mod">
          <ac:chgData name="Kondo Gnanvo" userId="138e8ee5-071e-4200-bbe9-20c101fa0b3f" providerId="ADAL" clId="{F27A5434-FB4B-4544-B2AD-7C786F7582F5}" dt="2024-02-24T19:31:59.267" v="1605" actId="403"/>
          <ac:spMkLst>
            <pc:docMk/>
            <pc:sldMk cId="4153231343" sldId="293"/>
            <ac:spMk id="619" creationId="{9C8745E2-A387-46EB-995A-C1CB6EEAA7F7}"/>
          </ac:spMkLst>
        </pc:spChg>
        <pc:spChg chg="mod">
          <ac:chgData name="Kondo Gnanvo" userId="138e8ee5-071e-4200-bbe9-20c101fa0b3f" providerId="ADAL" clId="{F27A5434-FB4B-4544-B2AD-7C786F7582F5}" dt="2024-02-24T19:31:59.267" v="1605" actId="403"/>
          <ac:spMkLst>
            <pc:docMk/>
            <pc:sldMk cId="4153231343" sldId="293"/>
            <ac:spMk id="620" creationId="{A95F5577-4791-4CED-90C2-D467826D3C86}"/>
          </ac:spMkLst>
        </pc:spChg>
        <pc:spChg chg="mod">
          <ac:chgData name="Kondo Gnanvo" userId="138e8ee5-071e-4200-bbe9-20c101fa0b3f" providerId="ADAL" clId="{F27A5434-FB4B-4544-B2AD-7C786F7582F5}" dt="2024-02-24T19:31:59.267" v="1605" actId="403"/>
          <ac:spMkLst>
            <pc:docMk/>
            <pc:sldMk cId="4153231343" sldId="293"/>
            <ac:spMk id="621" creationId="{0D141709-6EAC-4EC8-83D4-42273C31E946}"/>
          </ac:spMkLst>
        </pc:spChg>
        <pc:spChg chg="mod">
          <ac:chgData name="Kondo Gnanvo" userId="138e8ee5-071e-4200-bbe9-20c101fa0b3f" providerId="ADAL" clId="{F27A5434-FB4B-4544-B2AD-7C786F7582F5}" dt="2024-02-24T19:31:59.267" v="1605" actId="403"/>
          <ac:spMkLst>
            <pc:docMk/>
            <pc:sldMk cId="4153231343" sldId="293"/>
            <ac:spMk id="622" creationId="{2CAC2F26-536A-4502-B9FC-1FB4B7271934}"/>
          </ac:spMkLst>
        </pc:spChg>
        <pc:spChg chg="mod">
          <ac:chgData name="Kondo Gnanvo" userId="138e8ee5-071e-4200-bbe9-20c101fa0b3f" providerId="ADAL" clId="{F27A5434-FB4B-4544-B2AD-7C786F7582F5}" dt="2024-02-24T19:31:59.267" v="1605" actId="403"/>
          <ac:spMkLst>
            <pc:docMk/>
            <pc:sldMk cId="4153231343" sldId="293"/>
            <ac:spMk id="623" creationId="{D0C9DA0D-0669-419A-AB3C-729ECDD2201E}"/>
          </ac:spMkLst>
        </pc:spChg>
        <pc:spChg chg="mod">
          <ac:chgData name="Kondo Gnanvo" userId="138e8ee5-071e-4200-bbe9-20c101fa0b3f" providerId="ADAL" clId="{F27A5434-FB4B-4544-B2AD-7C786F7582F5}" dt="2024-02-24T19:31:59.267" v="1605" actId="403"/>
          <ac:spMkLst>
            <pc:docMk/>
            <pc:sldMk cId="4153231343" sldId="293"/>
            <ac:spMk id="626" creationId="{F135E2A2-19CA-4C64-88E1-00D6DDC37052}"/>
          </ac:spMkLst>
        </pc:spChg>
        <pc:spChg chg="mod">
          <ac:chgData name="Kondo Gnanvo" userId="138e8ee5-071e-4200-bbe9-20c101fa0b3f" providerId="ADAL" clId="{F27A5434-FB4B-4544-B2AD-7C786F7582F5}" dt="2024-02-24T19:31:59.267" v="1605" actId="403"/>
          <ac:spMkLst>
            <pc:docMk/>
            <pc:sldMk cId="4153231343" sldId="293"/>
            <ac:spMk id="627" creationId="{4AF05FE7-31AD-4229-A613-2CBFA22E92D5}"/>
          </ac:spMkLst>
        </pc:spChg>
        <pc:spChg chg="mod">
          <ac:chgData name="Kondo Gnanvo" userId="138e8ee5-071e-4200-bbe9-20c101fa0b3f" providerId="ADAL" clId="{F27A5434-FB4B-4544-B2AD-7C786F7582F5}" dt="2024-02-24T19:31:59.267" v="1605" actId="403"/>
          <ac:spMkLst>
            <pc:docMk/>
            <pc:sldMk cId="4153231343" sldId="293"/>
            <ac:spMk id="628" creationId="{A246A6E0-95B5-49EE-9A67-9CA72C7EBDF1}"/>
          </ac:spMkLst>
        </pc:spChg>
        <pc:spChg chg="mod">
          <ac:chgData name="Kondo Gnanvo" userId="138e8ee5-071e-4200-bbe9-20c101fa0b3f" providerId="ADAL" clId="{F27A5434-FB4B-4544-B2AD-7C786F7582F5}" dt="2024-02-24T19:31:59.267" v="1605" actId="403"/>
          <ac:spMkLst>
            <pc:docMk/>
            <pc:sldMk cId="4153231343" sldId="293"/>
            <ac:spMk id="629" creationId="{A8BCCC13-E5F0-48E0-BE2A-9B4F9ADE9866}"/>
          </ac:spMkLst>
        </pc:spChg>
        <pc:spChg chg="mod">
          <ac:chgData name="Kondo Gnanvo" userId="138e8ee5-071e-4200-bbe9-20c101fa0b3f" providerId="ADAL" clId="{F27A5434-FB4B-4544-B2AD-7C786F7582F5}" dt="2024-02-24T19:31:59.267" v="1605" actId="403"/>
          <ac:spMkLst>
            <pc:docMk/>
            <pc:sldMk cId="4153231343" sldId="293"/>
            <ac:spMk id="630" creationId="{9307E6D1-B1AA-4399-8FC1-A8ECDFB63919}"/>
          </ac:spMkLst>
        </pc:spChg>
        <pc:spChg chg="mod">
          <ac:chgData name="Kondo Gnanvo" userId="138e8ee5-071e-4200-bbe9-20c101fa0b3f" providerId="ADAL" clId="{F27A5434-FB4B-4544-B2AD-7C786F7582F5}" dt="2024-02-24T19:31:59.267" v="1605" actId="403"/>
          <ac:spMkLst>
            <pc:docMk/>
            <pc:sldMk cId="4153231343" sldId="293"/>
            <ac:spMk id="631" creationId="{ACC49E26-B291-4BBA-8CBF-B3E547D90677}"/>
          </ac:spMkLst>
        </pc:spChg>
        <pc:spChg chg="mod">
          <ac:chgData name="Kondo Gnanvo" userId="138e8ee5-071e-4200-bbe9-20c101fa0b3f" providerId="ADAL" clId="{F27A5434-FB4B-4544-B2AD-7C786F7582F5}" dt="2024-02-24T19:31:59.267" v="1605" actId="403"/>
          <ac:spMkLst>
            <pc:docMk/>
            <pc:sldMk cId="4153231343" sldId="293"/>
            <ac:spMk id="633" creationId="{BF5EE9B8-7C27-4E2C-A953-8238E2A64A5B}"/>
          </ac:spMkLst>
        </pc:spChg>
        <pc:spChg chg="mod">
          <ac:chgData name="Kondo Gnanvo" userId="138e8ee5-071e-4200-bbe9-20c101fa0b3f" providerId="ADAL" clId="{F27A5434-FB4B-4544-B2AD-7C786F7582F5}" dt="2024-02-24T19:31:59.267" v="1605" actId="403"/>
          <ac:spMkLst>
            <pc:docMk/>
            <pc:sldMk cId="4153231343" sldId="293"/>
            <ac:spMk id="634" creationId="{B971B01B-8E93-4CC9-9F2F-AC1FF5A20C00}"/>
          </ac:spMkLst>
        </pc:spChg>
        <pc:spChg chg="mod">
          <ac:chgData name="Kondo Gnanvo" userId="138e8ee5-071e-4200-bbe9-20c101fa0b3f" providerId="ADAL" clId="{F27A5434-FB4B-4544-B2AD-7C786F7582F5}" dt="2024-02-24T19:31:59.267" v="1605" actId="403"/>
          <ac:spMkLst>
            <pc:docMk/>
            <pc:sldMk cId="4153231343" sldId="293"/>
            <ac:spMk id="635" creationId="{D9260117-DC42-41AE-A6F7-AE336E381E36}"/>
          </ac:spMkLst>
        </pc:spChg>
        <pc:spChg chg="mod">
          <ac:chgData name="Kondo Gnanvo" userId="138e8ee5-071e-4200-bbe9-20c101fa0b3f" providerId="ADAL" clId="{F27A5434-FB4B-4544-B2AD-7C786F7582F5}" dt="2024-02-24T19:31:59.267" v="1605" actId="403"/>
          <ac:spMkLst>
            <pc:docMk/>
            <pc:sldMk cId="4153231343" sldId="293"/>
            <ac:spMk id="636" creationId="{06A1AE25-611E-4B88-AE94-2F4A9E3999D9}"/>
          </ac:spMkLst>
        </pc:spChg>
        <pc:spChg chg="mod">
          <ac:chgData name="Kondo Gnanvo" userId="138e8ee5-071e-4200-bbe9-20c101fa0b3f" providerId="ADAL" clId="{F27A5434-FB4B-4544-B2AD-7C786F7582F5}" dt="2024-02-24T19:31:59.267" v="1605" actId="403"/>
          <ac:spMkLst>
            <pc:docMk/>
            <pc:sldMk cId="4153231343" sldId="293"/>
            <ac:spMk id="637" creationId="{DBFC5C63-96A8-494E-8BB8-D21B59256FD3}"/>
          </ac:spMkLst>
        </pc:spChg>
        <pc:spChg chg="mod">
          <ac:chgData name="Kondo Gnanvo" userId="138e8ee5-071e-4200-bbe9-20c101fa0b3f" providerId="ADAL" clId="{F27A5434-FB4B-4544-B2AD-7C786F7582F5}" dt="2024-02-24T19:31:59.267" v="1605" actId="403"/>
          <ac:spMkLst>
            <pc:docMk/>
            <pc:sldMk cId="4153231343" sldId="293"/>
            <ac:spMk id="640" creationId="{3E42089D-A294-4FE8-BF62-E2BF8F32EAAE}"/>
          </ac:spMkLst>
        </pc:spChg>
        <pc:spChg chg="mod">
          <ac:chgData name="Kondo Gnanvo" userId="138e8ee5-071e-4200-bbe9-20c101fa0b3f" providerId="ADAL" clId="{F27A5434-FB4B-4544-B2AD-7C786F7582F5}" dt="2024-02-24T19:31:59.267" v="1605" actId="403"/>
          <ac:spMkLst>
            <pc:docMk/>
            <pc:sldMk cId="4153231343" sldId="293"/>
            <ac:spMk id="641" creationId="{AA8D3AE7-7CD9-452E-B993-DAE1538D2B80}"/>
          </ac:spMkLst>
        </pc:spChg>
        <pc:spChg chg="mod">
          <ac:chgData name="Kondo Gnanvo" userId="138e8ee5-071e-4200-bbe9-20c101fa0b3f" providerId="ADAL" clId="{F27A5434-FB4B-4544-B2AD-7C786F7582F5}" dt="2024-02-24T19:31:59.267" v="1605" actId="403"/>
          <ac:spMkLst>
            <pc:docMk/>
            <pc:sldMk cId="4153231343" sldId="293"/>
            <ac:spMk id="642" creationId="{BF81C8AC-3504-4F1F-88E3-90E2F7B9EFCF}"/>
          </ac:spMkLst>
        </pc:spChg>
        <pc:spChg chg="mod">
          <ac:chgData name="Kondo Gnanvo" userId="138e8ee5-071e-4200-bbe9-20c101fa0b3f" providerId="ADAL" clId="{F27A5434-FB4B-4544-B2AD-7C786F7582F5}" dt="2024-02-24T19:31:59.267" v="1605" actId="403"/>
          <ac:spMkLst>
            <pc:docMk/>
            <pc:sldMk cId="4153231343" sldId="293"/>
            <ac:spMk id="643" creationId="{FB659B61-6882-4055-AC3A-58E4B73A7642}"/>
          </ac:spMkLst>
        </pc:spChg>
        <pc:spChg chg="mod">
          <ac:chgData name="Kondo Gnanvo" userId="138e8ee5-071e-4200-bbe9-20c101fa0b3f" providerId="ADAL" clId="{F27A5434-FB4B-4544-B2AD-7C786F7582F5}" dt="2024-02-24T19:31:59.267" v="1605" actId="403"/>
          <ac:spMkLst>
            <pc:docMk/>
            <pc:sldMk cId="4153231343" sldId="293"/>
            <ac:spMk id="644" creationId="{A9735A1F-9956-4D71-A5EE-677AF27053A4}"/>
          </ac:spMkLst>
        </pc:spChg>
        <pc:spChg chg="mod">
          <ac:chgData name="Kondo Gnanvo" userId="138e8ee5-071e-4200-bbe9-20c101fa0b3f" providerId="ADAL" clId="{F27A5434-FB4B-4544-B2AD-7C786F7582F5}" dt="2024-02-24T19:31:59.267" v="1605" actId="403"/>
          <ac:spMkLst>
            <pc:docMk/>
            <pc:sldMk cId="4153231343" sldId="293"/>
            <ac:spMk id="645" creationId="{79CFD7B5-57D8-4B22-8C20-5D6F16235AD9}"/>
          </ac:spMkLst>
        </pc:spChg>
        <pc:spChg chg="mod">
          <ac:chgData name="Kondo Gnanvo" userId="138e8ee5-071e-4200-bbe9-20c101fa0b3f" providerId="ADAL" clId="{F27A5434-FB4B-4544-B2AD-7C786F7582F5}" dt="2024-02-24T19:31:59.267" v="1605" actId="403"/>
          <ac:spMkLst>
            <pc:docMk/>
            <pc:sldMk cId="4153231343" sldId="293"/>
            <ac:spMk id="647" creationId="{82BBC934-BA95-4A35-88FC-24107EB1EB60}"/>
          </ac:spMkLst>
        </pc:spChg>
        <pc:spChg chg="mod">
          <ac:chgData name="Kondo Gnanvo" userId="138e8ee5-071e-4200-bbe9-20c101fa0b3f" providerId="ADAL" clId="{F27A5434-FB4B-4544-B2AD-7C786F7582F5}" dt="2024-02-24T19:31:59.267" v="1605" actId="403"/>
          <ac:spMkLst>
            <pc:docMk/>
            <pc:sldMk cId="4153231343" sldId="293"/>
            <ac:spMk id="648" creationId="{FC73CD70-863C-455A-8FE0-573EDF4235FC}"/>
          </ac:spMkLst>
        </pc:spChg>
        <pc:spChg chg="mod">
          <ac:chgData name="Kondo Gnanvo" userId="138e8ee5-071e-4200-bbe9-20c101fa0b3f" providerId="ADAL" clId="{F27A5434-FB4B-4544-B2AD-7C786F7582F5}" dt="2024-02-24T19:31:59.267" v="1605" actId="403"/>
          <ac:spMkLst>
            <pc:docMk/>
            <pc:sldMk cId="4153231343" sldId="293"/>
            <ac:spMk id="649" creationId="{45C7A29F-EA3D-4D24-8C5C-80BE1D733C25}"/>
          </ac:spMkLst>
        </pc:spChg>
        <pc:spChg chg="mod">
          <ac:chgData name="Kondo Gnanvo" userId="138e8ee5-071e-4200-bbe9-20c101fa0b3f" providerId="ADAL" clId="{F27A5434-FB4B-4544-B2AD-7C786F7582F5}" dt="2024-02-24T19:31:59.267" v="1605" actId="403"/>
          <ac:spMkLst>
            <pc:docMk/>
            <pc:sldMk cId="4153231343" sldId="293"/>
            <ac:spMk id="650" creationId="{53141B84-A18B-4E0A-9C9B-1A008708AF78}"/>
          </ac:spMkLst>
        </pc:spChg>
        <pc:spChg chg="mod">
          <ac:chgData name="Kondo Gnanvo" userId="138e8ee5-071e-4200-bbe9-20c101fa0b3f" providerId="ADAL" clId="{F27A5434-FB4B-4544-B2AD-7C786F7582F5}" dt="2024-02-24T19:31:59.267" v="1605" actId="403"/>
          <ac:spMkLst>
            <pc:docMk/>
            <pc:sldMk cId="4153231343" sldId="293"/>
            <ac:spMk id="651" creationId="{8294246C-573B-466D-AB85-717EA5AF6FFC}"/>
          </ac:spMkLst>
        </pc:spChg>
        <pc:spChg chg="mod">
          <ac:chgData name="Kondo Gnanvo" userId="138e8ee5-071e-4200-bbe9-20c101fa0b3f" providerId="ADAL" clId="{F27A5434-FB4B-4544-B2AD-7C786F7582F5}" dt="2024-02-24T19:31:59.267" v="1605" actId="403"/>
          <ac:spMkLst>
            <pc:docMk/>
            <pc:sldMk cId="4153231343" sldId="293"/>
            <ac:spMk id="654" creationId="{445FE984-D2F9-46D8-BECF-4FBB83BAF8CB}"/>
          </ac:spMkLst>
        </pc:spChg>
        <pc:spChg chg="mod">
          <ac:chgData name="Kondo Gnanvo" userId="138e8ee5-071e-4200-bbe9-20c101fa0b3f" providerId="ADAL" clId="{F27A5434-FB4B-4544-B2AD-7C786F7582F5}" dt="2024-02-24T19:31:59.267" v="1605" actId="403"/>
          <ac:spMkLst>
            <pc:docMk/>
            <pc:sldMk cId="4153231343" sldId="293"/>
            <ac:spMk id="655" creationId="{9EF1E262-04AA-435F-95A1-B16E18D716E4}"/>
          </ac:spMkLst>
        </pc:spChg>
        <pc:spChg chg="mod">
          <ac:chgData name="Kondo Gnanvo" userId="138e8ee5-071e-4200-bbe9-20c101fa0b3f" providerId="ADAL" clId="{F27A5434-FB4B-4544-B2AD-7C786F7582F5}" dt="2024-02-24T19:31:59.267" v="1605" actId="403"/>
          <ac:spMkLst>
            <pc:docMk/>
            <pc:sldMk cId="4153231343" sldId="293"/>
            <ac:spMk id="656" creationId="{678453B5-DA4B-447B-B00E-5D866E39CB05}"/>
          </ac:spMkLst>
        </pc:spChg>
        <pc:spChg chg="mod">
          <ac:chgData name="Kondo Gnanvo" userId="138e8ee5-071e-4200-bbe9-20c101fa0b3f" providerId="ADAL" clId="{F27A5434-FB4B-4544-B2AD-7C786F7582F5}" dt="2024-02-24T19:31:59.267" v="1605" actId="403"/>
          <ac:spMkLst>
            <pc:docMk/>
            <pc:sldMk cId="4153231343" sldId="293"/>
            <ac:spMk id="657" creationId="{2AE2EAD0-2BB2-4740-AFBA-A0AA2F643B84}"/>
          </ac:spMkLst>
        </pc:spChg>
        <pc:spChg chg="mod">
          <ac:chgData name="Kondo Gnanvo" userId="138e8ee5-071e-4200-bbe9-20c101fa0b3f" providerId="ADAL" clId="{F27A5434-FB4B-4544-B2AD-7C786F7582F5}" dt="2024-02-24T19:31:59.267" v="1605" actId="403"/>
          <ac:spMkLst>
            <pc:docMk/>
            <pc:sldMk cId="4153231343" sldId="293"/>
            <ac:spMk id="658" creationId="{9AD68C13-0407-4BB8-87CA-BFCA70BD6074}"/>
          </ac:spMkLst>
        </pc:spChg>
        <pc:spChg chg="mod">
          <ac:chgData name="Kondo Gnanvo" userId="138e8ee5-071e-4200-bbe9-20c101fa0b3f" providerId="ADAL" clId="{F27A5434-FB4B-4544-B2AD-7C786F7582F5}" dt="2024-02-24T19:31:59.267" v="1605" actId="403"/>
          <ac:spMkLst>
            <pc:docMk/>
            <pc:sldMk cId="4153231343" sldId="293"/>
            <ac:spMk id="659" creationId="{6AE36B99-8297-4999-ABD9-FC7B4F343F32}"/>
          </ac:spMkLst>
        </pc:spChg>
        <pc:spChg chg="mod">
          <ac:chgData name="Kondo Gnanvo" userId="138e8ee5-071e-4200-bbe9-20c101fa0b3f" providerId="ADAL" clId="{F27A5434-FB4B-4544-B2AD-7C786F7582F5}" dt="2024-02-24T19:31:59.267" v="1605" actId="403"/>
          <ac:spMkLst>
            <pc:docMk/>
            <pc:sldMk cId="4153231343" sldId="293"/>
            <ac:spMk id="661" creationId="{E212F126-46D1-46AC-A264-BA093D923B82}"/>
          </ac:spMkLst>
        </pc:spChg>
        <pc:spChg chg="mod">
          <ac:chgData name="Kondo Gnanvo" userId="138e8ee5-071e-4200-bbe9-20c101fa0b3f" providerId="ADAL" clId="{F27A5434-FB4B-4544-B2AD-7C786F7582F5}" dt="2024-02-24T19:31:59.267" v="1605" actId="403"/>
          <ac:spMkLst>
            <pc:docMk/>
            <pc:sldMk cId="4153231343" sldId="293"/>
            <ac:spMk id="662" creationId="{5F79D84B-54F8-414E-A4C7-421D34D9251F}"/>
          </ac:spMkLst>
        </pc:spChg>
        <pc:spChg chg="mod">
          <ac:chgData name="Kondo Gnanvo" userId="138e8ee5-071e-4200-bbe9-20c101fa0b3f" providerId="ADAL" clId="{F27A5434-FB4B-4544-B2AD-7C786F7582F5}" dt="2024-02-24T19:31:59.267" v="1605" actId="403"/>
          <ac:spMkLst>
            <pc:docMk/>
            <pc:sldMk cId="4153231343" sldId="293"/>
            <ac:spMk id="663" creationId="{003C6C6A-F70C-4871-97BC-2AFBCACBE200}"/>
          </ac:spMkLst>
        </pc:spChg>
        <pc:spChg chg="mod">
          <ac:chgData name="Kondo Gnanvo" userId="138e8ee5-071e-4200-bbe9-20c101fa0b3f" providerId="ADAL" clId="{F27A5434-FB4B-4544-B2AD-7C786F7582F5}" dt="2024-02-24T19:31:59.267" v="1605" actId="403"/>
          <ac:spMkLst>
            <pc:docMk/>
            <pc:sldMk cId="4153231343" sldId="293"/>
            <ac:spMk id="664" creationId="{E483D834-EDB0-41FB-839C-6B4A3D79ABA9}"/>
          </ac:spMkLst>
        </pc:spChg>
        <pc:spChg chg="mod">
          <ac:chgData name="Kondo Gnanvo" userId="138e8ee5-071e-4200-bbe9-20c101fa0b3f" providerId="ADAL" clId="{F27A5434-FB4B-4544-B2AD-7C786F7582F5}" dt="2024-02-24T19:31:59.267" v="1605" actId="403"/>
          <ac:spMkLst>
            <pc:docMk/>
            <pc:sldMk cId="4153231343" sldId="293"/>
            <ac:spMk id="671" creationId="{11BD93FF-B12D-40D9-A358-EB3852FAD030}"/>
          </ac:spMkLst>
        </pc:spChg>
        <pc:spChg chg="mod">
          <ac:chgData name="Kondo Gnanvo" userId="138e8ee5-071e-4200-bbe9-20c101fa0b3f" providerId="ADAL" clId="{F27A5434-FB4B-4544-B2AD-7C786F7582F5}" dt="2024-02-24T19:31:59.267" v="1605" actId="403"/>
          <ac:spMkLst>
            <pc:docMk/>
            <pc:sldMk cId="4153231343" sldId="293"/>
            <ac:spMk id="674" creationId="{C1A6DF83-8462-49D5-9FF5-2189632F5395}"/>
          </ac:spMkLst>
        </pc:spChg>
        <pc:spChg chg="mod">
          <ac:chgData name="Kondo Gnanvo" userId="138e8ee5-071e-4200-bbe9-20c101fa0b3f" providerId="ADAL" clId="{F27A5434-FB4B-4544-B2AD-7C786F7582F5}" dt="2024-02-24T19:31:59.267" v="1605" actId="403"/>
          <ac:spMkLst>
            <pc:docMk/>
            <pc:sldMk cId="4153231343" sldId="293"/>
            <ac:spMk id="675" creationId="{9E7826FC-3A16-4256-86F3-C86DDD41688D}"/>
          </ac:spMkLst>
        </pc:spChg>
        <pc:spChg chg="mod">
          <ac:chgData name="Kondo Gnanvo" userId="138e8ee5-071e-4200-bbe9-20c101fa0b3f" providerId="ADAL" clId="{F27A5434-FB4B-4544-B2AD-7C786F7582F5}" dt="2024-02-24T19:31:59.267" v="1605" actId="403"/>
          <ac:spMkLst>
            <pc:docMk/>
            <pc:sldMk cId="4153231343" sldId="293"/>
            <ac:spMk id="676" creationId="{EDB6412E-305B-4704-B7F3-2083A09AF6AB}"/>
          </ac:spMkLst>
        </pc:spChg>
        <pc:spChg chg="mod">
          <ac:chgData name="Kondo Gnanvo" userId="138e8ee5-071e-4200-bbe9-20c101fa0b3f" providerId="ADAL" clId="{F27A5434-FB4B-4544-B2AD-7C786F7582F5}" dt="2024-02-24T19:31:59.267" v="1605" actId="403"/>
          <ac:spMkLst>
            <pc:docMk/>
            <pc:sldMk cId="4153231343" sldId="293"/>
            <ac:spMk id="677" creationId="{3AC2E950-D5B2-4B33-BFA5-D10BCF3D614B}"/>
          </ac:spMkLst>
        </pc:spChg>
        <pc:spChg chg="mod">
          <ac:chgData name="Kondo Gnanvo" userId="138e8ee5-071e-4200-bbe9-20c101fa0b3f" providerId="ADAL" clId="{F27A5434-FB4B-4544-B2AD-7C786F7582F5}" dt="2024-02-24T19:31:59.267" v="1605" actId="403"/>
          <ac:spMkLst>
            <pc:docMk/>
            <pc:sldMk cId="4153231343" sldId="293"/>
            <ac:spMk id="678" creationId="{5B76A586-66E6-4960-A2AD-057A8A4A5035}"/>
          </ac:spMkLst>
        </pc:spChg>
        <pc:spChg chg="mod">
          <ac:chgData name="Kondo Gnanvo" userId="138e8ee5-071e-4200-bbe9-20c101fa0b3f" providerId="ADAL" clId="{F27A5434-FB4B-4544-B2AD-7C786F7582F5}" dt="2024-02-24T19:31:59.267" v="1605" actId="403"/>
          <ac:spMkLst>
            <pc:docMk/>
            <pc:sldMk cId="4153231343" sldId="293"/>
            <ac:spMk id="679" creationId="{37A0CBCC-D931-49B7-B5D4-B5A62AA5F2B3}"/>
          </ac:spMkLst>
        </pc:spChg>
        <pc:spChg chg="mod">
          <ac:chgData name="Kondo Gnanvo" userId="138e8ee5-071e-4200-bbe9-20c101fa0b3f" providerId="ADAL" clId="{F27A5434-FB4B-4544-B2AD-7C786F7582F5}" dt="2024-02-24T19:31:59.267" v="1605" actId="403"/>
          <ac:spMkLst>
            <pc:docMk/>
            <pc:sldMk cId="4153231343" sldId="293"/>
            <ac:spMk id="681" creationId="{F4C3B22E-213E-48A4-B693-D384A2069AA1}"/>
          </ac:spMkLst>
        </pc:spChg>
        <pc:spChg chg="mod">
          <ac:chgData name="Kondo Gnanvo" userId="138e8ee5-071e-4200-bbe9-20c101fa0b3f" providerId="ADAL" clId="{F27A5434-FB4B-4544-B2AD-7C786F7582F5}" dt="2024-02-24T19:31:59.267" v="1605" actId="403"/>
          <ac:spMkLst>
            <pc:docMk/>
            <pc:sldMk cId="4153231343" sldId="293"/>
            <ac:spMk id="682" creationId="{36C4A819-1788-4073-A98D-ADFCB7B1EFE7}"/>
          </ac:spMkLst>
        </pc:spChg>
        <pc:spChg chg="mod">
          <ac:chgData name="Kondo Gnanvo" userId="138e8ee5-071e-4200-bbe9-20c101fa0b3f" providerId="ADAL" clId="{F27A5434-FB4B-4544-B2AD-7C786F7582F5}" dt="2024-02-24T19:31:59.267" v="1605" actId="403"/>
          <ac:spMkLst>
            <pc:docMk/>
            <pc:sldMk cId="4153231343" sldId="293"/>
            <ac:spMk id="683" creationId="{6A66E62A-ACA6-4557-BE34-96746D8071AB}"/>
          </ac:spMkLst>
        </pc:spChg>
        <pc:spChg chg="mod">
          <ac:chgData name="Kondo Gnanvo" userId="138e8ee5-071e-4200-bbe9-20c101fa0b3f" providerId="ADAL" clId="{F27A5434-FB4B-4544-B2AD-7C786F7582F5}" dt="2024-02-24T19:31:59.267" v="1605" actId="403"/>
          <ac:spMkLst>
            <pc:docMk/>
            <pc:sldMk cId="4153231343" sldId="293"/>
            <ac:spMk id="684" creationId="{71318A37-9F13-4133-8DB6-288B0D09A257}"/>
          </ac:spMkLst>
        </pc:spChg>
        <pc:spChg chg="mod">
          <ac:chgData name="Kondo Gnanvo" userId="138e8ee5-071e-4200-bbe9-20c101fa0b3f" providerId="ADAL" clId="{F27A5434-FB4B-4544-B2AD-7C786F7582F5}" dt="2024-02-24T19:31:59.267" v="1605" actId="403"/>
          <ac:spMkLst>
            <pc:docMk/>
            <pc:sldMk cId="4153231343" sldId="293"/>
            <ac:spMk id="685" creationId="{099D7B6D-9FAF-4164-94BA-E40AE559485D}"/>
          </ac:spMkLst>
        </pc:spChg>
        <pc:spChg chg="mod">
          <ac:chgData name="Kondo Gnanvo" userId="138e8ee5-071e-4200-bbe9-20c101fa0b3f" providerId="ADAL" clId="{F27A5434-FB4B-4544-B2AD-7C786F7582F5}" dt="2024-02-24T19:31:59.267" v="1605" actId="403"/>
          <ac:spMkLst>
            <pc:docMk/>
            <pc:sldMk cId="4153231343" sldId="293"/>
            <ac:spMk id="688" creationId="{AFFFFA54-D62B-4A19-9B2E-10CA30FD5914}"/>
          </ac:spMkLst>
        </pc:spChg>
        <pc:spChg chg="mod">
          <ac:chgData name="Kondo Gnanvo" userId="138e8ee5-071e-4200-bbe9-20c101fa0b3f" providerId="ADAL" clId="{F27A5434-FB4B-4544-B2AD-7C786F7582F5}" dt="2024-02-24T19:31:59.267" v="1605" actId="403"/>
          <ac:spMkLst>
            <pc:docMk/>
            <pc:sldMk cId="4153231343" sldId="293"/>
            <ac:spMk id="689" creationId="{14196168-4D32-4D1B-90C1-144D84C62A41}"/>
          </ac:spMkLst>
        </pc:spChg>
        <pc:spChg chg="mod">
          <ac:chgData name="Kondo Gnanvo" userId="138e8ee5-071e-4200-bbe9-20c101fa0b3f" providerId="ADAL" clId="{F27A5434-FB4B-4544-B2AD-7C786F7582F5}" dt="2024-02-24T19:31:59.267" v="1605" actId="403"/>
          <ac:spMkLst>
            <pc:docMk/>
            <pc:sldMk cId="4153231343" sldId="293"/>
            <ac:spMk id="690" creationId="{1AB7F069-B6FE-4650-AF9F-D02850D110E1}"/>
          </ac:spMkLst>
        </pc:spChg>
        <pc:spChg chg="mod">
          <ac:chgData name="Kondo Gnanvo" userId="138e8ee5-071e-4200-bbe9-20c101fa0b3f" providerId="ADAL" clId="{F27A5434-FB4B-4544-B2AD-7C786F7582F5}" dt="2024-02-24T19:31:59.267" v="1605" actId="403"/>
          <ac:spMkLst>
            <pc:docMk/>
            <pc:sldMk cId="4153231343" sldId="293"/>
            <ac:spMk id="691" creationId="{6855F9D9-0BD7-4532-8186-7694BD220930}"/>
          </ac:spMkLst>
        </pc:spChg>
        <pc:spChg chg="mod">
          <ac:chgData name="Kondo Gnanvo" userId="138e8ee5-071e-4200-bbe9-20c101fa0b3f" providerId="ADAL" clId="{F27A5434-FB4B-4544-B2AD-7C786F7582F5}" dt="2024-02-24T19:31:59.267" v="1605" actId="403"/>
          <ac:spMkLst>
            <pc:docMk/>
            <pc:sldMk cId="4153231343" sldId="293"/>
            <ac:spMk id="692" creationId="{AC6AA4CF-5F20-4A42-B072-A559676CBB35}"/>
          </ac:spMkLst>
        </pc:spChg>
        <pc:spChg chg="mod">
          <ac:chgData name="Kondo Gnanvo" userId="138e8ee5-071e-4200-bbe9-20c101fa0b3f" providerId="ADAL" clId="{F27A5434-FB4B-4544-B2AD-7C786F7582F5}" dt="2024-02-24T19:31:59.267" v="1605" actId="403"/>
          <ac:spMkLst>
            <pc:docMk/>
            <pc:sldMk cId="4153231343" sldId="293"/>
            <ac:spMk id="693" creationId="{62456F1B-6552-4008-AE73-4504DD8D693B}"/>
          </ac:spMkLst>
        </pc:spChg>
        <pc:spChg chg="mod">
          <ac:chgData name="Kondo Gnanvo" userId="138e8ee5-071e-4200-bbe9-20c101fa0b3f" providerId="ADAL" clId="{F27A5434-FB4B-4544-B2AD-7C786F7582F5}" dt="2024-02-24T19:31:59.267" v="1605" actId="403"/>
          <ac:spMkLst>
            <pc:docMk/>
            <pc:sldMk cId="4153231343" sldId="293"/>
            <ac:spMk id="695" creationId="{16FFFCF3-C00C-43E3-A48D-A90ECF7F24B3}"/>
          </ac:spMkLst>
        </pc:spChg>
        <pc:spChg chg="mod">
          <ac:chgData name="Kondo Gnanvo" userId="138e8ee5-071e-4200-bbe9-20c101fa0b3f" providerId="ADAL" clId="{F27A5434-FB4B-4544-B2AD-7C786F7582F5}" dt="2024-02-24T19:31:59.267" v="1605" actId="403"/>
          <ac:spMkLst>
            <pc:docMk/>
            <pc:sldMk cId="4153231343" sldId="293"/>
            <ac:spMk id="696" creationId="{96BD5BD5-FDB0-48C2-8DA3-77C5E3E15627}"/>
          </ac:spMkLst>
        </pc:spChg>
        <pc:spChg chg="mod">
          <ac:chgData name="Kondo Gnanvo" userId="138e8ee5-071e-4200-bbe9-20c101fa0b3f" providerId="ADAL" clId="{F27A5434-FB4B-4544-B2AD-7C786F7582F5}" dt="2024-02-24T19:31:59.267" v="1605" actId="403"/>
          <ac:spMkLst>
            <pc:docMk/>
            <pc:sldMk cId="4153231343" sldId="293"/>
            <ac:spMk id="697" creationId="{B022BC4D-F77F-4994-9613-C4127130A6D6}"/>
          </ac:spMkLst>
        </pc:spChg>
        <pc:spChg chg="mod">
          <ac:chgData name="Kondo Gnanvo" userId="138e8ee5-071e-4200-bbe9-20c101fa0b3f" providerId="ADAL" clId="{F27A5434-FB4B-4544-B2AD-7C786F7582F5}" dt="2024-02-24T19:31:59.267" v="1605" actId="403"/>
          <ac:spMkLst>
            <pc:docMk/>
            <pc:sldMk cId="4153231343" sldId="293"/>
            <ac:spMk id="698" creationId="{2A75A0A0-FE97-4810-8F4F-069FF4CFD209}"/>
          </ac:spMkLst>
        </pc:spChg>
        <pc:spChg chg="mod">
          <ac:chgData name="Kondo Gnanvo" userId="138e8ee5-071e-4200-bbe9-20c101fa0b3f" providerId="ADAL" clId="{F27A5434-FB4B-4544-B2AD-7C786F7582F5}" dt="2024-02-24T19:31:59.267" v="1605" actId="403"/>
          <ac:spMkLst>
            <pc:docMk/>
            <pc:sldMk cId="4153231343" sldId="293"/>
            <ac:spMk id="699" creationId="{CDA33394-25DD-488A-ABA7-704AD33C874A}"/>
          </ac:spMkLst>
        </pc:spChg>
        <pc:spChg chg="mod">
          <ac:chgData name="Kondo Gnanvo" userId="138e8ee5-071e-4200-bbe9-20c101fa0b3f" providerId="ADAL" clId="{F27A5434-FB4B-4544-B2AD-7C786F7582F5}" dt="2024-02-24T19:31:59.267" v="1605" actId="403"/>
          <ac:spMkLst>
            <pc:docMk/>
            <pc:sldMk cId="4153231343" sldId="293"/>
            <ac:spMk id="702" creationId="{F575879D-BC78-4658-83E4-B91A146A4F62}"/>
          </ac:spMkLst>
        </pc:spChg>
        <pc:spChg chg="mod">
          <ac:chgData name="Kondo Gnanvo" userId="138e8ee5-071e-4200-bbe9-20c101fa0b3f" providerId="ADAL" clId="{F27A5434-FB4B-4544-B2AD-7C786F7582F5}" dt="2024-02-24T19:31:59.267" v="1605" actId="403"/>
          <ac:spMkLst>
            <pc:docMk/>
            <pc:sldMk cId="4153231343" sldId="293"/>
            <ac:spMk id="703" creationId="{D545A1EA-E43C-4B48-A123-1CCCF79EE176}"/>
          </ac:spMkLst>
        </pc:spChg>
        <pc:spChg chg="mod">
          <ac:chgData name="Kondo Gnanvo" userId="138e8ee5-071e-4200-bbe9-20c101fa0b3f" providerId="ADAL" clId="{F27A5434-FB4B-4544-B2AD-7C786F7582F5}" dt="2024-02-24T19:31:59.267" v="1605" actId="403"/>
          <ac:spMkLst>
            <pc:docMk/>
            <pc:sldMk cId="4153231343" sldId="293"/>
            <ac:spMk id="704" creationId="{2DDDE2E5-6890-4093-958C-A704117BF02D}"/>
          </ac:spMkLst>
        </pc:spChg>
        <pc:spChg chg="mod">
          <ac:chgData name="Kondo Gnanvo" userId="138e8ee5-071e-4200-bbe9-20c101fa0b3f" providerId="ADAL" clId="{F27A5434-FB4B-4544-B2AD-7C786F7582F5}" dt="2024-02-24T19:31:59.267" v="1605" actId="403"/>
          <ac:spMkLst>
            <pc:docMk/>
            <pc:sldMk cId="4153231343" sldId="293"/>
            <ac:spMk id="705" creationId="{5908FCC0-23A3-49E2-9011-F9F72861543A}"/>
          </ac:spMkLst>
        </pc:spChg>
        <pc:spChg chg="mod">
          <ac:chgData name="Kondo Gnanvo" userId="138e8ee5-071e-4200-bbe9-20c101fa0b3f" providerId="ADAL" clId="{F27A5434-FB4B-4544-B2AD-7C786F7582F5}" dt="2024-02-24T19:31:59.267" v="1605" actId="403"/>
          <ac:spMkLst>
            <pc:docMk/>
            <pc:sldMk cId="4153231343" sldId="293"/>
            <ac:spMk id="706" creationId="{332AEB4D-9B81-4630-9A18-CD591986FCC0}"/>
          </ac:spMkLst>
        </pc:spChg>
        <pc:spChg chg="mod">
          <ac:chgData name="Kondo Gnanvo" userId="138e8ee5-071e-4200-bbe9-20c101fa0b3f" providerId="ADAL" clId="{F27A5434-FB4B-4544-B2AD-7C786F7582F5}" dt="2024-02-24T19:31:59.267" v="1605" actId="403"/>
          <ac:spMkLst>
            <pc:docMk/>
            <pc:sldMk cId="4153231343" sldId="293"/>
            <ac:spMk id="707" creationId="{2E672DED-E916-493C-9B8C-FC7C08CF4C94}"/>
          </ac:spMkLst>
        </pc:spChg>
        <pc:spChg chg="mod">
          <ac:chgData name="Kondo Gnanvo" userId="138e8ee5-071e-4200-bbe9-20c101fa0b3f" providerId="ADAL" clId="{F27A5434-FB4B-4544-B2AD-7C786F7582F5}" dt="2024-02-24T19:31:59.267" v="1605" actId="403"/>
          <ac:spMkLst>
            <pc:docMk/>
            <pc:sldMk cId="4153231343" sldId="293"/>
            <ac:spMk id="709" creationId="{2DC68E44-997C-4B67-9EB6-F1E877D23D76}"/>
          </ac:spMkLst>
        </pc:spChg>
        <pc:spChg chg="mod">
          <ac:chgData name="Kondo Gnanvo" userId="138e8ee5-071e-4200-bbe9-20c101fa0b3f" providerId="ADAL" clId="{F27A5434-FB4B-4544-B2AD-7C786F7582F5}" dt="2024-02-24T19:31:59.267" v="1605" actId="403"/>
          <ac:spMkLst>
            <pc:docMk/>
            <pc:sldMk cId="4153231343" sldId="293"/>
            <ac:spMk id="710" creationId="{4630CF20-07E1-4691-8169-6385447FCE24}"/>
          </ac:spMkLst>
        </pc:spChg>
        <pc:spChg chg="mod">
          <ac:chgData name="Kondo Gnanvo" userId="138e8ee5-071e-4200-bbe9-20c101fa0b3f" providerId="ADAL" clId="{F27A5434-FB4B-4544-B2AD-7C786F7582F5}" dt="2024-02-24T19:31:59.267" v="1605" actId="403"/>
          <ac:spMkLst>
            <pc:docMk/>
            <pc:sldMk cId="4153231343" sldId="293"/>
            <ac:spMk id="711" creationId="{D241692A-BC5F-45C2-8962-852EEED5CB8E}"/>
          </ac:spMkLst>
        </pc:spChg>
        <pc:spChg chg="mod">
          <ac:chgData name="Kondo Gnanvo" userId="138e8ee5-071e-4200-bbe9-20c101fa0b3f" providerId="ADAL" clId="{F27A5434-FB4B-4544-B2AD-7C786F7582F5}" dt="2024-02-24T19:31:59.267" v="1605" actId="403"/>
          <ac:spMkLst>
            <pc:docMk/>
            <pc:sldMk cId="4153231343" sldId="293"/>
            <ac:spMk id="712" creationId="{6384569C-8FF7-46DF-B2FF-7C4122612377}"/>
          </ac:spMkLst>
        </pc:spChg>
        <pc:spChg chg="mod">
          <ac:chgData name="Kondo Gnanvo" userId="138e8ee5-071e-4200-bbe9-20c101fa0b3f" providerId="ADAL" clId="{F27A5434-FB4B-4544-B2AD-7C786F7582F5}" dt="2024-02-24T19:31:59.267" v="1605" actId="403"/>
          <ac:spMkLst>
            <pc:docMk/>
            <pc:sldMk cId="4153231343" sldId="293"/>
            <ac:spMk id="713" creationId="{BB8FD01E-6470-4433-A803-247BBD3413F6}"/>
          </ac:spMkLst>
        </pc:spChg>
        <pc:spChg chg="mod">
          <ac:chgData name="Kondo Gnanvo" userId="138e8ee5-071e-4200-bbe9-20c101fa0b3f" providerId="ADAL" clId="{F27A5434-FB4B-4544-B2AD-7C786F7582F5}" dt="2024-02-24T19:31:59.267" v="1605" actId="403"/>
          <ac:spMkLst>
            <pc:docMk/>
            <pc:sldMk cId="4153231343" sldId="293"/>
            <ac:spMk id="716" creationId="{21B3ED29-61B5-4561-9AFE-E3F75F5EB748}"/>
          </ac:spMkLst>
        </pc:spChg>
        <pc:spChg chg="mod">
          <ac:chgData name="Kondo Gnanvo" userId="138e8ee5-071e-4200-bbe9-20c101fa0b3f" providerId="ADAL" clId="{F27A5434-FB4B-4544-B2AD-7C786F7582F5}" dt="2024-02-24T19:31:59.267" v="1605" actId="403"/>
          <ac:spMkLst>
            <pc:docMk/>
            <pc:sldMk cId="4153231343" sldId="293"/>
            <ac:spMk id="717" creationId="{64EA346E-70C3-485F-AA51-1597AB0101C3}"/>
          </ac:spMkLst>
        </pc:spChg>
        <pc:spChg chg="mod">
          <ac:chgData name="Kondo Gnanvo" userId="138e8ee5-071e-4200-bbe9-20c101fa0b3f" providerId="ADAL" clId="{F27A5434-FB4B-4544-B2AD-7C786F7582F5}" dt="2024-02-24T19:31:59.267" v="1605" actId="403"/>
          <ac:spMkLst>
            <pc:docMk/>
            <pc:sldMk cId="4153231343" sldId="293"/>
            <ac:spMk id="718" creationId="{7D084BD5-546F-409A-95D3-02809F1D1C12}"/>
          </ac:spMkLst>
        </pc:spChg>
        <pc:spChg chg="mod">
          <ac:chgData name="Kondo Gnanvo" userId="138e8ee5-071e-4200-bbe9-20c101fa0b3f" providerId="ADAL" clId="{F27A5434-FB4B-4544-B2AD-7C786F7582F5}" dt="2024-02-24T19:31:59.267" v="1605" actId="403"/>
          <ac:spMkLst>
            <pc:docMk/>
            <pc:sldMk cId="4153231343" sldId="293"/>
            <ac:spMk id="719" creationId="{4BF592D1-ADB4-445F-A6A8-B6019436DB71}"/>
          </ac:spMkLst>
        </pc:spChg>
        <pc:spChg chg="mod">
          <ac:chgData name="Kondo Gnanvo" userId="138e8ee5-071e-4200-bbe9-20c101fa0b3f" providerId="ADAL" clId="{F27A5434-FB4B-4544-B2AD-7C786F7582F5}" dt="2024-02-24T19:31:59.267" v="1605" actId="403"/>
          <ac:spMkLst>
            <pc:docMk/>
            <pc:sldMk cId="4153231343" sldId="293"/>
            <ac:spMk id="720" creationId="{409A2EE2-D0B6-4A51-BD0D-86CF1322ADE4}"/>
          </ac:spMkLst>
        </pc:spChg>
        <pc:spChg chg="mod">
          <ac:chgData name="Kondo Gnanvo" userId="138e8ee5-071e-4200-bbe9-20c101fa0b3f" providerId="ADAL" clId="{F27A5434-FB4B-4544-B2AD-7C786F7582F5}" dt="2024-02-24T19:31:59.267" v="1605" actId="403"/>
          <ac:spMkLst>
            <pc:docMk/>
            <pc:sldMk cId="4153231343" sldId="293"/>
            <ac:spMk id="721" creationId="{FCAB6C55-BE4D-4F74-B022-D8AC33C4AA81}"/>
          </ac:spMkLst>
        </pc:spChg>
        <pc:spChg chg="mod">
          <ac:chgData name="Kondo Gnanvo" userId="138e8ee5-071e-4200-bbe9-20c101fa0b3f" providerId="ADAL" clId="{F27A5434-FB4B-4544-B2AD-7C786F7582F5}" dt="2024-02-24T19:31:59.267" v="1605" actId="403"/>
          <ac:spMkLst>
            <pc:docMk/>
            <pc:sldMk cId="4153231343" sldId="293"/>
            <ac:spMk id="723" creationId="{CFEBB4B8-D0B5-4074-A91B-7D0C15BF2285}"/>
          </ac:spMkLst>
        </pc:spChg>
        <pc:spChg chg="mod">
          <ac:chgData name="Kondo Gnanvo" userId="138e8ee5-071e-4200-bbe9-20c101fa0b3f" providerId="ADAL" clId="{F27A5434-FB4B-4544-B2AD-7C786F7582F5}" dt="2024-02-24T19:31:59.267" v="1605" actId="403"/>
          <ac:spMkLst>
            <pc:docMk/>
            <pc:sldMk cId="4153231343" sldId="293"/>
            <ac:spMk id="724" creationId="{1DF4886F-C55B-4771-833A-E83D18C01B9C}"/>
          </ac:spMkLst>
        </pc:spChg>
        <pc:spChg chg="mod">
          <ac:chgData name="Kondo Gnanvo" userId="138e8ee5-071e-4200-bbe9-20c101fa0b3f" providerId="ADAL" clId="{F27A5434-FB4B-4544-B2AD-7C786F7582F5}" dt="2024-02-24T19:31:59.267" v="1605" actId="403"/>
          <ac:spMkLst>
            <pc:docMk/>
            <pc:sldMk cId="4153231343" sldId="293"/>
            <ac:spMk id="725" creationId="{31592C52-EE58-44A0-B9E3-C56642D623D4}"/>
          </ac:spMkLst>
        </pc:spChg>
        <pc:spChg chg="mod">
          <ac:chgData name="Kondo Gnanvo" userId="138e8ee5-071e-4200-bbe9-20c101fa0b3f" providerId="ADAL" clId="{F27A5434-FB4B-4544-B2AD-7C786F7582F5}" dt="2024-02-24T19:31:59.267" v="1605" actId="403"/>
          <ac:spMkLst>
            <pc:docMk/>
            <pc:sldMk cId="4153231343" sldId="293"/>
            <ac:spMk id="726" creationId="{6241B296-09DF-47C7-9574-7F7D68BF4426}"/>
          </ac:spMkLst>
        </pc:spChg>
        <pc:spChg chg="mod">
          <ac:chgData name="Kondo Gnanvo" userId="138e8ee5-071e-4200-bbe9-20c101fa0b3f" providerId="ADAL" clId="{F27A5434-FB4B-4544-B2AD-7C786F7582F5}" dt="2024-02-24T19:31:59.267" v="1605" actId="403"/>
          <ac:spMkLst>
            <pc:docMk/>
            <pc:sldMk cId="4153231343" sldId="293"/>
            <ac:spMk id="727" creationId="{87ED0DF5-D019-407F-9C37-9C85178E2B6F}"/>
          </ac:spMkLst>
        </pc:spChg>
        <pc:spChg chg="mod">
          <ac:chgData name="Kondo Gnanvo" userId="138e8ee5-071e-4200-bbe9-20c101fa0b3f" providerId="ADAL" clId="{F27A5434-FB4B-4544-B2AD-7C786F7582F5}" dt="2024-02-24T19:31:59.267" v="1605" actId="403"/>
          <ac:spMkLst>
            <pc:docMk/>
            <pc:sldMk cId="4153231343" sldId="293"/>
            <ac:spMk id="730" creationId="{63BC9FD8-BD24-49EA-813A-9C016F4A25DA}"/>
          </ac:spMkLst>
        </pc:spChg>
        <pc:spChg chg="mod">
          <ac:chgData name="Kondo Gnanvo" userId="138e8ee5-071e-4200-bbe9-20c101fa0b3f" providerId="ADAL" clId="{F27A5434-FB4B-4544-B2AD-7C786F7582F5}" dt="2024-02-24T19:31:59.267" v="1605" actId="403"/>
          <ac:spMkLst>
            <pc:docMk/>
            <pc:sldMk cId="4153231343" sldId="293"/>
            <ac:spMk id="731" creationId="{9E999466-CB91-4AED-A03A-1D56098DF72B}"/>
          </ac:spMkLst>
        </pc:spChg>
        <pc:spChg chg="mod">
          <ac:chgData name="Kondo Gnanvo" userId="138e8ee5-071e-4200-bbe9-20c101fa0b3f" providerId="ADAL" clId="{F27A5434-FB4B-4544-B2AD-7C786F7582F5}" dt="2024-02-24T19:31:59.267" v="1605" actId="403"/>
          <ac:spMkLst>
            <pc:docMk/>
            <pc:sldMk cId="4153231343" sldId="293"/>
            <ac:spMk id="732" creationId="{AF653A38-281A-4342-AD25-A1591047A9F9}"/>
          </ac:spMkLst>
        </pc:spChg>
        <pc:spChg chg="mod">
          <ac:chgData name="Kondo Gnanvo" userId="138e8ee5-071e-4200-bbe9-20c101fa0b3f" providerId="ADAL" clId="{F27A5434-FB4B-4544-B2AD-7C786F7582F5}" dt="2024-02-24T19:31:59.267" v="1605" actId="403"/>
          <ac:spMkLst>
            <pc:docMk/>
            <pc:sldMk cId="4153231343" sldId="293"/>
            <ac:spMk id="733" creationId="{428385C8-D862-423D-87FE-2C126BC011BA}"/>
          </ac:spMkLst>
        </pc:spChg>
        <pc:spChg chg="mod">
          <ac:chgData name="Kondo Gnanvo" userId="138e8ee5-071e-4200-bbe9-20c101fa0b3f" providerId="ADAL" clId="{F27A5434-FB4B-4544-B2AD-7C786F7582F5}" dt="2024-02-24T19:31:59.267" v="1605" actId="403"/>
          <ac:spMkLst>
            <pc:docMk/>
            <pc:sldMk cId="4153231343" sldId="293"/>
            <ac:spMk id="734" creationId="{31D545D4-B3D5-47B5-9114-47349DBFFE80}"/>
          </ac:spMkLst>
        </pc:spChg>
        <pc:spChg chg="mod">
          <ac:chgData name="Kondo Gnanvo" userId="138e8ee5-071e-4200-bbe9-20c101fa0b3f" providerId="ADAL" clId="{F27A5434-FB4B-4544-B2AD-7C786F7582F5}" dt="2024-02-24T19:31:59.267" v="1605" actId="403"/>
          <ac:spMkLst>
            <pc:docMk/>
            <pc:sldMk cId="4153231343" sldId="293"/>
            <ac:spMk id="735" creationId="{6287F602-69BA-4AFF-B307-3A7503C89BB9}"/>
          </ac:spMkLst>
        </pc:spChg>
        <pc:spChg chg="mod">
          <ac:chgData name="Kondo Gnanvo" userId="138e8ee5-071e-4200-bbe9-20c101fa0b3f" providerId="ADAL" clId="{F27A5434-FB4B-4544-B2AD-7C786F7582F5}" dt="2024-02-24T19:31:59.267" v="1605" actId="403"/>
          <ac:spMkLst>
            <pc:docMk/>
            <pc:sldMk cId="4153231343" sldId="293"/>
            <ac:spMk id="737" creationId="{006DC073-E189-4FF9-B6A9-3128E062DB9E}"/>
          </ac:spMkLst>
        </pc:spChg>
        <pc:spChg chg="mod">
          <ac:chgData name="Kondo Gnanvo" userId="138e8ee5-071e-4200-bbe9-20c101fa0b3f" providerId="ADAL" clId="{F27A5434-FB4B-4544-B2AD-7C786F7582F5}" dt="2024-02-24T19:31:59.267" v="1605" actId="403"/>
          <ac:spMkLst>
            <pc:docMk/>
            <pc:sldMk cId="4153231343" sldId="293"/>
            <ac:spMk id="738" creationId="{081F2737-EF54-4A82-8259-C622404DD51C}"/>
          </ac:spMkLst>
        </pc:spChg>
        <pc:spChg chg="mod">
          <ac:chgData name="Kondo Gnanvo" userId="138e8ee5-071e-4200-bbe9-20c101fa0b3f" providerId="ADAL" clId="{F27A5434-FB4B-4544-B2AD-7C786F7582F5}" dt="2024-02-24T19:31:59.267" v="1605" actId="403"/>
          <ac:spMkLst>
            <pc:docMk/>
            <pc:sldMk cId="4153231343" sldId="293"/>
            <ac:spMk id="739" creationId="{D850FEA4-641B-4299-B418-2C0C471BEFA7}"/>
          </ac:spMkLst>
        </pc:spChg>
        <pc:spChg chg="mod">
          <ac:chgData name="Kondo Gnanvo" userId="138e8ee5-071e-4200-bbe9-20c101fa0b3f" providerId="ADAL" clId="{F27A5434-FB4B-4544-B2AD-7C786F7582F5}" dt="2024-02-24T19:31:59.267" v="1605" actId="403"/>
          <ac:spMkLst>
            <pc:docMk/>
            <pc:sldMk cId="4153231343" sldId="293"/>
            <ac:spMk id="740" creationId="{47451BB9-B60C-4EE8-9CAB-ECA5C4C2CDE4}"/>
          </ac:spMkLst>
        </pc:spChg>
        <pc:spChg chg="mod">
          <ac:chgData name="Kondo Gnanvo" userId="138e8ee5-071e-4200-bbe9-20c101fa0b3f" providerId="ADAL" clId="{F27A5434-FB4B-4544-B2AD-7C786F7582F5}" dt="2024-02-24T19:31:59.267" v="1605" actId="403"/>
          <ac:spMkLst>
            <pc:docMk/>
            <pc:sldMk cId="4153231343" sldId="293"/>
            <ac:spMk id="741" creationId="{8DCD43C1-ED6E-4E80-9072-FBAFEA6C1A71}"/>
          </ac:spMkLst>
        </pc:spChg>
        <pc:spChg chg="mod">
          <ac:chgData name="Kondo Gnanvo" userId="138e8ee5-071e-4200-bbe9-20c101fa0b3f" providerId="ADAL" clId="{F27A5434-FB4B-4544-B2AD-7C786F7582F5}" dt="2024-02-24T19:31:59.267" v="1605" actId="403"/>
          <ac:spMkLst>
            <pc:docMk/>
            <pc:sldMk cId="4153231343" sldId="293"/>
            <ac:spMk id="744" creationId="{7C864A19-1100-4C6E-A3F2-2F16C923FC90}"/>
          </ac:spMkLst>
        </pc:spChg>
        <pc:spChg chg="mod">
          <ac:chgData name="Kondo Gnanvo" userId="138e8ee5-071e-4200-bbe9-20c101fa0b3f" providerId="ADAL" clId="{F27A5434-FB4B-4544-B2AD-7C786F7582F5}" dt="2024-02-24T19:31:59.267" v="1605" actId="403"/>
          <ac:spMkLst>
            <pc:docMk/>
            <pc:sldMk cId="4153231343" sldId="293"/>
            <ac:spMk id="745" creationId="{7CEAF1AA-2B0E-4EC4-A34C-DEC652F72E71}"/>
          </ac:spMkLst>
        </pc:spChg>
        <pc:spChg chg="mod">
          <ac:chgData name="Kondo Gnanvo" userId="138e8ee5-071e-4200-bbe9-20c101fa0b3f" providerId="ADAL" clId="{F27A5434-FB4B-4544-B2AD-7C786F7582F5}" dt="2024-02-24T19:31:59.267" v="1605" actId="403"/>
          <ac:spMkLst>
            <pc:docMk/>
            <pc:sldMk cId="4153231343" sldId="293"/>
            <ac:spMk id="746" creationId="{CE45897E-C05C-4A9C-B862-8717C3380C57}"/>
          </ac:spMkLst>
        </pc:spChg>
        <pc:spChg chg="mod">
          <ac:chgData name="Kondo Gnanvo" userId="138e8ee5-071e-4200-bbe9-20c101fa0b3f" providerId="ADAL" clId="{F27A5434-FB4B-4544-B2AD-7C786F7582F5}" dt="2024-02-24T19:31:59.267" v="1605" actId="403"/>
          <ac:spMkLst>
            <pc:docMk/>
            <pc:sldMk cId="4153231343" sldId="293"/>
            <ac:spMk id="747" creationId="{7FD6EC7B-1BFE-4EF4-923C-BDD1FA7BCCBB}"/>
          </ac:spMkLst>
        </pc:spChg>
        <pc:spChg chg="mod">
          <ac:chgData name="Kondo Gnanvo" userId="138e8ee5-071e-4200-bbe9-20c101fa0b3f" providerId="ADAL" clId="{F27A5434-FB4B-4544-B2AD-7C786F7582F5}" dt="2024-02-24T19:31:59.267" v="1605" actId="403"/>
          <ac:spMkLst>
            <pc:docMk/>
            <pc:sldMk cId="4153231343" sldId="293"/>
            <ac:spMk id="748" creationId="{AD5FDDF4-24F3-4288-AA2C-D588A6FDAA1D}"/>
          </ac:spMkLst>
        </pc:spChg>
        <pc:spChg chg="mod">
          <ac:chgData name="Kondo Gnanvo" userId="138e8ee5-071e-4200-bbe9-20c101fa0b3f" providerId="ADAL" clId="{F27A5434-FB4B-4544-B2AD-7C786F7582F5}" dt="2024-02-24T19:31:59.267" v="1605" actId="403"/>
          <ac:spMkLst>
            <pc:docMk/>
            <pc:sldMk cId="4153231343" sldId="293"/>
            <ac:spMk id="749" creationId="{5B9CB11A-E15B-44FC-ACC6-205102AC203C}"/>
          </ac:spMkLst>
        </pc:spChg>
        <pc:spChg chg="mod">
          <ac:chgData name="Kondo Gnanvo" userId="138e8ee5-071e-4200-bbe9-20c101fa0b3f" providerId="ADAL" clId="{F27A5434-FB4B-4544-B2AD-7C786F7582F5}" dt="2024-02-24T19:31:59.267" v="1605" actId="403"/>
          <ac:spMkLst>
            <pc:docMk/>
            <pc:sldMk cId="4153231343" sldId="293"/>
            <ac:spMk id="751" creationId="{599720BA-FEB5-404A-A35C-78F394BC5182}"/>
          </ac:spMkLst>
        </pc:spChg>
        <pc:spChg chg="mod">
          <ac:chgData name="Kondo Gnanvo" userId="138e8ee5-071e-4200-bbe9-20c101fa0b3f" providerId="ADAL" clId="{F27A5434-FB4B-4544-B2AD-7C786F7582F5}" dt="2024-02-24T19:31:59.267" v="1605" actId="403"/>
          <ac:spMkLst>
            <pc:docMk/>
            <pc:sldMk cId="4153231343" sldId="293"/>
            <ac:spMk id="752" creationId="{20C22ED7-0A07-4297-AE53-235548C87C3F}"/>
          </ac:spMkLst>
        </pc:spChg>
        <pc:spChg chg="mod">
          <ac:chgData name="Kondo Gnanvo" userId="138e8ee5-071e-4200-bbe9-20c101fa0b3f" providerId="ADAL" clId="{F27A5434-FB4B-4544-B2AD-7C786F7582F5}" dt="2024-02-24T19:31:59.267" v="1605" actId="403"/>
          <ac:spMkLst>
            <pc:docMk/>
            <pc:sldMk cId="4153231343" sldId="293"/>
            <ac:spMk id="753" creationId="{65A5E123-AAF7-4CF9-AC1E-5E5702D6B659}"/>
          </ac:spMkLst>
        </pc:spChg>
        <pc:spChg chg="mod">
          <ac:chgData name="Kondo Gnanvo" userId="138e8ee5-071e-4200-bbe9-20c101fa0b3f" providerId="ADAL" clId="{F27A5434-FB4B-4544-B2AD-7C786F7582F5}" dt="2024-02-24T19:31:59.267" v="1605" actId="403"/>
          <ac:spMkLst>
            <pc:docMk/>
            <pc:sldMk cId="4153231343" sldId="293"/>
            <ac:spMk id="754" creationId="{61FEADA0-2D4C-41EF-BCF1-31C16EA7132D}"/>
          </ac:spMkLst>
        </pc:spChg>
        <pc:spChg chg="mod">
          <ac:chgData name="Kondo Gnanvo" userId="138e8ee5-071e-4200-bbe9-20c101fa0b3f" providerId="ADAL" clId="{F27A5434-FB4B-4544-B2AD-7C786F7582F5}" dt="2024-02-24T19:31:59.267" v="1605" actId="403"/>
          <ac:spMkLst>
            <pc:docMk/>
            <pc:sldMk cId="4153231343" sldId="293"/>
            <ac:spMk id="757" creationId="{1DC705CB-872C-4887-8454-F8F142586ED1}"/>
          </ac:spMkLst>
        </pc:spChg>
        <pc:spChg chg="mod">
          <ac:chgData name="Kondo Gnanvo" userId="138e8ee5-071e-4200-bbe9-20c101fa0b3f" providerId="ADAL" clId="{F27A5434-FB4B-4544-B2AD-7C786F7582F5}" dt="2024-02-24T19:31:59.267" v="1605" actId="403"/>
          <ac:spMkLst>
            <pc:docMk/>
            <pc:sldMk cId="4153231343" sldId="293"/>
            <ac:spMk id="760" creationId="{5A9D1F42-2572-49AE-B3DF-14A0ACF9005E}"/>
          </ac:spMkLst>
        </pc:spChg>
        <pc:spChg chg="mod">
          <ac:chgData name="Kondo Gnanvo" userId="138e8ee5-071e-4200-bbe9-20c101fa0b3f" providerId="ADAL" clId="{F27A5434-FB4B-4544-B2AD-7C786F7582F5}" dt="2024-02-24T19:31:59.267" v="1605" actId="403"/>
          <ac:spMkLst>
            <pc:docMk/>
            <pc:sldMk cId="4153231343" sldId="293"/>
            <ac:spMk id="761" creationId="{D4A6B48B-C240-4E43-B05E-8A7A1A2413D8}"/>
          </ac:spMkLst>
        </pc:spChg>
        <pc:spChg chg="mod">
          <ac:chgData name="Kondo Gnanvo" userId="138e8ee5-071e-4200-bbe9-20c101fa0b3f" providerId="ADAL" clId="{F27A5434-FB4B-4544-B2AD-7C786F7582F5}" dt="2024-02-24T19:31:59.267" v="1605" actId="403"/>
          <ac:spMkLst>
            <pc:docMk/>
            <pc:sldMk cId="4153231343" sldId="293"/>
            <ac:spMk id="762" creationId="{C29D83E9-9A48-4064-85F7-F6D859028957}"/>
          </ac:spMkLst>
        </pc:spChg>
        <pc:spChg chg="mod">
          <ac:chgData name="Kondo Gnanvo" userId="138e8ee5-071e-4200-bbe9-20c101fa0b3f" providerId="ADAL" clId="{F27A5434-FB4B-4544-B2AD-7C786F7582F5}" dt="2024-02-24T19:31:59.267" v="1605" actId="403"/>
          <ac:spMkLst>
            <pc:docMk/>
            <pc:sldMk cId="4153231343" sldId="293"/>
            <ac:spMk id="763" creationId="{7635DC08-BC96-4AEC-BE2E-BCB12451F477}"/>
          </ac:spMkLst>
        </pc:spChg>
        <pc:spChg chg="mod">
          <ac:chgData name="Kondo Gnanvo" userId="138e8ee5-071e-4200-bbe9-20c101fa0b3f" providerId="ADAL" clId="{F27A5434-FB4B-4544-B2AD-7C786F7582F5}" dt="2024-02-24T19:31:59.267" v="1605" actId="403"/>
          <ac:spMkLst>
            <pc:docMk/>
            <pc:sldMk cId="4153231343" sldId="293"/>
            <ac:spMk id="764" creationId="{925DBF54-F786-4BCC-B526-767EC831ED1F}"/>
          </ac:spMkLst>
        </pc:spChg>
        <pc:spChg chg="mod">
          <ac:chgData name="Kondo Gnanvo" userId="138e8ee5-071e-4200-bbe9-20c101fa0b3f" providerId="ADAL" clId="{F27A5434-FB4B-4544-B2AD-7C786F7582F5}" dt="2024-02-24T19:31:59.267" v="1605" actId="403"/>
          <ac:spMkLst>
            <pc:docMk/>
            <pc:sldMk cId="4153231343" sldId="293"/>
            <ac:spMk id="765" creationId="{58EF235F-DFD8-4B3F-8745-82C49F3FF82D}"/>
          </ac:spMkLst>
        </pc:spChg>
        <pc:spChg chg="mod">
          <ac:chgData name="Kondo Gnanvo" userId="138e8ee5-071e-4200-bbe9-20c101fa0b3f" providerId="ADAL" clId="{F27A5434-FB4B-4544-B2AD-7C786F7582F5}" dt="2024-02-24T19:31:59.267" v="1605" actId="403"/>
          <ac:spMkLst>
            <pc:docMk/>
            <pc:sldMk cId="4153231343" sldId="293"/>
            <ac:spMk id="767" creationId="{C05C3AC6-EF45-4C1E-A2F8-4B26A0639A2C}"/>
          </ac:spMkLst>
        </pc:spChg>
        <pc:spChg chg="mod">
          <ac:chgData name="Kondo Gnanvo" userId="138e8ee5-071e-4200-bbe9-20c101fa0b3f" providerId="ADAL" clId="{F27A5434-FB4B-4544-B2AD-7C786F7582F5}" dt="2024-02-24T19:31:59.267" v="1605" actId="403"/>
          <ac:spMkLst>
            <pc:docMk/>
            <pc:sldMk cId="4153231343" sldId="293"/>
            <ac:spMk id="768" creationId="{8B15997A-74E7-423C-A516-5FB21CB7ECE0}"/>
          </ac:spMkLst>
        </pc:spChg>
        <pc:spChg chg="mod">
          <ac:chgData name="Kondo Gnanvo" userId="138e8ee5-071e-4200-bbe9-20c101fa0b3f" providerId="ADAL" clId="{F27A5434-FB4B-4544-B2AD-7C786F7582F5}" dt="2024-02-24T19:31:59.267" v="1605" actId="403"/>
          <ac:spMkLst>
            <pc:docMk/>
            <pc:sldMk cId="4153231343" sldId="293"/>
            <ac:spMk id="769" creationId="{C94C5DA1-732B-4677-B2BC-E6EC23BE28A8}"/>
          </ac:spMkLst>
        </pc:spChg>
        <pc:spChg chg="mod">
          <ac:chgData name="Kondo Gnanvo" userId="138e8ee5-071e-4200-bbe9-20c101fa0b3f" providerId="ADAL" clId="{F27A5434-FB4B-4544-B2AD-7C786F7582F5}" dt="2024-02-24T19:31:59.267" v="1605" actId="403"/>
          <ac:spMkLst>
            <pc:docMk/>
            <pc:sldMk cId="4153231343" sldId="293"/>
            <ac:spMk id="770" creationId="{0E14C922-EE88-4937-95D3-FCEF21292826}"/>
          </ac:spMkLst>
        </pc:spChg>
        <pc:spChg chg="mod">
          <ac:chgData name="Kondo Gnanvo" userId="138e8ee5-071e-4200-bbe9-20c101fa0b3f" providerId="ADAL" clId="{F27A5434-FB4B-4544-B2AD-7C786F7582F5}" dt="2024-02-24T19:31:59.267" v="1605" actId="403"/>
          <ac:spMkLst>
            <pc:docMk/>
            <pc:sldMk cId="4153231343" sldId="293"/>
            <ac:spMk id="771" creationId="{FB37E7BB-B189-4D02-BF6B-DF31298F8C28}"/>
          </ac:spMkLst>
        </pc:spChg>
        <pc:spChg chg="mod">
          <ac:chgData name="Kondo Gnanvo" userId="138e8ee5-071e-4200-bbe9-20c101fa0b3f" providerId="ADAL" clId="{F27A5434-FB4B-4544-B2AD-7C786F7582F5}" dt="2024-02-24T19:31:59.267" v="1605" actId="403"/>
          <ac:spMkLst>
            <pc:docMk/>
            <pc:sldMk cId="4153231343" sldId="293"/>
            <ac:spMk id="774" creationId="{3A98C8D8-76D7-4B75-B629-0CDB8DF80195}"/>
          </ac:spMkLst>
        </pc:spChg>
        <pc:spChg chg="mod">
          <ac:chgData name="Kondo Gnanvo" userId="138e8ee5-071e-4200-bbe9-20c101fa0b3f" providerId="ADAL" clId="{F27A5434-FB4B-4544-B2AD-7C786F7582F5}" dt="2024-02-24T19:31:59.267" v="1605" actId="403"/>
          <ac:spMkLst>
            <pc:docMk/>
            <pc:sldMk cId="4153231343" sldId="293"/>
            <ac:spMk id="775" creationId="{EECC782B-A47E-4763-8CEE-60036489FB3F}"/>
          </ac:spMkLst>
        </pc:spChg>
        <pc:spChg chg="mod">
          <ac:chgData name="Kondo Gnanvo" userId="138e8ee5-071e-4200-bbe9-20c101fa0b3f" providerId="ADAL" clId="{F27A5434-FB4B-4544-B2AD-7C786F7582F5}" dt="2024-02-24T19:31:59.267" v="1605" actId="403"/>
          <ac:spMkLst>
            <pc:docMk/>
            <pc:sldMk cId="4153231343" sldId="293"/>
            <ac:spMk id="776" creationId="{8C2E3489-477B-42F9-AC9D-B0D6B399950C}"/>
          </ac:spMkLst>
        </pc:spChg>
        <pc:spChg chg="mod">
          <ac:chgData name="Kondo Gnanvo" userId="138e8ee5-071e-4200-bbe9-20c101fa0b3f" providerId="ADAL" clId="{F27A5434-FB4B-4544-B2AD-7C786F7582F5}" dt="2024-02-24T19:31:59.267" v="1605" actId="403"/>
          <ac:spMkLst>
            <pc:docMk/>
            <pc:sldMk cId="4153231343" sldId="293"/>
            <ac:spMk id="777" creationId="{BCCB607D-106F-49D4-B5F5-126C4D2B0C54}"/>
          </ac:spMkLst>
        </pc:spChg>
        <pc:spChg chg="mod">
          <ac:chgData name="Kondo Gnanvo" userId="138e8ee5-071e-4200-bbe9-20c101fa0b3f" providerId="ADAL" clId="{F27A5434-FB4B-4544-B2AD-7C786F7582F5}" dt="2024-02-24T19:31:59.267" v="1605" actId="403"/>
          <ac:spMkLst>
            <pc:docMk/>
            <pc:sldMk cId="4153231343" sldId="293"/>
            <ac:spMk id="778" creationId="{06BA0478-4E45-4BEC-AA64-A2CAF39DDD07}"/>
          </ac:spMkLst>
        </pc:spChg>
        <pc:spChg chg="mod">
          <ac:chgData name="Kondo Gnanvo" userId="138e8ee5-071e-4200-bbe9-20c101fa0b3f" providerId="ADAL" clId="{F27A5434-FB4B-4544-B2AD-7C786F7582F5}" dt="2024-02-24T19:31:59.267" v="1605" actId="403"/>
          <ac:spMkLst>
            <pc:docMk/>
            <pc:sldMk cId="4153231343" sldId="293"/>
            <ac:spMk id="779" creationId="{2A822F99-346F-4A29-8C90-D40826E6C5D7}"/>
          </ac:spMkLst>
        </pc:spChg>
        <pc:spChg chg="mod">
          <ac:chgData name="Kondo Gnanvo" userId="138e8ee5-071e-4200-bbe9-20c101fa0b3f" providerId="ADAL" clId="{F27A5434-FB4B-4544-B2AD-7C786F7582F5}" dt="2024-02-24T19:31:59.267" v="1605" actId="403"/>
          <ac:spMkLst>
            <pc:docMk/>
            <pc:sldMk cId="4153231343" sldId="293"/>
            <ac:spMk id="781" creationId="{6437C58E-BF34-412B-903E-E52C8211DE3E}"/>
          </ac:spMkLst>
        </pc:spChg>
        <pc:spChg chg="mod">
          <ac:chgData name="Kondo Gnanvo" userId="138e8ee5-071e-4200-bbe9-20c101fa0b3f" providerId="ADAL" clId="{F27A5434-FB4B-4544-B2AD-7C786F7582F5}" dt="2024-02-24T19:31:59.267" v="1605" actId="403"/>
          <ac:spMkLst>
            <pc:docMk/>
            <pc:sldMk cId="4153231343" sldId="293"/>
            <ac:spMk id="782" creationId="{2312EE69-8D94-470E-89F0-7E7F89393F70}"/>
          </ac:spMkLst>
        </pc:spChg>
        <pc:spChg chg="mod">
          <ac:chgData name="Kondo Gnanvo" userId="138e8ee5-071e-4200-bbe9-20c101fa0b3f" providerId="ADAL" clId="{F27A5434-FB4B-4544-B2AD-7C786F7582F5}" dt="2024-02-24T19:31:59.267" v="1605" actId="403"/>
          <ac:spMkLst>
            <pc:docMk/>
            <pc:sldMk cId="4153231343" sldId="293"/>
            <ac:spMk id="783" creationId="{A0902A10-2736-47C1-9364-ED1A457870E6}"/>
          </ac:spMkLst>
        </pc:spChg>
        <pc:spChg chg="mod">
          <ac:chgData name="Kondo Gnanvo" userId="138e8ee5-071e-4200-bbe9-20c101fa0b3f" providerId="ADAL" clId="{F27A5434-FB4B-4544-B2AD-7C786F7582F5}" dt="2024-02-24T19:31:59.267" v="1605" actId="403"/>
          <ac:spMkLst>
            <pc:docMk/>
            <pc:sldMk cId="4153231343" sldId="293"/>
            <ac:spMk id="784" creationId="{7784625F-19D8-4745-ABF4-0E4671DE7A57}"/>
          </ac:spMkLst>
        </pc:spChg>
        <pc:spChg chg="mod">
          <ac:chgData name="Kondo Gnanvo" userId="138e8ee5-071e-4200-bbe9-20c101fa0b3f" providerId="ADAL" clId="{F27A5434-FB4B-4544-B2AD-7C786F7582F5}" dt="2024-02-24T19:32:46.729" v="1614" actId="403"/>
          <ac:spMkLst>
            <pc:docMk/>
            <pc:sldMk cId="4153231343" sldId="293"/>
            <ac:spMk id="787" creationId="{C7F99A91-05C0-4F69-AF85-4ACB33B5D320}"/>
          </ac:spMkLst>
        </pc:spChg>
        <pc:spChg chg="mod">
          <ac:chgData name="Kondo Gnanvo" userId="138e8ee5-071e-4200-bbe9-20c101fa0b3f" providerId="ADAL" clId="{F27A5434-FB4B-4544-B2AD-7C786F7582F5}" dt="2024-02-24T19:32:46.729" v="1614" actId="403"/>
          <ac:spMkLst>
            <pc:docMk/>
            <pc:sldMk cId="4153231343" sldId="293"/>
            <ac:spMk id="793" creationId="{D972DC1F-47F6-4D0F-9B0F-8B8F285C0DDC}"/>
          </ac:spMkLst>
        </pc:spChg>
        <pc:spChg chg="mod">
          <ac:chgData name="Kondo Gnanvo" userId="138e8ee5-071e-4200-bbe9-20c101fa0b3f" providerId="ADAL" clId="{F27A5434-FB4B-4544-B2AD-7C786F7582F5}" dt="2024-02-24T19:32:46.729" v="1614" actId="403"/>
          <ac:spMkLst>
            <pc:docMk/>
            <pc:sldMk cId="4153231343" sldId="293"/>
            <ac:spMk id="795" creationId="{5B5C0736-60DC-49BE-B1EA-894D0B59B1EE}"/>
          </ac:spMkLst>
        </pc:spChg>
        <pc:spChg chg="mod">
          <ac:chgData name="Kondo Gnanvo" userId="138e8ee5-071e-4200-bbe9-20c101fa0b3f" providerId="ADAL" clId="{F27A5434-FB4B-4544-B2AD-7C786F7582F5}" dt="2024-02-24T19:31:59.267" v="1605" actId="403"/>
          <ac:spMkLst>
            <pc:docMk/>
            <pc:sldMk cId="4153231343" sldId="293"/>
            <ac:spMk id="816" creationId="{E135FDE7-9244-40D6-95C8-FC6ECD812C06}"/>
          </ac:spMkLst>
        </pc:spChg>
        <pc:spChg chg="mod">
          <ac:chgData name="Kondo Gnanvo" userId="138e8ee5-071e-4200-bbe9-20c101fa0b3f" providerId="ADAL" clId="{F27A5434-FB4B-4544-B2AD-7C786F7582F5}" dt="2024-02-24T19:34:37.622" v="1675" actId="553"/>
          <ac:spMkLst>
            <pc:docMk/>
            <pc:sldMk cId="4153231343" sldId="293"/>
            <ac:spMk id="817" creationId="{446DA9F4-62A8-47FB-85F1-E8C5325142E5}"/>
          </ac:spMkLst>
        </pc:spChg>
        <pc:spChg chg="mod">
          <ac:chgData name="Kondo Gnanvo" userId="138e8ee5-071e-4200-bbe9-20c101fa0b3f" providerId="ADAL" clId="{F27A5434-FB4B-4544-B2AD-7C786F7582F5}" dt="2024-02-24T19:31:59.267" v="1605" actId="403"/>
          <ac:spMkLst>
            <pc:docMk/>
            <pc:sldMk cId="4153231343" sldId="293"/>
            <ac:spMk id="818" creationId="{1610F06C-400D-4407-9523-7BFF1A286144}"/>
          </ac:spMkLst>
        </pc:spChg>
        <pc:spChg chg="mod">
          <ac:chgData name="Kondo Gnanvo" userId="138e8ee5-071e-4200-bbe9-20c101fa0b3f" providerId="ADAL" clId="{F27A5434-FB4B-4544-B2AD-7C786F7582F5}" dt="2024-02-24T19:32:46.729" v="1614" actId="403"/>
          <ac:spMkLst>
            <pc:docMk/>
            <pc:sldMk cId="4153231343" sldId="293"/>
            <ac:spMk id="820" creationId="{F786F908-0F91-4D6F-9E12-799581C20993}"/>
          </ac:spMkLst>
        </pc:spChg>
        <pc:spChg chg="mod">
          <ac:chgData name="Kondo Gnanvo" userId="138e8ee5-071e-4200-bbe9-20c101fa0b3f" providerId="ADAL" clId="{F27A5434-FB4B-4544-B2AD-7C786F7582F5}" dt="2024-02-24T19:31:59.267" v="1605" actId="403"/>
          <ac:spMkLst>
            <pc:docMk/>
            <pc:sldMk cId="4153231343" sldId="293"/>
            <ac:spMk id="825" creationId="{53CDBB6A-27F3-4322-8EFD-3045F01B49F4}"/>
          </ac:spMkLst>
        </pc:spChg>
        <pc:spChg chg="mod">
          <ac:chgData name="Kondo Gnanvo" userId="138e8ee5-071e-4200-bbe9-20c101fa0b3f" providerId="ADAL" clId="{F27A5434-FB4B-4544-B2AD-7C786F7582F5}" dt="2024-02-24T19:31:59.267" v="1605" actId="403"/>
          <ac:spMkLst>
            <pc:docMk/>
            <pc:sldMk cId="4153231343" sldId="293"/>
            <ac:spMk id="826" creationId="{52968C30-D4B2-4A13-A87D-B4C09EE08275}"/>
          </ac:spMkLst>
        </pc:spChg>
        <pc:spChg chg="mod">
          <ac:chgData name="Kondo Gnanvo" userId="138e8ee5-071e-4200-bbe9-20c101fa0b3f" providerId="ADAL" clId="{F27A5434-FB4B-4544-B2AD-7C786F7582F5}" dt="2024-02-24T19:35:09.516" v="1708" actId="553"/>
          <ac:spMkLst>
            <pc:docMk/>
            <pc:sldMk cId="4153231343" sldId="293"/>
            <ac:spMk id="827" creationId="{A4A76E30-5D39-49B9-BB3C-C57298037419}"/>
          </ac:spMkLst>
        </pc:spChg>
        <pc:spChg chg="mod">
          <ac:chgData name="Kondo Gnanvo" userId="138e8ee5-071e-4200-bbe9-20c101fa0b3f" providerId="ADAL" clId="{F27A5434-FB4B-4544-B2AD-7C786F7582F5}" dt="2024-02-24T19:31:59.267" v="1605" actId="403"/>
          <ac:spMkLst>
            <pc:docMk/>
            <pc:sldMk cId="4153231343" sldId="293"/>
            <ac:spMk id="830" creationId="{A8BFD3C7-1732-4857-8862-6DD468A4A2EA}"/>
          </ac:spMkLst>
        </pc:spChg>
        <pc:spChg chg="mod">
          <ac:chgData name="Kondo Gnanvo" userId="138e8ee5-071e-4200-bbe9-20c101fa0b3f" providerId="ADAL" clId="{F27A5434-FB4B-4544-B2AD-7C786F7582F5}" dt="2024-02-24T19:31:59.267" v="1605" actId="403"/>
          <ac:spMkLst>
            <pc:docMk/>
            <pc:sldMk cId="4153231343" sldId="293"/>
            <ac:spMk id="831" creationId="{16A3B4C8-CC05-4454-A94C-7A3E21100A2D}"/>
          </ac:spMkLst>
        </pc:spChg>
        <pc:spChg chg="mod">
          <ac:chgData name="Kondo Gnanvo" userId="138e8ee5-071e-4200-bbe9-20c101fa0b3f" providerId="ADAL" clId="{F27A5434-FB4B-4544-B2AD-7C786F7582F5}" dt="2024-02-24T19:31:59.267" v="1605" actId="403"/>
          <ac:spMkLst>
            <pc:docMk/>
            <pc:sldMk cId="4153231343" sldId="293"/>
            <ac:spMk id="832" creationId="{5DD1C847-21E2-403B-8A0A-4B3F62AAE077}"/>
          </ac:spMkLst>
        </pc:spChg>
        <pc:spChg chg="mod">
          <ac:chgData name="Kondo Gnanvo" userId="138e8ee5-071e-4200-bbe9-20c101fa0b3f" providerId="ADAL" clId="{F27A5434-FB4B-4544-B2AD-7C786F7582F5}" dt="2024-02-24T19:31:59.267" v="1605" actId="403"/>
          <ac:spMkLst>
            <pc:docMk/>
            <pc:sldMk cId="4153231343" sldId="293"/>
            <ac:spMk id="833" creationId="{EF1F71EA-1016-46D6-BDD2-F1B9F80321F0}"/>
          </ac:spMkLst>
        </pc:spChg>
        <pc:grpChg chg="add mod topLvl">
          <ac:chgData name="Kondo Gnanvo" userId="138e8ee5-071e-4200-bbe9-20c101fa0b3f" providerId="ADAL" clId="{F27A5434-FB4B-4544-B2AD-7C786F7582F5}" dt="2024-02-26T00:55:05.206" v="13169" actId="1038"/>
          <ac:grpSpMkLst>
            <pc:docMk/>
            <pc:sldMk cId="4153231343" sldId="293"/>
            <ac:grpSpMk id="3" creationId="{9CF27AE7-C061-404D-B3F7-6A4289081D43}"/>
          </ac:grpSpMkLst>
        </pc:grpChg>
        <pc:grpChg chg="add mod topLvl">
          <ac:chgData name="Kondo Gnanvo" userId="138e8ee5-071e-4200-bbe9-20c101fa0b3f" providerId="ADAL" clId="{F27A5434-FB4B-4544-B2AD-7C786F7582F5}" dt="2024-02-26T00:55:05.206" v="13169" actId="1038"/>
          <ac:grpSpMkLst>
            <pc:docMk/>
            <pc:sldMk cId="4153231343" sldId="293"/>
            <ac:grpSpMk id="4" creationId="{AA631FDE-B722-42C5-97DC-70E8F492891E}"/>
          </ac:grpSpMkLst>
        </pc:grpChg>
        <pc:grpChg chg="add mod topLvl">
          <ac:chgData name="Kondo Gnanvo" userId="138e8ee5-071e-4200-bbe9-20c101fa0b3f" providerId="ADAL" clId="{F27A5434-FB4B-4544-B2AD-7C786F7582F5}" dt="2024-02-26T00:55:05.206" v="13169" actId="1038"/>
          <ac:grpSpMkLst>
            <pc:docMk/>
            <pc:sldMk cId="4153231343" sldId="293"/>
            <ac:grpSpMk id="5" creationId="{16608526-029B-4D9E-B62D-7281356AC970}"/>
          </ac:grpSpMkLst>
        </pc:grpChg>
        <pc:grpChg chg="add del mod">
          <ac:chgData name="Kondo Gnanvo" userId="138e8ee5-071e-4200-bbe9-20c101fa0b3f" providerId="ADAL" clId="{F27A5434-FB4B-4544-B2AD-7C786F7582F5}" dt="2024-02-24T19:57:06.278" v="2739" actId="165"/>
          <ac:grpSpMkLst>
            <pc:docMk/>
            <pc:sldMk cId="4153231343" sldId="293"/>
            <ac:grpSpMk id="13" creationId="{5734B0CD-EA38-4E0B-A641-E0A411DBF27C}"/>
          </ac:grpSpMkLst>
        </pc:grpChg>
        <pc:grpChg chg="add del mod">
          <ac:chgData name="Kondo Gnanvo" userId="138e8ee5-071e-4200-bbe9-20c101fa0b3f" providerId="ADAL" clId="{F27A5434-FB4B-4544-B2AD-7C786F7582F5}" dt="2024-02-24T20:01:39.853" v="2805" actId="165"/>
          <ac:grpSpMkLst>
            <pc:docMk/>
            <pc:sldMk cId="4153231343" sldId="293"/>
            <ac:grpSpMk id="23" creationId="{44404561-BCF6-4876-B264-2CAEE79DC0CA}"/>
          </ac:grpSpMkLst>
        </pc:grpChg>
        <pc:grpChg chg="del mod">
          <ac:chgData name="Kondo Gnanvo" userId="138e8ee5-071e-4200-bbe9-20c101fa0b3f" providerId="ADAL" clId="{F27A5434-FB4B-4544-B2AD-7C786F7582F5}" dt="2024-02-24T19:33:11.489" v="1624" actId="165"/>
          <ac:grpSpMkLst>
            <pc:docMk/>
            <pc:sldMk cId="4153231343" sldId="293"/>
            <ac:grpSpMk id="558" creationId="{DDBA07FB-FB58-4C67-BDFC-BF9C7B69E8C7}"/>
          </ac:grpSpMkLst>
        </pc:grpChg>
        <pc:grpChg chg="mod topLvl">
          <ac:chgData name="Kondo Gnanvo" userId="138e8ee5-071e-4200-bbe9-20c101fa0b3f" providerId="ADAL" clId="{F27A5434-FB4B-4544-B2AD-7C786F7582F5}" dt="2024-02-24T19:57:34.485" v="2772" actId="12788"/>
          <ac:grpSpMkLst>
            <pc:docMk/>
            <pc:sldMk cId="4153231343" sldId="293"/>
            <ac:grpSpMk id="559" creationId="{7D9AE144-A9CF-4423-8A59-1D942A77C92E}"/>
          </ac:grpSpMkLst>
        </pc:grpChg>
        <pc:grpChg chg="mod topLvl">
          <ac:chgData name="Kondo Gnanvo" userId="138e8ee5-071e-4200-bbe9-20c101fa0b3f" providerId="ADAL" clId="{F27A5434-FB4B-4544-B2AD-7C786F7582F5}" dt="2024-02-24T19:57:34.485" v="2772" actId="12788"/>
          <ac:grpSpMkLst>
            <pc:docMk/>
            <pc:sldMk cId="4153231343" sldId="293"/>
            <ac:grpSpMk id="560" creationId="{2CC66999-04B7-491F-A8B6-82353AA9D8B1}"/>
          </ac:grpSpMkLst>
        </pc:grpChg>
        <pc:grpChg chg="mod topLvl">
          <ac:chgData name="Kondo Gnanvo" userId="138e8ee5-071e-4200-bbe9-20c101fa0b3f" providerId="ADAL" clId="{F27A5434-FB4B-4544-B2AD-7C786F7582F5}" dt="2024-02-26T00:55:02.041" v="13162" actId="465"/>
          <ac:grpSpMkLst>
            <pc:docMk/>
            <pc:sldMk cId="4153231343" sldId="293"/>
            <ac:grpSpMk id="562" creationId="{9B62B166-9D05-4F49-AFD2-8E408A53999D}"/>
          </ac:grpSpMkLst>
        </pc:grpChg>
        <pc:grpChg chg="mod">
          <ac:chgData name="Kondo Gnanvo" userId="138e8ee5-071e-4200-bbe9-20c101fa0b3f" providerId="ADAL" clId="{F27A5434-FB4B-4544-B2AD-7C786F7582F5}" dt="2024-02-26T00:55:02.041" v="13162" actId="465"/>
          <ac:grpSpMkLst>
            <pc:docMk/>
            <pc:sldMk cId="4153231343" sldId="293"/>
            <ac:grpSpMk id="567" creationId="{A5E3AEE1-1E17-41E7-B778-60576A5C75F2}"/>
          </ac:grpSpMkLst>
        </pc:grpChg>
        <pc:grpChg chg="mod">
          <ac:chgData name="Kondo Gnanvo" userId="138e8ee5-071e-4200-bbe9-20c101fa0b3f" providerId="ADAL" clId="{F27A5434-FB4B-4544-B2AD-7C786F7582F5}" dt="2024-02-26T00:55:02.041" v="13162" actId="465"/>
          <ac:grpSpMkLst>
            <pc:docMk/>
            <pc:sldMk cId="4153231343" sldId="293"/>
            <ac:grpSpMk id="571" creationId="{A1F6856B-2BBF-4EE8-8056-1A67676B079F}"/>
          </ac:grpSpMkLst>
        </pc:grpChg>
        <pc:grpChg chg="mod">
          <ac:chgData name="Kondo Gnanvo" userId="138e8ee5-071e-4200-bbe9-20c101fa0b3f" providerId="ADAL" clId="{F27A5434-FB4B-4544-B2AD-7C786F7582F5}" dt="2024-02-26T00:55:02.041" v="13162" actId="465"/>
          <ac:grpSpMkLst>
            <pc:docMk/>
            <pc:sldMk cId="4153231343" sldId="293"/>
            <ac:grpSpMk id="572" creationId="{33A8009E-6999-4AA7-998F-1378DD304347}"/>
          </ac:grpSpMkLst>
        </pc:grpChg>
        <pc:grpChg chg="mod">
          <ac:chgData name="Kondo Gnanvo" userId="138e8ee5-071e-4200-bbe9-20c101fa0b3f" providerId="ADAL" clId="{F27A5434-FB4B-4544-B2AD-7C786F7582F5}" dt="2024-02-26T00:55:02.041" v="13162" actId="465"/>
          <ac:grpSpMkLst>
            <pc:docMk/>
            <pc:sldMk cId="4153231343" sldId="293"/>
            <ac:grpSpMk id="573" creationId="{4DD7A076-22DD-432F-B3D1-F001CD3B73F5}"/>
          </ac:grpSpMkLst>
        </pc:grpChg>
        <pc:grpChg chg="mod">
          <ac:chgData name="Kondo Gnanvo" userId="138e8ee5-071e-4200-bbe9-20c101fa0b3f" providerId="ADAL" clId="{F27A5434-FB4B-4544-B2AD-7C786F7582F5}" dt="2024-02-26T00:55:02.041" v="13162" actId="465"/>
          <ac:grpSpMkLst>
            <pc:docMk/>
            <pc:sldMk cId="4153231343" sldId="293"/>
            <ac:grpSpMk id="574" creationId="{8D92F88C-9A83-4511-88A2-528A73596FC1}"/>
          </ac:grpSpMkLst>
        </pc:grpChg>
        <pc:grpChg chg="mod">
          <ac:chgData name="Kondo Gnanvo" userId="138e8ee5-071e-4200-bbe9-20c101fa0b3f" providerId="ADAL" clId="{F27A5434-FB4B-4544-B2AD-7C786F7582F5}" dt="2024-02-26T00:55:02.041" v="13162" actId="465"/>
          <ac:grpSpMkLst>
            <pc:docMk/>
            <pc:sldMk cId="4153231343" sldId="293"/>
            <ac:grpSpMk id="575" creationId="{572D244D-F676-4122-B900-E23ACCD85BE6}"/>
          </ac:grpSpMkLst>
        </pc:grpChg>
        <pc:grpChg chg="mod">
          <ac:chgData name="Kondo Gnanvo" userId="138e8ee5-071e-4200-bbe9-20c101fa0b3f" providerId="ADAL" clId="{F27A5434-FB4B-4544-B2AD-7C786F7582F5}" dt="2024-02-26T00:55:02.041" v="13162" actId="465"/>
          <ac:grpSpMkLst>
            <pc:docMk/>
            <pc:sldMk cId="4153231343" sldId="293"/>
            <ac:grpSpMk id="576" creationId="{D27B1D6B-10C7-424A-B727-6A7A6970489A}"/>
          </ac:grpSpMkLst>
        </pc:grpChg>
        <pc:grpChg chg="mod">
          <ac:chgData name="Kondo Gnanvo" userId="138e8ee5-071e-4200-bbe9-20c101fa0b3f" providerId="ADAL" clId="{F27A5434-FB4B-4544-B2AD-7C786F7582F5}" dt="2024-02-26T00:55:02.041" v="13162" actId="465"/>
          <ac:grpSpMkLst>
            <pc:docMk/>
            <pc:sldMk cId="4153231343" sldId="293"/>
            <ac:grpSpMk id="577" creationId="{6175550E-0E90-455F-A5A5-B0FE70DC1DFB}"/>
          </ac:grpSpMkLst>
        </pc:grpChg>
        <pc:grpChg chg="mod">
          <ac:chgData name="Kondo Gnanvo" userId="138e8ee5-071e-4200-bbe9-20c101fa0b3f" providerId="ADAL" clId="{F27A5434-FB4B-4544-B2AD-7C786F7582F5}" dt="2024-02-26T00:55:02.041" v="13162" actId="465"/>
          <ac:grpSpMkLst>
            <pc:docMk/>
            <pc:sldMk cId="4153231343" sldId="293"/>
            <ac:grpSpMk id="578" creationId="{9D63A7ED-F770-4649-AE82-84CB85A1B67C}"/>
          </ac:grpSpMkLst>
        </pc:grpChg>
        <pc:grpChg chg="mod">
          <ac:chgData name="Kondo Gnanvo" userId="138e8ee5-071e-4200-bbe9-20c101fa0b3f" providerId="ADAL" clId="{F27A5434-FB4B-4544-B2AD-7C786F7582F5}" dt="2024-02-26T00:55:02.041" v="13162" actId="465"/>
          <ac:grpSpMkLst>
            <pc:docMk/>
            <pc:sldMk cId="4153231343" sldId="293"/>
            <ac:grpSpMk id="579" creationId="{E2A833EE-B7E1-46EA-A1A4-69C7D34C290F}"/>
          </ac:grpSpMkLst>
        </pc:grpChg>
        <pc:grpChg chg="mod">
          <ac:chgData name="Kondo Gnanvo" userId="138e8ee5-071e-4200-bbe9-20c101fa0b3f" providerId="ADAL" clId="{F27A5434-FB4B-4544-B2AD-7C786F7582F5}" dt="2024-02-26T00:55:02.041" v="13162" actId="465"/>
          <ac:grpSpMkLst>
            <pc:docMk/>
            <pc:sldMk cId="4153231343" sldId="293"/>
            <ac:grpSpMk id="580" creationId="{506BC5B6-6546-4CA6-8102-7815A36FA119}"/>
          </ac:grpSpMkLst>
        </pc:grpChg>
        <pc:grpChg chg="mod">
          <ac:chgData name="Kondo Gnanvo" userId="138e8ee5-071e-4200-bbe9-20c101fa0b3f" providerId="ADAL" clId="{F27A5434-FB4B-4544-B2AD-7C786F7582F5}" dt="2024-02-26T00:55:02.041" v="13162" actId="465"/>
          <ac:grpSpMkLst>
            <pc:docMk/>
            <pc:sldMk cId="4153231343" sldId="293"/>
            <ac:grpSpMk id="582" creationId="{C63BE96F-8AF2-4E85-A0AC-0EFC09F5386B}"/>
          </ac:grpSpMkLst>
        </pc:grpChg>
        <pc:grpChg chg="mod">
          <ac:chgData name="Kondo Gnanvo" userId="138e8ee5-071e-4200-bbe9-20c101fa0b3f" providerId="ADAL" clId="{F27A5434-FB4B-4544-B2AD-7C786F7582F5}" dt="2024-02-26T00:55:02.041" v="13162" actId="465"/>
          <ac:grpSpMkLst>
            <pc:docMk/>
            <pc:sldMk cId="4153231343" sldId="293"/>
            <ac:grpSpMk id="583" creationId="{E64F3601-73A7-4BFC-9D14-0EDFFF43E1CE}"/>
          </ac:grpSpMkLst>
        </pc:grpChg>
        <pc:grpChg chg="mod">
          <ac:chgData name="Kondo Gnanvo" userId="138e8ee5-071e-4200-bbe9-20c101fa0b3f" providerId="ADAL" clId="{F27A5434-FB4B-4544-B2AD-7C786F7582F5}" dt="2024-02-26T00:55:02.041" v="13162" actId="465"/>
          <ac:grpSpMkLst>
            <pc:docMk/>
            <pc:sldMk cId="4153231343" sldId="293"/>
            <ac:grpSpMk id="590" creationId="{8BD7D673-3EED-439E-83BF-1D26BEFEEA30}"/>
          </ac:grpSpMkLst>
        </pc:grpChg>
        <pc:grpChg chg="mod">
          <ac:chgData name="Kondo Gnanvo" userId="138e8ee5-071e-4200-bbe9-20c101fa0b3f" providerId="ADAL" clId="{F27A5434-FB4B-4544-B2AD-7C786F7582F5}" dt="2024-02-26T00:55:02.041" v="13162" actId="465"/>
          <ac:grpSpMkLst>
            <pc:docMk/>
            <pc:sldMk cId="4153231343" sldId="293"/>
            <ac:grpSpMk id="596" creationId="{5EF27D02-1A0B-49A8-84DE-17290A9A4E31}"/>
          </ac:grpSpMkLst>
        </pc:grpChg>
        <pc:grpChg chg="mod">
          <ac:chgData name="Kondo Gnanvo" userId="138e8ee5-071e-4200-bbe9-20c101fa0b3f" providerId="ADAL" clId="{F27A5434-FB4B-4544-B2AD-7C786F7582F5}" dt="2024-02-26T00:55:02.041" v="13162" actId="465"/>
          <ac:grpSpMkLst>
            <pc:docMk/>
            <pc:sldMk cId="4153231343" sldId="293"/>
            <ac:grpSpMk id="597" creationId="{E8C34EBC-A7F3-4087-8D04-146A4579149B}"/>
          </ac:grpSpMkLst>
        </pc:grpChg>
        <pc:grpChg chg="mod">
          <ac:chgData name="Kondo Gnanvo" userId="138e8ee5-071e-4200-bbe9-20c101fa0b3f" providerId="ADAL" clId="{F27A5434-FB4B-4544-B2AD-7C786F7582F5}" dt="2024-02-26T00:55:02.041" v="13162" actId="465"/>
          <ac:grpSpMkLst>
            <pc:docMk/>
            <pc:sldMk cId="4153231343" sldId="293"/>
            <ac:grpSpMk id="604" creationId="{DE2E5B50-DF8F-40B4-A58C-A3C07F900E81}"/>
          </ac:grpSpMkLst>
        </pc:grpChg>
        <pc:grpChg chg="mod">
          <ac:chgData name="Kondo Gnanvo" userId="138e8ee5-071e-4200-bbe9-20c101fa0b3f" providerId="ADAL" clId="{F27A5434-FB4B-4544-B2AD-7C786F7582F5}" dt="2024-02-26T00:55:02.041" v="13162" actId="465"/>
          <ac:grpSpMkLst>
            <pc:docMk/>
            <pc:sldMk cId="4153231343" sldId="293"/>
            <ac:grpSpMk id="610" creationId="{2B7562A2-F1C4-4895-AE70-463750B4D0F8}"/>
          </ac:grpSpMkLst>
        </pc:grpChg>
        <pc:grpChg chg="mod">
          <ac:chgData name="Kondo Gnanvo" userId="138e8ee5-071e-4200-bbe9-20c101fa0b3f" providerId="ADAL" clId="{F27A5434-FB4B-4544-B2AD-7C786F7582F5}" dt="2024-02-26T00:55:02.041" v="13162" actId="465"/>
          <ac:grpSpMkLst>
            <pc:docMk/>
            <pc:sldMk cId="4153231343" sldId="293"/>
            <ac:grpSpMk id="611" creationId="{D68244D4-765C-4E80-9F26-D2497FFEC644}"/>
          </ac:grpSpMkLst>
        </pc:grpChg>
        <pc:grpChg chg="mod">
          <ac:chgData name="Kondo Gnanvo" userId="138e8ee5-071e-4200-bbe9-20c101fa0b3f" providerId="ADAL" clId="{F27A5434-FB4B-4544-B2AD-7C786F7582F5}" dt="2024-02-26T00:55:02.041" v="13162" actId="465"/>
          <ac:grpSpMkLst>
            <pc:docMk/>
            <pc:sldMk cId="4153231343" sldId="293"/>
            <ac:grpSpMk id="618" creationId="{001A9863-0B09-4D6A-B10F-149F50BE9ECF}"/>
          </ac:grpSpMkLst>
        </pc:grpChg>
        <pc:grpChg chg="mod">
          <ac:chgData name="Kondo Gnanvo" userId="138e8ee5-071e-4200-bbe9-20c101fa0b3f" providerId="ADAL" clId="{F27A5434-FB4B-4544-B2AD-7C786F7582F5}" dt="2024-02-26T00:55:02.041" v="13162" actId="465"/>
          <ac:grpSpMkLst>
            <pc:docMk/>
            <pc:sldMk cId="4153231343" sldId="293"/>
            <ac:grpSpMk id="624" creationId="{5241954D-42DE-4E86-BDAE-A97DB679594D}"/>
          </ac:grpSpMkLst>
        </pc:grpChg>
        <pc:grpChg chg="mod">
          <ac:chgData name="Kondo Gnanvo" userId="138e8ee5-071e-4200-bbe9-20c101fa0b3f" providerId="ADAL" clId="{F27A5434-FB4B-4544-B2AD-7C786F7582F5}" dt="2024-02-26T00:55:02.041" v="13162" actId="465"/>
          <ac:grpSpMkLst>
            <pc:docMk/>
            <pc:sldMk cId="4153231343" sldId="293"/>
            <ac:grpSpMk id="625" creationId="{CA07870B-5F12-4E60-94A4-9AB574ADCA62}"/>
          </ac:grpSpMkLst>
        </pc:grpChg>
        <pc:grpChg chg="mod">
          <ac:chgData name="Kondo Gnanvo" userId="138e8ee5-071e-4200-bbe9-20c101fa0b3f" providerId="ADAL" clId="{F27A5434-FB4B-4544-B2AD-7C786F7582F5}" dt="2024-02-26T00:55:02.041" v="13162" actId="465"/>
          <ac:grpSpMkLst>
            <pc:docMk/>
            <pc:sldMk cId="4153231343" sldId="293"/>
            <ac:grpSpMk id="632" creationId="{056833DA-79A9-4015-B819-9ADCDB685B14}"/>
          </ac:grpSpMkLst>
        </pc:grpChg>
        <pc:grpChg chg="mod">
          <ac:chgData name="Kondo Gnanvo" userId="138e8ee5-071e-4200-bbe9-20c101fa0b3f" providerId="ADAL" clId="{F27A5434-FB4B-4544-B2AD-7C786F7582F5}" dt="2024-02-26T00:55:02.041" v="13162" actId="465"/>
          <ac:grpSpMkLst>
            <pc:docMk/>
            <pc:sldMk cId="4153231343" sldId="293"/>
            <ac:grpSpMk id="638" creationId="{6B54B22D-C711-43D9-8B28-2E0265258429}"/>
          </ac:grpSpMkLst>
        </pc:grpChg>
        <pc:grpChg chg="mod">
          <ac:chgData name="Kondo Gnanvo" userId="138e8ee5-071e-4200-bbe9-20c101fa0b3f" providerId="ADAL" clId="{F27A5434-FB4B-4544-B2AD-7C786F7582F5}" dt="2024-02-26T00:55:02.041" v="13162" actId="465"/>
          <ac:grpSpMkLst>
            <pc:docMk/>
            <pc:sldMk cId="4153231343" sldId="293"/>
            <ac:grpSpMk id="639" creationId="{4CCB5F9B-F426-4C0D-A3BB-62554F2B525E}"/>
          </ac:grpSpMkLst>
        </pc:grpChg>
        <pc:grpChg chg="mod">
          <ac:chgData name="Kondo Gnanvo" userId="138e8ee5-071e-4200-bbe9-20c101fa0b3f" providerId="ADAL" clId="{F27A5434-FB4B-4544-B2AD-7C786F7582F5}" dt="2024-02-26T00:55:02.041" v="13162" actId="465"/>
          <ac:grpSpMkLst>
            <pc:docMk/>
            <pc:sldMk cId="4153231343" sldId="293"/>
            <ac:grpSpMk id="646" creationId="{386E76F3-ECDF-4411-B2AD-3BD2FB3B85DA}"/>
          </ac:grpSpMkLst>
        </pc:grpChg>
        <pc:grpChg chg="mod">
          <ac:chgData name="Kondo Gnanvo" userId="138e8ee5-071e-4200-bbe9-20c101fa0b3f" providerId="ADAL" clId="{F27A5434-FB4B-4544-B2AD-7C786F7582F5}" dt="2024-02-26T00:55:02.041" v="13162" actId="465"/>
          <ac:grpSpMkLst>
            <pc:docMk/>
            <pc:sldMk cId="4153231343" sldId="293"/>
            <ac:grpSpMk id="652" creationId="{981B5ED8-5F0F-4DF5-9DFF-F7963CA98777}"/>
          </ac:grpSpMkLst>
        </pc:grpChg>
        <pc:grpChg chg="mod">
          <ac:chgData name="Kondo Gnanvo" userId="138e8ee5-071e-4200-bbe9-20c101fa0b3f" providerId="ADAL" clId="{F27A5434-FB4B-4544-B2AD-7C786F7582F5}" dt="2024-02-26T00:55:02.041" v="13162" actId="465"/>
          <ac:grpSpMkLst>
            <pc:docMk/>
            <pc:sldMk cId="4153231343" sldId="293"/>
            <ac:grpSpMk id="653" creationId="{4059EF21-A4CA-42D7-9A65-9FA506E7277A}"/>
          </ac:grpSpMkLst>
        </pc:grpChg>
        <pc:grpChg chg="mod">
          <ac:chgData name="Kondo Gnanvo" userId="138e8ee5-071e-4200-bbe9-20c101fa0b3f" providerId="ADAL" clId="{F27A5434-FB4B-4544-B2AD-7C786F7582F5}" dt="2024-02-26T00:55:02.041" v="13162" actId="465"/>
          <ac:grpSpMkLst>
            <pc:docMk/>
            <pc:sldMk cId="4153231343" sldId="293"/>
            <ac:grpSpMk id="660" creationId="{B7AEB7B7-3D8A-4217-A7F0-EC2BFBF14317}"/>
          </ac:grpSpMkLst>
        </pc:grpChg>
        <pc:grpChg chg="mod">
          <ac:chgData name="Kondo Gnanvo" userId="138e8ee5-071e-4200-bbe9-20c101fa0b3f" providerId="ADAL" clId="{F27A5434-FB4B-4544-B2AD-7C786F7582F5}" dt="2024-02-26T00:55:02.041" v="13162" actId="465"/>
          <ac:grpSpMkLst>
            <pc:docMk/>
            <pc:sldMk cId="4153231343" sldId="293"/>
            <ac:grpSpMk id="665" creationId="{15D00093-EA5C-4D46-81B5-50727E2457E2}"/>
          </ac:grpSpMkLst>
        </pc:grpChg>
        <pc:grpChg chg="mod">
          <ac:chgData name="Kondo Gnanvo" userId="138e8ee5-071e-4200-bbe9-20c101fa0b3f" providerId="ADAL" clId="{F27A5434-FB4B-4544-B2AD-7C786F7582F5}" dt="2024-02-26T00:55:02.041" v="13162" actId="465"/>
          <ac:grpSpMkLst>
            <pc:docMk/>
            <pc:sldMk cId="4153231343" sldId="293"/>
            <ac:grpSpMk id="666" creationId="{E414ED6C-DF3A-4F5A-B3BE-D7EAF3E9EE43}"/>
          </ac:grpSpMkLst>
        </pc:grpChg>
        <pc:grpChg chg="mod">
          <ac:chgData name="Kondo Gnanvo" userId="138e8ee5-071e-4200-bbe9-20c101fa0b3f" providerId="ADAL" clId="{F27A5434-FB4B-4544-B2AD-7C786F7582F5}" dt="2024-02-26T00:55:02.041" v="13162" actId="465"/>
          <ac:grpSpMkLst>
            <pc:docMk/>
            <pc:sldMk cId="4153231343" sldId="293"/>
            <ac:grpSpMk id="667" creationId="{FD5E7508-CE86-48AA-82C0-EC613DCCDFF5}"/>
          </ac:grpSpMkLst>
        </pc:grpChg>
        <pc:grpChg chg="mod">
          <ac:chgData name="Kondo Gnanvo" userId="138e8ee5-071e-4200-bbe9-20c101fa0b3f" providerId="ADAL" clId="{F27A5434-FB4B-4544-B2AD-7C786F7582F5}" dt="2024-02-26T00:55:02.041" v="13162" actId="465"/>
          <ac:grpSpMkLst>
            <pc:docMk/>
            <pc:sldMk cId="4153231343" sldId="293"/>
            <ac:grpSpMk id="668" creationId="{8D682080-C17C-40B3-8CDB-8B515EE91AD7}"/>
          </ac:grpSpMkLst>
        </pc:grpChg>
        <pc:grpChg chg="mod">
          <ac:chgData name="Kondo Gnanvo" userId="138e8ee5-071e-4200-bbe9-20c101fa0b3f" providerId="ADAL" clId="{F27A5434-FB4B-4544-B2AD-7C786F7582F5}" dt="2024-02-26T00:55:02.041" v="13162" actId="465"/>
          <ac:grpSpMkLst>
            <pc:docMk/>
            <pc:sldMk cId="4153231343" sldId="293"/>
            <ac:grpSpMk id="669" creationId="{E6335438-9C1F-462A-A731-63D0836DC0D6}"/>
          </ac:grpSpMkLst>
        </pc:grpChg>
        <pc:grpChg chg="mod">
          <ac:chgData name="Kondo Gnanvo" userId="138e8ee5-071e-4200-bbe9-20c101fa0b3f" providerId="ADAL" clId="{F27A5434-FB4B-4544-B2AD-7C786F7582F5}" dt="2024-02-26T00:55:02.041" v="13162" actId="465"/>
          <ac:grpSpMkLst>
            <pc:docMk/>
            <pc:sldMk cId="4153231343" sldId="293"/>
            <ac:grpSpMk id="670" creationId="{F05B9A99-8276-4782-8E2A-000F87FAFAC5}"/>
          </ac:grpSpMkLst>
        </pc:grpChg>
        <pc:grpChg chg="mod">
          <ac:chgData name="Kondo Gnanvo" userId="138e8ee5-071e-4200-bbe9-20c101fa0b3f" providerId="ADAL" clId="{F27A5434-FB4B-4544-B2AD-7C786F7582F5}" dt="2024-02-26T00:55:02.041" v="13162" actId="465"/>
          <ac:grpSpMkLst>
            <pc:docMk/>
            <pc:sldMk cId="4153231343" sldId="293"/>
            <ac:grpSpMk id="672" creationId="{7654A97B-C729-45DC-AE76-E419E94718E2}"/>
          </ac:grpSpMkLst>
        </pc:grpChg>
        <pc:grpChg chg="mod">
          <ac:chgData name="Kondo Gnanvo" userId="138e8ee5-071e-4200-bbe9-20c101fa0b3f" providerId="ADAL" clId="{F27A5434-FB4B-4544-B2AD-7C786F7582F5}" dt="2024-02-26T00:55:02.041" v="13162" actId="465"/>
          <ac:grpSpMkLst>
            <pc:docMk/>
            <pc:sldMk cId="4153231343" sldId="293"/>
            <ac:grpSpMk id="673" creationId="{59F5FF25-2474-4C18-8738-7DD6247B3853}"/>
          </ac:grpSpMkLst>
        </pc:grpChg>
        <pc:grpChg chg="mod">
          <ac:chgData name="Kondo Gnanvo" userId="138e8ee5-071e-4200-bbe9-20c101fa0b3f" providerId="ADAL" clId="{F27A5434-FB4B-4544-B2AD-7C786F7582F5}" dt="2024-02-26T00:55:02.041" v="13162" actId="465"/>
          <ac:grpSpMkLst>
            <pc:docMk/>
            <pc:sldMk cId="4153231343" sldId="293"/>
            <ac:grpSpMk id="680" creationId="{52810470-7DE4-47F6-ABAF-C3C092C30C97}"/>
          </ac:grpSpMkLst>
        </pc:grpChg>
        <pc:grpChg chg="mod">
          <ac:chgData name="Kondo Gnanvo" userId="138e8ee5-071e-4200-bbe9-20c101fa0b3f" providerId="ADAL" clId="{F27A5434-FB4B-4544-B2AD-7C786F7582F5}" dt="2024-02-26T00:55:02.041" v="13162" actId="465"/>
          <ac:grpSpMkLst>
            <pc:docMk/>
            <pc:sldMk cId="4153231343" sldId="293"/>
            <ac:grpSpMk id="686" creationId="{6C30435A-D566-4522-88AD-06C4C70621B6}"/>
          </ac:grpSpMkLst>
        </pc:grpChg>
        <pc:grpChg chg="mod">
          <ac:chgData name="Kondo Gnanvo" userId="138e8ee5-071e-4200-bbe9-20c101fa0b3f" providerId="ADAL" clId="{F27A5434-FB4B-4544-B2AD-7C786F7582F5}" dt="2024-02-26T00:55:02.041" v="13162" actId="465"/>
          <ac:grpSpMkLst>
            <pc:docMk/>
            <pc:sldMk cId="4153231343" sldId="293"/>
            <ac:grpSpMk id="687" creationId="{2B842153-034F-4A9B-904A-33E6BCD09CB3}"/>
          </ac:grpSpMkLst>
        </pc:grpChg>
        <pc:grpChg chg="mod">
          <ac:chgData name="Kondo Gnanvo" userId="138e8ee5-071e-4200-bbe9-20c101fa0b3f" providerId="ADAL" clId="{F27A5434-FB4B-4544-B2AD-7C786F7582F5}" dt="2024-02-26T00:55:02.041" v="13162" actId="465"/>
          <ac:grpSpMkLst>
            <pc:docMk/>
            <pc:sldMk cId="4153231343" sldId="293"/>
            <ac:grpSpMk id="694" creationId="{0DC80442-F5F1-4DB3-9962-A62D45543D4D}"/>
          </ac:grpSpMkLst>
        </pc:grpChg>
        <pc:grpChg chg="mod">
          <ac:chgData name="Kondo Gnanvo" userId="138e8ee5-071e-4200-bbe9-20c101fa0b3f" providerId="ADAL" clId="{F27A5434-FB4B-4544-B2AD-7C786F7582F5}" dt="2024-02-26T00:55:02.041" v="13162" actId="465"/>
          <ac:grpSpMkLst>
            <pc:docMk/>
            <pc:sldMk cId="4153231343" sldId="293"/>
            <ac:grpSpMk id="700" creationId="{463832F6-800B-4B88-8CC6-3203FD7F70C3}"/>
          </ac:grpSpMkLst>
        </pc:grpChg>
        <pc:grpChg chg="mod">
          <ac:chgData name="Kondo Gnanvo" userId="138e8ee5-071e-4200-bbe9-20c101fa0b3f" providerId="ADAL" clId="{F27A5434-FB4B-4544-B2AD-7C786F7582F5}" dt="2024-02-26T00:55:02.041" v="13162" actId="465"/>
          <ac:grpSpMkLst>
            <pc:docMk/>
            <pc:sldMk cId="4153231343" sldId="293"/>
            <ac:grpSpMk id="701" creationId="{DF1AC54D-7FDB-46B1-96DD-8CB7F440A85D}"/>
          </ac:grpSpMkLst>
        </pc:grpChg>
        <pc:grpChg chg="mod">
          <ac:chgData name="Kondo Gnanvo" userId="138e8ee5-071e-4200-bbe9-20c101fa0b3f" providerId="ADAL" clId="{F27A5434-FB4B-4544-B2AD-7C786F7582F5}" dt="2024-02-26T00:55:02.041" v="13162" actId="465"/>
          <ac:grpSpMkLst>
            <pc:docMk/>
            <pc:sldMk cId="4153231343" sldId="293"/>
            <ac:grpSpMk id="708" creationId="{715CA560-59BB-4873-A176-16D7CABDC71D}"/>
          </ac:grpSpMkLst>
        </pc:grpChg>
        <pc:grpChg chg="mod">
          <ac:chgData name="Kondo Gnanvo" userId="138e8ee5-071e-4200-bbe9-20c101fa0b3f" providerId="ADAL" clId="{F27A5434-FB4B-4544-B2AD-7C786F7582F5}" dt="2024-02-26T00:55:02.041" v="13162" actId="465"/>
          <ac:grpSpMkLst>
            <pc:docMk/>
            <pc:sldMk cId="4153231343" sldId="293"/>
            <ac:grpSpMk id="714" creationId="{45C16FEA-98BA-42FC-94F4-E7E734872EE8}"/>
          </ac:grpSpMkLst>
        </pc:grpChg>
        <pc:grpChg chg="mod">
          <ac:chgData name="Kondo Gnanvo" userId="138e8ee5-071e-4200-bbe9-20c101fa0b3f" providerId="ADAL" clId="{F27A5434-FB4B-4544-B2AD-7C786F7582F5}" dt="2024-02-26T00:55:02.041" v="13162" actId="465"/>
          <ac:grpSpMkLst>
            <pc:docMk/>
            <pc:sldMk cId="4153231343" sldId="293"/>
            <ac:grpSpMk id="715" creationId="{650EFC45-CF8A-4703-A546-DEB2C085313F}"/>
          </ac:grpSpMkLst>
        </pc:grpChg>
        <pc:grpChg chg="mod">
          <ac:chgData name="Kondo Gnanvo" userId="138e8ee5-071e-4200-bbe9-20c101fa0b3f" providerId="ADAL" clId="{F27A5434-FB4B-4544-B2AD-7C786F7582F5}" dt="2024-02-26T00:55:02.041" v="13162" actId="465"/>
          <ac:grpSpMkLst>
            <pc:docMk/>
            <pc:sldMk cId="4153231343" sldId="293"/>
            <ac:grpSpMk id="722" creationId="{3C4DFD84-BADE-4867-AC8D-959D1BEDC1D1}"/>
          </ac:grpSpMkLst>
        </pc:grpChg>
        <pc:grpChg chg="mod">
          <ac:chgData name="Kondo Gnanvo" userId="138e8ee5-071e-4200-bbe9-20c101fa0b3f" providerId="ADAL" clId="{F27A5434-FB4B-4544-B2AD-7C786F7582F5}" dt="2024-02-26T00:55:02.041" v="13162" actId="465"/>
          <ac:grpSpMkLst>
            <pc:docMk/>
            <pc:sldMk cId="4153231343" sldId="293"/>
            <ac:grpSpMk id="728" creationId="{BF47D97B-B488-4B44-9820-EB6EA92EDB34}"/>
          </ac:grpSpMkLst>
        </pc:grpChg>
        <pc:grpChg chg="mod">
          <ac:chgData name="Kondo Gnanvo" userId="138e8ee5-071e-4200-bbe9-20c101fa0b3f" providerId="ADAL" clId="{F27A5434-FB4B-4544-B2AD-7C786F7582F5}" dt="2024-02-26T00:55:02.041" v="13162" actId="465"/>
          <ac:grpSpMkLst>
            <pc:docMk/>
            <pc:sldMk cId="4153231343" sldId="293"/>
            <ac:grpSpMk id="729" creationId="{02D3CCF8-4F1B-4D65-9BB7-10FE775F966E}"/>
          </ac:grpSpMkLst>
        </pc:grpChg>
        <pc:grpChg chg="mod">
          <ac:chgData name="Kondo Gnanvo" userId="138e8ee5-071e-4200-bbe9-20c101fa0b3f" providerId="ADAL" clId="{F27A5434-FB4B-4544-B2AD-7C786F7582F5}" dt="2024-02-26T00:55:02.041" v="13162" actId="465"/>
          <ac:grpSpMkLst>
            <pc:docMk/>
            <pc:sldMk cId="4153231343" sldId="293"/>
            <ac:grpSpMk id="736" creationId="{82D98315-F77D-4008-818C-3D8FC3F9AAF6}"/>
          </ac:grpSpMkLst>
        </pc:grpChg>
        <pc:grpChg chg="mod">
          <ac:chgData name="Kondo Gnanvo" userId="138e8ee5-071e-4200-bbe9-20c101fa0b3f" providerId="ADAL" clId="{F27A5434-FB4B-4544-B2AD-7C786F7582F5}" dt="2024-02-26T00:55:02.041" v="13162" actId="465"/>
          <ac:grpSpMkLst>
            <pc:docMk/>
            <pc:sldMk cId="4153231343" sldId="293"/>
            <ac:grpSpMk id="742" creationId="{98865AC2-64D5-489B-BD40-E5CCA5CE075E}"/>
          </ac:grpSpMkLst>
        </pc:grpChg>
        <pc:grpChg chg="mod">
          <ac:chgData name="Kondo Gnanvo" userId="138e8ee5-071e-4200-bbe9-20c101fa0b3f" providerId="ADAL" clId="{F27A5434-FB4B-4544-B2AD-7C786F7582F5}" dt="2024-02-26T00:55:02.041" v="13162" actId="465"/>
          <ac:grpSpMkLst>
            <pc:docMk/>
            <pc:sldMk cId="4153231343" sldId="293"/>
            <ac:grpSpMk id="743" creationId="{06374720-3EF0-407E-AE45-8E7E8AD1D71B}"/>
          </ac:grpSpMkLst>
        </pc:grpChg>
        <pc:grpChg chg="mod">
          <ac:chgData name="Kondo Gnanvo" userId="138e8ee5-071e-4200-bbe9-20c101fa0b3f" providerId="ADAL" clId="{F27A5434-FB4B-4544-B2AD-7C786F7582F5}" dt="2024-02-26T00:55:02.041" v="13162" actId="465"/>
          <ac:grpSpMkLst>
            <pc:docMk/>
            <pc:sldMk cId="4153231343" sldId="293"/>
            <ac:grpSpMk id="750" creationId="{24B06AD6-DCB3-416D-9AE2-848C20B6B77F}"/>
          </ac:grpSpMkLst>
        </pc:grpChg>
        <pc:grpChg chg="mod">
          <ac:chgData name="Kondo Gnanvo" userId="138e8ee5-071e-4200-bbe9-20c101fa0b3f" providerId="ADAL" clId="{F27A5434-FB4B-4544-B2AD-7C786F7582F5}" dt="2024-02-26T00:55:02.041" v="13162" actId="465"/>
          <ac:grpSpMkLst>
            <pc:docMk/>
            <pc:sldMk cId="4153231343" sldId="293"/>
            <ac:grpSpMk id="755" creationId="{4CD3FB49-A1E2-4398-8135-B848BD48589C}"/>
          </ac:grpSpMkLst>
        </pc:grpChg>
        <pc:grpChg chg="mod">
          <ac:chgData name="Kondo Gnanvo" userId="138e8ee5-071e-4200-bbe9-20c101fa0b3f" providerId="ADAL" clId="{F27A5434-FB4B-4544-B2AD-7C786F7582F5}" dt="2024-02-26T00:55:02.041" v="13162" actId="465"/>
          <ac:grpSpMkLst>
            <pc:docMk/>
            <pc:sldMk cId="4153231343" sldId="293"/>
            <ac:grpSpMk id="756" creationId="{AAB0EFCD-DC67-4FEA-BB42-D4904BA7A724}"/>
          </ac:grpSpMkLst>
        </pc:grpChg>
        <pc:grpChg chg="mod">
          <ac:chgData name="Kondo Gnanvo" userId="138e8ee5-071e-4200-bbe9-20c101fa0b3f" providerId="ADAL" clId="{F27A5434-FB4B-4544-B2AD-7C786F7582F5}" dt="2024-02-26T00:55:02.041" v="13162" actId="465"/>
          <ac:grpSpMkLst>
            <pc:docMk/>
            <pc:sldMk cId="4153231343" sldId="293"/>
            <ac:grpSpMk id="758" creationId="{B2062712-6A90-4A9D-B63D-0EC062D2918A}"/>
          </ac:grpSpMkLst>
        </pc:grpChg>
        <pc:grpChg chg="mod">
          <ac:chgData name="Kondo Gnanvo" userId="138e8ee5-071e-4200-bbe9-20c101fa0b3f" providerId="ADAL" clId="{F27A5434-FB4B-4544-B2AD-7C786F7582F5}" dt="2024-02-26T00:55:02.041" v="13162" actId="465"/>
          <ac:grpSpMkLst>
            <pc:docMk/>
            <pc:sldMk cId="4153231343" sldId="293"/>
            <ac:grpSpMk id="759" creationId="{24BF9353-F0B1-4629-9D96-F1FA0CDD4B11}"/>
          </ac:grpSpMkLst>
        </pc:grpChg>
        <pc:grpChg chg="mod">
          <ac:chgData name="Kondo Gnanvo" userId="138e8ee5-071e-4200-bbe9-20c101fa0b3f" providerId="ADAL" clId="{F27A5434-FB4B-4544-B2AD-7C786F7582F5}" dt="2024-02-26T00:55:02.041" v="13162" actId="465"/>
          <ac:grpSpMkLst>
            <pc:docMk/>
            <pc:sldMk cId="4153231343" sldId="293"/>
            <ac:grpSpMk id="766" creationId="{4DCCF1A2-34FB-489E-BAB3-4217A8A2EAF8}"/>
          </ac:grpSpMkLst>
        </pc:grpChg>
        <pc:grpChg chg="mod">
          <ac:chgData name="Kondo Gnanvo" userId="138e8ee5-071e-4200-bbe9-20c101fa0b3f" providerId="ADAL" clId="{F27A5434-FB4B-4544-B2AD-7C786F7582F5}" dt="2024-02-26T00:55:02.041" v="13162" actId="465"/>
          <ac:grpSpMkLst>
            <pc:docMk/>
            <pc:sldMk cId="4153231343" sldId="293"/>
            <ac:grpSpMk id="772" creationId="{0A1F3AFE-1B8B-42AB-9EFD-191A2D19D009}"/>
          </ac:grpSpMkLst>
        </pc:grpChg>
        <pc:grpChg chg="mod">
          <ac:chgData name="Kondo Gnanvo" userId="138e8ee5-071e-4200-bbe9-20c101fa0b3f" providerId="ADAL" clId="{F27A5434-FB4B-4544-B2AD-7C786F7582F5}" dt="2024-02-26T00:55:02.041" v="13162" actId="465"/>
          <ac:grpSpMkLst>
            <pc:docMk/>
            <pc:sldMk cId="4153231343" sldId="293"/>
            <ac:grpSpMk id="773" creationId="{A8C4B845-0895-4FB8-B203-7F01F806EF7C}"/>
          </ac:grpSpMkLst>
        </pc:grpChg>
        <pc:grpChg chg="mod">
          <ac:chgData name="Kondo Gnanvo" userId="138e8ee5-071e-4200-bbe9-20c101fa0b3f" providerId="ADAL" clId="{F27A5434-FB4B-4544-B2AD-7C786F7582F5}" dt="2024-02-26T00:55:02.041" v="13162" actId="465"/>
          <ac:grpSpMkLst>
            <pc:docMk/>
            <pc:sldMk cId="4153231343" sldId="293"/>
            <ac:grpSpMk id="780" creationId="{4A690615-E89D-4042-9FC0-8E7DEC6F6816}"/>
          </ac:grpSpMkLst>
        </pc:grpChg>
        <pc:grpChg chg="mod">
          <ac:chgData name="Kondo Gnanvo" userId="138e8ee5-071e-4200-bbe9-20c101fa0b3f" providerId="ADAL" clId="{F27A5434-FB4B-4544-B2AD-7C786F7582F5}" dt="2024-02-24T19:57:34.485" v="2772" actId="12788"/>
          <ac:grpSpMkLst>
            <pc:docMk/>
            <pc:sldMk cId="4153231343" sldId="293"/>
            <ac:grpSpMk id="785" creationId="{E2B54C46-5C47-4152-9833-BB0C8CC2B2C7}"/>
          </ac:grpSpMkLst>
        </pc:grpChg>
        <pc:grpChg chg="mod">
          <ac:chgData name="Kondo Gnanvo" userId="138e8ee5-071e-4200-bbe9-20c101fa0b3f" providerId="ADAL" clId="{F27A5434-FB4B-4544-B2AD-7C786F7582F5}" dt="2024-02-24T19:57:34.485" v="2772" actId="12788"/>
          <ac:grpSpMkLst>
            <pc:docMk/>
            <pc:sldMk cId="4153231343" sldId="293"/>
            <ac:grpSpMk id="788" creationId="{74DD42D5-CAFF-4DE3-A99F-F72C4BC75EE7}"/>
          </ac:grpSpMkLst>
        </pc:grpChg>
        <pc:grpChg chg="mod">
          <ac:chgData name="Kondo Gnanvo" userId="138e8ee5-071e-4200-bbe9-20c101fa0b3f" providerId="ADAL" clId="{F27A5434-FB4B-4544-B2AD-7C786F7582F5}" dt="2024-02-24T19:57:34.485" v="2772" actId="12788"/>
          <ac:grpSpMkLst>
            <pc:docMk/>
            <pc:sldMk cId="4153231343" sldId="293"/>
            <ac:grpSpMk id="790" creationId="{2EF7BA0B-A82E-432D-9F12-966767B8D906}"/>
          </ac:grpSpMkLst>
        </pc:grpChg>
        <pc:grpChg chg="mod">
          <ac:chgData name="Kondo Gnanvo" userId="138e8ee5-071e-4200-bbe9-20c101fa0b3f" providerId="ADAL" clId="{F27A5434-FB4B-4544-B2AD-7C786F7582F5}" dt="2024-02-24T19:57:34.485" v="2772" actId="12788"/>
          <ac:grpSpMkLst>
            <pc:docMk/>
            <pc:sldMk cId="4153231343" sldId="293"/>
            <ac:grpSpMk id="796" creationId="{8FD923E2-BF9F-4597-878C-641874F550E0}"/>
          </ac:grpSpMkLst>
        </pc:grpChg>
        <pc:grpChg chg="mod">
          <ac:chgData name="Kondo Gnanvo" userId="138e8ee5-071e-4200-bbe9-20c101fa0b3f" providerId="ADAL" clId="{F27A5434-FB4B-4544-B2AD-7C786F7582F5}" dt="2024-02-24T19:57:34.485" v="2772" actId="12788"/>
          <ac:grpSpMkLst>
            <pc:docMk/>
            <pc:sldMk cId="4153231343" sldId="293"/>
            <ac:grpSpMk id="797" creationId="{1CA1EE96-037C-4581-9C6D-06367C15D8E2}"/>
          </ac:grpSpMkLst>
        </pc:grpChg>
        <pc:grpChg chg="mod">
          <ac:chgData name="Kondo Gnanvo" userId="138e8ee5-071e-4200-bbe9-20c101fa0b3f" providerId="ADAL" clId="{F27A5434-FB4B-4544-B2AD-7C786F7582F5}" dt="2024-02-24T19:57:34.485" v="2772" actId="12788"/>
          <ac:grpSpMkLst>
            <pc:docMk/>
            <pc:sldMk cId="4153231343" sldId="293"/>
            <ac:grpSpMk id="798" creationId="{0E0E21A1-DF25-450B-AD4F-7CA29C31FF5C}"/>
          </ac:grpSpMkLst>
        </pc:grpChg>
        <pc:grpChg chg="mod">
          <ac:chgData name="Kondo Gnanvo" userId="138e8ee5-071e-4200-bbe9-20c101fa0b3f" providerId="ADAL" clId="{F27A5434-FB4B-4544-B2AD-7C786F7582F5}" dt="2024-02-24T19:57:34.485" v="2772" actId="12788"/>
          <ac:grpSpMkLst>
            <pc:docMk/>
            <pc:sldMk cId="4153231343" sldId="293"/>
            <ac:grpSpMk id="799" creationId="{AA98A1ED-CE86-4566-9881-4001E507B721}"/>
          </ac:grpSpMkLst>
        </pc:grpChg>
        <pc:grpChg chg="mod">
          <ac:chgData name="Kondo Gnanvo" userId="138e8ee5-071e-4200-bbe9-20c101fa0b3f" providerId="ADAL" clId="{F27A5434-FB4B-4544-B2AD-7C786F7582F5}" dt="2024-02-24T19:57:34.485" v="2772" actId="12788"/>
          <ac:grpSpMkLst>
            <pc:docMk/>
            <pc:sldMk cId="4153231343" sldId="293"/>
            <ac:grpSpMk id="821" creationId="{F34F219A-A47F-44D0-9730-4E74FE739627}"/>
          </ac:grpSpMkLst>
        </pc:grpChg>
        <pc:grpChg chg="mod">
          <ac:chgData name="Kondo Gnanvo" userId="138e8ee5-071e-4200-bbe9-20c101fa0b3f" providerId="ADAL" clId="{F27A5434-FB4B-4544-B2AD-7C786F7582F5}" dt="2024-02-24T19:57:34.485" v="2772" actId="12788"/>
          <ac:grpSpMkLst>
            <pc:docMk/>
            <pc:sldMk cId="4153231343" sldId="293"/>
            <ac:grpSpMk id="822" creationId="{326048CF-AA26-4F76-ADAF-6A10DE3F4557}"/>
          </ac:grpSpMkLst>
        </pc:grpChg>
        <pc:grpChg chg="mod">
          <ac:chgData name="Kondo Gnanvo" userId="138e8ee5-071e-4200-bbe9-20c101fa0b3f" providerId="ADAL" clId="{F27A5434-FB4B-4544-B2AD-7C786F7582F5}" dt="2024-02-24T19:57:34.485" v="2772" actId="12788"/>
          <ac:grpSpMkLst>
            <pc:docMk/>
            <pc:sldMk cId="4153231343" sldId="293"/>
            <ac:grpSpMk id="823" creationId="{302F3768-011E-4B0A-8FA8-0CB6AB29B95A}"/>
          </ac:grpSpMkLst>
        </pc:grpChg>
        <pc:grpChg chg="mod">
          <ac:chgData name="Kondo Gnanvo" userId="138e8ee5-071e-4200-bbe9-20c101fa0b3f" providerId="ADAL" clId="{F27A5434-FB4B-4544-B2AD-7C786F7582F5}" dt="2024-02-24T19:57:34.485" v="2772" actId="12788"/>
          <ac:grpSpMkLst>
            <pc:docMk/>
            <pc:sldMk cId="4153231343" sldId="293"/>
            <ac:grpSpMk id="824" creationId="{23573D5F-D6EE-4286-86EF-B23817DB19B8}"/>
          </ac:grpSpMkLst>
        </pc:grpChg>
        <pc:grpChg chg="mod">
          <ac:chgData name="Kondo Gnanvo" userId="138e8ee5-071e-4200-bbe9-20c101fa0b3f" providerId="ADAL" clId="{F27A5434-FB4B-4544-B2AD-7C786F7582F5}" dt="2024-02-24T19:57:34.485" v="2772" actId="12788"/>
          <ac:grpSpMkLst>
            <pc:docMk/>
            <pc:sldMk cId="4153231343" sldId="293"/>
            <ac:grpSpMk id="828" creationId="{70A562C8-D731-4B34-8219-116A987459BC}"/>
          </ac:grpSpMkLst>
        </pc:grpChg>
        <pc:grpChg chg="mod">
          <ac:chgData name="Kondo Gnanvo" userId="138e8ee5-071e-4200-bbe9-20c101fa0b3f" providerId="ADAL" clId="{F27A5434-FB4B-4544-B2AD-7C786F7582F5}" dt="2024-02-24T19:57:34.485" v="2772" actId="12788"/>
          <ac:grpSpMkLst>
            <pc:docMk/>
            <pc:sldMk cId="4153231343" sldId="293"/>
            <ac:grpSpMk id="829" creationId="{355F031D-83C7-4855-802D-BCE9943321A5}"/>
          </ac:grpSpMkLst>
        </pc:grpChg>
        <pc:picChg chg="del mod">
          <ac:chgData name="Kondo Gnanvo" userId="138e8ee5-071e-4200-bbe9-20c101fa0b3f" providerId="ADAL" clId="{F27A5434-FB4B-4544-B2AD-7C786F7582F5}" dt="2024-02-24T20:16:35.541" v="3047" actId="478"/>
          <ac:picMkLst>
            <pc:docMk/>
            <pc:sldMk cId="4153231343" sldId="293"/>
            <ac:picMk id="2" creationId="{DC60973F-BD26-4959-B6B7-160B821071EE}"/>
          </ac:picMkLst>
        </pc:picChg>
        <pc:picChg chg="add mod ord">
          <ac:chgData name="Kondo Gnanvo" userId="138e8ee5-071e-4200-bbe9-20c101fa0b3f" providerId="ADAL" clId="{F27A5434-FB4B-4544-B2AD-7C786F7582F5}" dt="2024-02-24T20:18:06.337" v="3081" actId="1037"/>
          <ac:picMkLst>
            <pc:docMk/>
            <pc:sldMk cId="4153231343" sldId="293"/>
            <ac:picMk id="302" creationId="{7836B409-F1B0-4FEE-9A31-3A3E6DAB0891}"/>
          </ac:picMkLst>
        </pc:picChg>
        <pc:cxnChg chg="add del mod">
          <ac:chgData name="Kondo Gnanvo" userId="138e8ee5-071e-4200-bbe9-20c101fa0b3f" providerId="ADAL" clId="{F27A5434-FB4B-4544-B2AD-7C786F7582F5}" dt="2024-02-24T19:54:40.269" v="2681" actId="478"/>
          <ac:cxnSpMkLst>
            <pc:docMk/>
            <pc:sldMk cId="4153231343" sldId="293"/>
            <ac:cxnSpMk id="8" creationId="{E5A562A0-0D07-4C92-94C1-286267B470AA}"/>
          </ac:cxnSpMkLst>
        </pc:cxnChg>
        <pc:cxnChg chg="add mod">
          <ac:chgData name="Kondo Gnanvo" userId="138e8ee5-071e-4200-bbe9-20c101fa0b3f" providerId="ADAL" clId="{F27A5434-FB4B-4544-B2AD-7C786F7582F5}" dt="2024-02-26T00:55:05.206" v="13169" actId="1038"/>
          <ac:cxnSpMkLst>
            <pc:docMk/>
            <pc:sldMk cId="4153231343" sldId="293"/>
            <ac:cxnSpMk id="20" creationId="{C83FA48F-A622-41D4-8C0B-3A75C679096D}"/>
          </ac:cxnSpMkLst>
        </pc:cxnChg>
        <pc:cxnChg chg="mod">
          <ac:chgData name="Kondo Gnanvo" userId="138e8ee5-071e-4200-bbe9-20c101fa0b3f" providerId="ADAL" clId="{F27A5434-FB4B-4544-B2AD-7C786F7582F5}" dt="2024-02-24T19:31:31.306" v="1600" actId="1037"/>
          <ac:cxnSpMkLst>
            <pc:docMk/>
            <pc:sldMk cId="4153231343" sldId="293"/>
            <ac:cxnSpMk id="819" creationId="{AC30CD36-33B9-48A0-A04F-0A8162E6EAF0}"/>
          </ac:cxnSpMkLst>
        </pc:cxnChg>
      </pc:sldChg>
      <pc:sldChg chg="addSp delSp modSp add">
        <pc:chgData name="Kondo Gnanvo" userId="138e8ee5-071e-4200-bbe9-20c101fa0b3f" providerId="ADAL" clId="{F27A5434-FB4B-4544-B2AD-7C786F7582F5}" dt="2024-02-26T15:24:50.019" v="17891" actId="1076"/>
        <pc:sldMkLst>
          <pc:docMk/>
          <pc:sldMk cId="1883687558" sldId="296"/>
        </pc:sldMkLst>
        <pc:spChg chg="add mod">
          <ac:chgData name="Kondo Gnanvo" userId="138e8ee5-071e-4200-bbe9-20c101fa0b3f" providerId="ADAL" clId="{F27A5434-FB4B-4544-B2AD-7C786F7582F5}" dt="2024-02-25T23:39:58.004" v="11831" actId="164"/>
          <ac:spMkLst>
            <pc:docMk/>
            <pc:sldMk cId="1883687558" sldId="296"/>
            <ac:spMk id="5" creationId="{FA1B3F63-5D29-4503-89D4-C079697A7588}"/>
          </ac:spMkLst>
        </pc:spChg>
        <pc:spChg chg="mod">
          <ac:chgData name="Kondo Gnanvo" userId="138e8ee5-071e-4200-bbe9-20c101fa0b3f" providerId="ADAL" clId="{F27A5434-FB4B-4544-B2AD-7C786F7582F5}" dt="2024-02-24T21:14:30.269" v="3332" actId="20577"/>
          <ac:spMkLst>
            <pc:docMk/>
            <pc:sldMk cId="1883687558" sldId="296"/>
            <ac:spMk id="6" creationId="{93916A90-ADAC-400A-ACA6-3E299CFBAF17}"/>
          </ac:spMkLst>
        </pc:spChg>
        <pc:spChg chg="del">
          <ac:chgData name="Kondo Gnanvo" userId="138e8ee5-071e-4200-bbe9-20c101fa0b3f" providerId="ADAL" clId="{F27A5434-FB4B-4544-B2AD-7C786F7582F5}" dt="2024-02-24T21:13:10.331" v="3306" actId="478"/>
          <ac:spMkLst>
            <pc:docMk/>
            <pc:sldMk cId="1883687558" sldId="296"/>
            <ac:spMk id="23" creationId="{6F2F4372-6C22-4E82-8F55-BF2AE0CDFE9F}"/>
          </ac:spMkLst>
        </pc:spChg>
        <pc:spChg chg="add mod">
          <ac:chgData name="Kondo Gnanvo" userId="138e8ee5-071e-4200-bbe9-20c101fa0b3f" providerId="ADAL" clId="{F27A5434-FB4B-4544-B2AD-7C786F7582F5}" dt="2024-02-26T13:06:22.420" v="17073" actId="20577"/>
          <ac:spMkLst>
            <pc:docMk/>
            <pc:sldMk cId="1883687558" sldId="296"/>
            <ac:spMk id="24" creationId="{55D0DBE7-330F-4B4E-A786-A4EF9DBB590B}"/>
          </ac:spMkLst>
        </pc:spChg>
        <pc:spChg chg="add del">
          <ac:chgData name="Kondo Gnanvo" userId="138e8ee5-071e-4200-bbe9-20c101fa0b3f" providerId="ADAL" clId="{F27A5434-FB4B-4544-B2AD-7C786F7582F5}" dt="2024-02-25T23:32:12.787" v="11582" actId="478"/>
          <ac:spMkLst>
            <pc:docMk/>
            <pc:sldMk cId="1883687558" sldId="296"/>
            <ac:spMk id="26" creationId="{2B81EBA6-B06D-481C-AD5E-196D31742436}"/>
          </ac:spMkLst>
        </pc:spChg>
        <pc:spChg chg="add mod">
          <ac:chgData name="Kondo Gnanvo" userId="138e8ee5-071e-4200-bbe9-20c101fa0b3f" providerId="ADAL" clId="{F27A5434-FB4B-4544-B2AD-7C786F7582F5}" dt="2024-02-25T23:39:58.004" v="11831" actId="164"/>
          <ac:spMkLst>
            <pc:docMk/>
            <pc:sldMk cId="1883687558" sldId="296"/>
            <ac:spMk id="39" creationId="{FAF76C34-E2EF-4488-8D77-1A9B3BA023E2}"/>
          </ac:spMkLst>
        </pc:spChg>
        <pc:spChg chg="add mod">
          <ac:chgData name="Kondo Gnanvo" userId="138e8ee5-071e-4200-bbe9-20c101fa0b3f" providerId="ADAL" clId="{F27A5434-FB4B-4544-B2AD-7C786F7582F5}" dt="2024-02-26T14:52:32.318" v="17878" actId="1076"/>
          <ac:spMkLst>
            <pc:docMk/>
            <pc:sldMk cId="1883687558" sldId="296"/>
            <ac:spMk id="41" creationId="{75E43452-192E-47F4-8F97-27457C012CA9}"/>
          </ac:spMkLst>
        </pc:spChg>
        <pc:spChg chg="add del mod">
          <ac:chgData name="Kondo Gnanvo" userId="138e8ee5-071e-4200-bbe9-20c101fa0b3f" providerId="ADAL" clId="{F27A5434-FB4B-4544-B2AD-7C786F7582F5}" dt="2024-02-25T23:53:21.073" v="12572" actId="478"/>
          <ac:spMkLst>
            <pc:docMk/>
            <pc:sldMk cId="1883687558" sldId="296"/>
            <ac:spMk id="45" creationId="{6D539BFE-D021-46A7-9408-522D7E3DCC39}"/>
          </ac:spMkLst>
        </pc:spChg>
        <pc:spChg chg="add del mod">
          <ac:chgData name="Kondo Gnanvo" userId="138e8ee5-071e-4200-bbe9-20c101fa0b3f" providerId="ADAL" clId="{F27A5434-FB4B-4544-B2AD-7C786F7582F5}" dt="2024-02-25T23:53:17.405" v="12571" actId="478"/>
          <ac:spMkLst>
            <pc:docMk/>
            <pc:sldMk cId="1883687558" sldId="296"/>
            <ac:spMk id="57" creationId="{2C7D3BF5-DF49-451D-BB18-E8BE0D35E2A9}"/>
          </ac:spMkLst>
        </pc:spChg>
        <pc:spChg chg="add mod">
          <ac:chgData name="Kondo Gnanvo" userId="138e8ee5-071e-4200-bbe9-20c101fa0b3f" providerId="ADAL" clId="{F27A5434-FB4B-4544-B2AD-7C786F7582F5}" dt="2024-02-26T00:53:42.930" v="13109" actId="164"/>
          <ac:spMkLst>
            <pc:docMk/>
            <pc:sldMk cId="1883687558" sldId="296"/>
            <ac:spMk id="59" creationId="{09301292-EDB0-4612-8D5B-D07E00EF36EC}"/>
          </ac:spMkLst>
        </pc:spChg>
        <pc:spChg chg="add mod">
          <ac:chgData name="Kondo Gnanvo" userId="138e8ee5-071e-4200-bbe9-20c101fa0b3f" providerId="ADAL" clId="{F27A5434-FB4B-4544-B2AD-7C786F7582F5}" dt="2024-02-26T15:24:50.019" v="17891" actId="1076"/>
          <ac:spMkLst>
            <pc:docMk/>
            <pc:sldMk cId="1883687558" sldId="296"/>
            <ac:spMk id="63" creationId="{E08A7375-4454-461A-A6D2-9C58D04BD4BB}"/>
          </ac:spMkLst>
        </pc:spChg>
        <pc:spChg chg="add mod">
          <ac:chgData name="Kondo Gnanvo" userId="138e8ee5-071e-4200-bbe9-20c101fa0b3f" providerId="ADAL" clId="{F27A5434-FB4B-4544-B2AD-7C786F7582F5}" dt="2024-02-26T00:53:42.930" v="13109" actId="164"/>
          <ac:spMkLst>
            <pc:docMk/>
            <pc:sldMk cId="1883687558" sldId="296"/>
            <ac:spMk id="68" creationId="{233F290E-422C-4651-8F6E-C1559DFB0C9E}"/>
          </ac:spMkLst>
        </pc:spChg>
        <pc:spChg chg="add mod">
          <ac:chgData name="Kondo Gnanvo" userId="138e8ee5-071e-4200-bbe9-20c101fa0b3f" providerId="ADAL" clId="{F27A5434-FB4B-4544-B2AD-7C786F7582F5}" dt="2024-02-25T23:55:08.230" v="12603" actId="1076"/>
          <ac:spMkLst>
            <pc:docMk/>
            <pc:sldMk cId="1883687558" sldId="296"/>
            <ac:spMk id="75" creationId="{E68AB239-B0D0-45F8-AD24-ABE852F060C1}"/>
          </ac:spMkLst>
        </pc:spChg>
        <pc:grpChg chg="add del mod">
          <ac:chgData name="Kondo Gnanvo" userId="138e8ee5-071e-4200-bbe9-20c101fa0b3f" providerId="ADAL" clId="{F27A5434-FB4B-4544-B2AD-7C786F7582F5}" dt="2024-02-25T23:28:43.753" v="11398" actId="165"/>
          <ac:grpSpMkLst>
            <pc:docMk/>
            <pc:sldMk cId="1883687558" sldId="296"/>
            <ac:grpSpMk id="2" creationId="{D63867C0-816D-4991-B8BE-DDCA81509DB2}"/>
          </ac:grpSpMkLst>
        </pc:grpChg>
        <pc:grpChg chg="mod">
          <ac:chgData name="Kondo Gnanvo" userId="138e8ee5-071e-4200-bbe9-20c101fa0b3f" providerId="ADAL" clId="{F27A5434-FB4B-4544-B2AD-7C786F7582F5}" dt="2024-02-26T00:53:29.428" v="13107" actId="1076"/>
          <ac:grpSpMkLst>
            <pc:docMk/>
            <pc:sldMk cId="1883687558" sldId="296"/>
            <ac:grpSpMk id="4" creationId="{CA7169C7-CB59-42F0-971B-F4BC16BE4CC6}"/>
          </ac:grpSpMkLst>
        </pc:grpChg>
        <pc:grpChg chg="add mod">
          <ac:chgData name="Kondo Gnanvo" userId="138e8ee5-071e-4200-bbe9-20c101fa0b3f" providerId="ADAL" clId="{F27A5434-FB4B-4544-B2AD-7C786F7582F5}" dt="2024-02-26T00:53:50.599" v="13110" actId="553"/>
          <ac:grpSpMkLst>
            <pc:docMk/>
            <pc:sldMk cId="1883687558" sldId="296"/>
            <ac:grpSpMk id="10" creationId="{F10B7453-602F-443E-965C-F4F9D35E3055}"/>
          </ac:grpSpMkLst>
        </pc:grpChg>
        <pc:grpChg chg="add mod">
          <ac:chgData name="Kondo Gnanvo" userId="138e8ee5-071e-4200-bbe9-20c101fa0b3f" providerId="ADAL" clId="{F27A5434-FB4B-4544-B2AD-7C786F7582F5}" dt="2024-02-26T14:42:01.190" v="17842" actId="1076"/>
          <ac:grpSpMkLst>
            <pc:docMk/>
            <pc:sldMk cId="1883687558" sldId="296"/>
            <ac:grpSpMk id="42" creationId="{9EAD2E14-E51E-4761-91A8-9EC4F6B769B7}"/>
          </ac:grpSpMkLst>
        </pc:grpChg>
        <pc:picChg chg="del mod topLvl">
          <ac:chgData name="Kondo Gnanvo" userId="138e8ee5-071e-4200-bbe9-20c101fa0b3f" providerId="ADAL" clId="{F27A5434-FB4B-4544-B2AD-7C786F7582F5}" dt="2024-02-25T23:53:17.405" v="12571" actId="478"/>
          <ac:picMkLst>
            <pc:docMk/>
            <pc:sldMk cId="1883687558" sldId="296"/>
            <ac:picMk id="11" creationId="{341B2E18-9F5E-4E90-A157-67B145A140B8}"/>
          </ac:picMkLst>
        </pc:picChg>
        <pc:picChg chg="add del mod">
          <ac:chgData name="Kondo Gnanvo" userId="138e8ee5-071e-4200-bbe9-20c101fa0b3f" providerId="ADAL" clId="{F27A5434-FB4B-4544-B2AD-7C786F7582F5}" dt="2024-02-26T14:37:35.107" v="17839" actId="478"/>
          <ac:picMkLst>
            <pc:docMk/>
            <pc:sldMk cId="1883687558" sldId="296"/>
            <ac:picMk id="11" creationId="{F8BFCEE8-FE21-4C99-ABA8-012312A8D825}"/>
          </ac:picMkLst>
        </pc:picChg>
        <pc:picChg chg="mod ord topLvl">
          <ac:chgData name="Kondo Gnanvo" userId="138e8ee5-071e-4200-bbe9-20c101fa0b3f" providerId="ADAL" clId="{F27A5434-FB4B-4544-B2AD-7C786F7582F5}" dt="2024-02-26T00:53:42.930" v="13109" actId="164"/>
          <ac:picMkLst>
            <pc:docMk/>
            <pc:sldMk cId="1883687558" sldId="296"/>
            <ac:picMk id="12" creationId="{F05389EE-C696-4421-B47C-B6491B755564}"/>
          </ac:picMkLst>
        </pc:picChg>
        <pc:picChg chg="del">
          <ac:chgData name="Kondo Gnanvo" userId="138e8ee5-071e-4200-bbe9-20c101fa0b3f" providerId="ADAL" clId="{F27A5434-FB4B-4544-B2AD-7C786F7582F5}" dt="2024-02-24T21:10:45.489" v="3281" actId="478"/>
          <ac:picMkLst>
            <pc:docMk/>
            <pc:sldMk cId="1883687558" sldId="296"/>
            <ac:picMk id="13" creationId="{3F9C32E2-7A05-4449-9394-4C2E940DB5D6}"/>
          </ac:picMkLst>
        </pc:picChg>
        <pc:picChg chg="add mod">
          <ac:chgData name="Kondo Gnanvo" userId="138e8ee5-071e-4200-bbe9-20c101fa0b3f" providerId="ADAL" clId="{F27A5434-FB4B-4544-B2AD-7C786F7582F5}" dt="2024-02-26T14:52:32.318" v="17878" actId="1076"/>
          <ac:picMkLst>
            <pc:docMk/>
            <pc:sldMk cId="1883687558" sldId="296"/>
            <ac:picMk id="14" creationId="{13CDCCF7-A1EE-41EE-B95F-156947C7A249}"/>
          </ac:picMkLst>
        </pc:picChg>
        <pc:picChg chg="add mod modCrop">
          <ac:chgData name="Kondo Gnanvo" userId="138e8ee5-071e-4200-bbe9-20c101fa0b3f" providerId="ADAL" clId="{F27A5434-FB4B-4544-B2AD-7C786F7582F5}" dt="2024-02-25T23:42:25.694" v="11890" actId="732"/>
          <ac:picMkLst>
            <pc:docMk/>
            <pc:sldMk cId="1883687558" sldId="296"/>
            <ac:picMk id="25" creationId="{1378866B-7F69-4646-AF80-A510A6572B87}"/>
          </ac:picMkLst>
        </pc:picChg>
        <pc:picChg chg="add del mod ord">
          <ac:chgData name="Kondo Gnanvo" userId="138e8ee5-071e-4200-bbe9-20c101fa0b3f" providerId="ADAL" clId="{F27A5434-FB4B-4544-B2AD-7C786F7582F5}" dt="2024-02-24T21:18:26.247" v="3340" actId="478"/>
          <ac:picMkLst>
            <pc:docMk/>
            <pc:sldMk cId="1883687558" sldId="296"/>
            <ac:picMk id="25" creationId="{605606D3-FD35-4F6D-9AE3-7D4B54E8D910}"/>
          </ac:picMkLst>
        </pc:picChg>
        <pc:cxnChg chg="add mod">
          <ac:chgData name="Kondo Gnanvo" userId="138e8ee5-071e-4200-bbe9-20c101fa0b3f" providerId="ADAL" clId="{F27A5434-FB4B-4544-B2AD-7C786F7582F5}" dt="2024-02-25T23:39:58.004" v="11831" actId="164"/>
          <ac:cxnSpMkLst>
            <pc:docMk/>
            <pc:sldMk cId="1883687558" sldId="296"/>
            <ac:cxnSpMk id="13" creationId="{AFC8AB16-BA02-44BE-B9CA-7A3E68D69367}"/>
          </ac:cxnSpMkLst>
        </pc:cxnChg>
        <pc:cxnChg chg="add del mod">
          <ac:chgData name="Kondo Gnanvo" userId="138e8ee5-071e-4200-bbe9-20c101fa0b3f" providerId="ADAL" clId="{F27A5434-FB4B-4544-B2AD-7C786F7582F5}" dt="2024-02-25T23:32:12.787" v="11582" actId="478"/>
          <ac:cxnSpMkLst>
            <pc:docMk/>
            <pc:sldMk cId="1883687558" sldId="296"/>
            <ac:cxnSpMk id="27" creationId="{982D82ED-B1EE-4C0F-A6AE-4AE2E6E0F620}"/>
          </ac:cxnSpMkLst>
        </pc:cxnChg>
        <pc:cxnChg chg="add mod">
          <ac:chgData name="Kondo Gnanvo" userId="138e8ee5-071e-4200-bbe9-20c101fa0b3f" providerId="ADAL" clId="{F27A5434-FB4B-4544-B2AD-7C786F7582F5}" dt="2024-02-25T23:39:58.004" v="11831" actId="164"/>
          <ac:cxnSpMkLst>
            <pc:docMk/>
            <pc:sldMk cId="1883687558" sldId="296"/>
            <ac:cxnSpMk id="40" creationId="{5B84C4CC-F1DE-4080-82D1-764E81036798}"/>
          </ac:cxnSpMkLst>
        </pc:cxnChg>
        <pc:cxnChg chg="add del mod">
          <ac:chgData name="Kondo Gnanvo" userId="138e8ee5-071e-4200-bbe9-20c101fa0b3f" providerId="ADAL" clId="{F27A5434-FB4B-4544-B2AD-7C786F7582F5}" dt="2024-02-25T23:53:21.073" v="12572" actId="478"/>
          <ac:cxnSpMkLst>
            <pc:docMk/>
            <pc:sldMk cId="1883687558" sldId="296"/>
            <ac:cxnSpMk id="46" creationId="{4835F503-9728-49DA-A7E0-9A6CF5C65B4B}"/>
          </ac:cxnSpMkLst>
        </pc:cxnChg>
        <pc:cxnChg chg="add mod">
          <ac:chgData name="Kondo Gnanvo" userId="138e8ee5-071e-4200-bbe9-20c101fa0b3f" providerId="ADAL" clId="{F27A5434-FB4B-4544-B2AD-7C786F7582F5}" dt="2024-02-26T15:24:50.019" v="17891" actId="1076"/>
          <ac:cxnSpMkLst>
            <pc:docMk/>
            <pc:sldMk cId="1883687558" sldId="296"/>
            <ac:cxnSpMk id="64" creationId="{FA4BDD70-CC30-41EC-A0D5-B7EA23916103}"/>
          </ac:cxnSpMkLst>
        </pc:cxnChg>
        <pc:cxnChg chg="add mod">
          <ac:chgData name="Kondo Gnanvo" userId="138e8ee5-071e-4200-bbe9-20c101fa0b3f" providerId="ADAL" clId="{F27A5434-FB4B-4544-B2AD-7C786F7582F5}" dt="2024-02-26T00:53:50.599" v="13110" actId="553"/>
          <ac:cxnSpMkLst>
            <pc:docMk/>
            <pc:sldMk cId="1883687558" sldId="296"/>
            <ac:cxnSpMk id="69" creationId="{798B991D-2C54-4951-996F-4CAAB5640645}"/>
          </ac:cxnSpMkLst>
        </pc:cxnChg>
      </pc:sldChg>
      <pc:sldChg chg="addSp delSp modSp add del ord">
        <pc:chgData name="Kondo Gnanvo" userId="138e8ee5-071e-4200-bbe9-20c101fa0b3f" providerId="ADAL" clId="{F27A5434-FB4B-4544-B2AD-7C786F7582F5}" dt="2024-02-25T17:34:46.688" v="5179" actId="2696"/>
        <pc:sldMkLst>
          <pc:docMk/>
          <pc:sldMk cId="1555811106" sldId="297"/>
        </pc:sldMkLst>
        <pc:grpChg chg="del">
          <ac:chgData name="Kondo Gnanvo" userId="138e8ee5-071e-4200-bbe9-20c101fa0b3f" providerId="ADAL" clId="{F27A5434-FB4B-4544-B2AD-7C786F7582F5}" dt="2024-02-24T21:18:01.755" v="3334" actId="478"/>
          <ac:grpSpMkLst>
            <pc:docMk/>
            <pc:sldMk cId="1555811106" sldId="297"/>
            <ac:grpSpMk id="4" creationId="{CA7169C7-CB59-42F0-971B-F4BC16BE4CC6}"/>
          </ac:grpSpMkLst>
        </pc:grpChg>
        <pc:picChg chg="add del mod">
          <ac:chgData name="Kondo Gnanvo" userId="138e8ee5-071e-4200-bbe9-20c101fa0b3f" providerId="ADAL" clId="{F27A5434-FB4B-4544-B2AD-7C786F7582F5}" dt="2024-02-24T21:20:46.652" v="3343" actId="478"/>
          <ac:picMkLst>
            <pc:docMk/>
            <pc:sldMk cId="1555811106" sldId="297"/>
            <ac:picMk id="2" creationId="{D87ADEC7-EB49-446E-9E8F-38F36B140ACB}"/>
          </ac:picMkLst>
        </pc:picChg>
        <pc:picChg chg="add del mod">
          <ac:chgData name="Kondo Gnanvo" userId="138e8ee5-071e-4200-bbe9-20c101fa0b3f" providerId="ADAL" clId="{F27A5434-FB4B-4544-B2AD-7C786F7582F5}" dt="2024-02-24T21:27:24.846" v="3346" actId="478"/>
          <ac:picMkLst>
            <pc:docMk/>
            <pc:sldMk cId="1555811106" sldId="297"/>
            <ac:picMk id="5" creationId="{0AEB297C-9AEB-4FCD-BE9A-39616DC356AA}"/>
          </ac:picMkLst>
        </pc:picChg>
        <pc:picChg chg="add del mod ord modCrop">
          <ac:chgData name="Kondo Gnanvo" userId="138e8ee5-071e-4200-bbe9-20c101fa0b3f" providerId="ADAL" clId="{F27A5434-FB4B-4544-B2AD-7C786F7582F5}" dt="2024-02-24T21:32:25.410" v="3374" actId="478"/>
          <ac:picMkLst>
            <pc:docMk/>
            <pc:sldMk cId="1555811106" sldId="297"/>
            <ac:picMk id="10" creationId="{47EB5237-0DC9-4790-947A-B7B4D1DC9061}"/>
          </ac:picMkLst>
        </pc:picChg>
        <pc:picChg chg="del">
          <ac:chgData name="Kondo Gnanvo" userId="138e8ee5-071e-4200-bbe9-20c101fa0b3f" providerId="ADAL" clId="{F27A5434-FB4B-4544-B2AD-7C786F7582F5}" dt="2024-02-24T21:18:01.755" v="3334" actId="478"/>
          <ac:picMkLst>
            <pc:docMk/>
            <pc:sldMk cId="1555811106" sldId="297"/>
            <ac:picMk id="11" creationId="{341B2E18-9F5E-4E90-A157-67B145A140B8}"/>
          </ac:picMkLst>
        </pc:picChg>
        <pc:picChg chg="del">
          <ac:chgData name="Kondo Gnanvo" userId="138e8ee5-071e-4200-bbe9-20c101fa0b3f" providerId="ADAL" clId="{F27A5434-FB4B-4544-B2AD-7C786F7582F5}" dt="2024-02-24T21:18:01.755" v="3334" actId="478"/>
          <ac:picMkLst>
            <pc:docMk/>
            <pc:sldMk cId="1555811106" sldId="297"/>
            <ac:picMk id="12" creationId="{F05389EE-C696-4421-B47C-B6491B755564}"/>
          </ac:picMkLst>
        </pc:picChg>
        <pc:picChg chg="add del mod modCrop">
          <ac:chgData name="Kondo Gnanvo" userId="138e8ee5-071e-4200-bbe9-20c101fa0b3f" providerId="ADAL" clId="{F27A5434-FB4B-4544-B2AD-7C786F7582F5}" dt="2024-02-24T21:33:34.639" v="3379" actId="478"/>
          <ac:picMkLst>
            <pc:docMk/>
            <pc:sldMk cId="1555811106" sldId="297"/>
            <ac:picMk id="13" creationId="{386B1410-4F94-498A-A0C3-5A520A0DFFEB}"/>
          </ac:picMkLst>
        </pc:picChg>
        <pc:picChg chg="add mod">
          <ac:chgData name="Kondo Gnanvo" userId="138e8ee5-071e-4200-bbe9-20c101fa0b3f" providerId="ADAL" clId="{F27A5434-FB4B-4544-B2AD-7C786F7582F5}" dt="2024-02-24T21:34:05.516" v="3388" actId="1076"/>
          <ac:picMkLst>
            <pc:docMk/>
            <pc:sldMk cId="1555811106" sldId="297"/>
            <ac:picMk id="14" creationId="{4A1EA597-BA78-4C61-B364-5DAB1D09C97E}"/>
          </ac:picMkLst>
        </pc:picChg>
        <pc:picChg chg="add mod modCrop">
          <ac:chgData name="Kondo Gnanvo" userId="138e8ee5-071e-4200-bbe9-20c101fa0b3f" providerId="ADAL" clId="{F27A5434-FB4B-4544-B2AD-7C786F7582F5}" dt="2024-02-24T21:34:13.257" v="3393" actId="1076"/>
          <ac:picMkLst>
            <pc:docMk/>
            <pc:sldMk cId="1555811106" sldId="297"/>
            <ac:picMk id="15" creationId="{F9B60DBD-F1AC-40B9-8413-2A120DF980A9}"/>
          </ac:picMkLst>
        </pc:picChg>
        <pc:picChg chg="mod">
          <ac:chgData name="Kondo Gnanvo" userId="138e8ee5-071e-4200-bbe9-20c101fa0b3f" providerId="ADAL" clId="{F27A5434-FB4B-4544-B2AD-7C786F7582F5}" dt="2024-02-24T21:34:11.829" v="3392" actId="1076"/>
          <ac:picMkLst>
            <pc:docMk/>
            <pc:sldMk cId="1555811106" sldId="297"/>
            <ac:picMk id="25" creationId="{605606D3-FD35-4F6D-9AE3-7D4B54E8D910}"/>
          </ac:picMkLst>
        </pc:picChg>
      </pc:sldChg>
      <pc:sldChg chg="addSp delSp modSp add">
        <pc:chgData name="Kondo Gnanvo" userId="138e8ee5-071e-4200-bbe9-20c101fa0b3f" providerId="ADAL" clId="{F27A5434-FB4B-4544-B2AD-7C786F7582F5}" dt="2024-02-26T12:22:53.493" v="15467" actId="14100"/>
        <pc:sldMkLst>
          <pc:docMk/>
          <pc:sldMk cId="1785209747" sldId="298"/>
        </pc:sldMkLst>
        <pc:spChg chg="add del">
          <ac:chgData name="Kondo Gnanvo" userId="138e8ee5-071e-4200-bbe9-20c101fa0b3f" providerId="ADAL" clId="{F27A5434-FB4B-4544-B2AD-7C786F7582F5}" dt="2024-02-25T15:52:51.046" v="3614" actId="478"/>
          <ac:spMkLst>
            <pc:docMk/>
            <pc:sldMk cId="1785209747" sldId="298"/>
            <ac:spMk id="3" creationId="{E48980A8-3FE8-4DAA-AE78-DCF847A18DB4}"/>
          </ac:spMkLst>
        </pc:spChg>
        <pc:spChg chg="del mod">
          <ac:chgData name="Kondo Gnanvo" userId="138e8ee5-071e-4200-bbe9-20c101fa0b3f" providerId="ADAL" clId="{F27A5434-FB4B-4544-B2AD-7C786F7582F5}" dt="2024-02-25T15:41:34.372" v="3478" actId="478"/>
          <ac:spMkLst>
            <pc:docMk/>
            <pc:sldMk cId="1785209747" sldId="298"/>
            <ac:spMk id="4" creationId="{09C1F471-6CC8-4643-A056-BB62591F7D67}"/>
          </ac:spMkLst>
        </pc:spChg>
        <pc:spChg chg="mod">
          <ac:chgData name="Kondo Gnanvo" userId="138e8ee5-071e-4200-bbe9-20c101fa0b3f" providerId="ADAL" clId="{F27A5434-FB4B-4544-B2AD-7C786F7582F5}" dt="2024-02-25T17:11:47.712" v="4893" actId="20577"/>
          <ac:spMkLst>
            <pc:docMk/>
            <pc:sldMk cId="1785209747" sldId="298"/>
            <ac:spMk id="6" creationId="{93916A90-ADAC-400A-ACA6-3E299CFBAF17}"/>
          </ac:spMkLst>
        </pc:spChg>
        <pc:spChg chg="del">
          <ac:chgData name="Kondo Gnanvo" userId="138e8ee5-071e-4200-bbe9-20c101fa0b3f" providerId="ADAL" clId="{F27A5434-FB4B-4544-B2AD-7C786F7582F5}" dt="2024-02-25T15:41:34.372" v="3478" actId="478"/>
          <ac:spMkLst>
            <pc:docMk/>
            <pc:sldMk cId="1785209747" sldId="298"/>
            <ac:spMk id="8" creationId="{588065DE-C2F7-4CB4-ACCE-9FEA075AE68A}"/>
          </ac:spMkLst>
        </pc:spChg>
        <pc:spChg chg="add mod">
          <ac:chgData name="Kondo Gnanvo" userId="138e8ee5-071e-4200-bbe9-20c101fa0b3f" providerId="ADAL" clId="{F27A5434-FB4B-4544-B2AD-7C786F7582F5}" dt="2024-02-25T19:54:57.199" v="8374" actId="113"/>
          <ac:spMkLst>
            <pc:docMk/>
            <pc:sldMk cId="1785209747" sldId="298"/>
            <ac:spMk id="30" creationId="{2F50F0D8-7207-4F48-BD5D-A5DBC056B6F5}"/>
          </ac:spMkLst>
        </pc:spChg>
        <pc:spChg chg="add mod">
          <ac:chgData name="Kondo Gnanvo" userId="138e8ee5-071e-4200-bbe9-20c101fa0b3f" providerId="ADAL" clId="{F27A5434-FB4B-4544-B2AD-7C786F7582F5}" dt="2024-02-25T19:54:57.199" v="8374" actId="113"/>
          <ac:spMkLst>
            <pc:docMk/>
            <pc:sldMk cId="1785209747" sldId="298"/>
            <ac:spMk id="31" creationId="{74696CBB-B315-47BB-92F6-241155E997A4}"/>
          </ac:spMkLst>
        </pc:spChg>
        <pc:spChg chg="add mod">
          <ac:chgData name="Kondo Gnanvo" userId="138e8ee5-071e-4200-bbe9-20c101fa0b3f" providerId="ADAL" clId="{F27A5434-FB4B-4544-B2AD-7C786F7582F5}" dt="2024-02-25T19:54:57.199" v="8374" actId="113"/>
          <ac:spMkLst>
            <pc:docMk/>
            <pc:sldMk cId="1785209747" sldId="298"/>
            <ac:spMk id="32" creationId="{DD061640-88DB-4666-A8A5-B4B26AEA8909}"/>
          </ac:spMkLst>
        </pc:spChg>
        <pc:spChg chg="add mod">
          <ac:chgData name="Kondo Gnanvo" userId="138e8ee5-071e-4200-bbe9-20c101fa0b3f" providerId="ADAL" clId="{F27A5434-FB4B-4544-B2AD-7C786F7582F5}" dt="2024-02-26T00:54:11.145" v="13125" actId="207"/>
          <ac:spMkLst>
            <pc:docMk/>
            <pc:sldMk cId="1785209747" sldId="298"/>
            <ac:spMk id="33" creationId="{46A29701-2FF5-4881-B83F-331433C98407}"/>
          </ac:spMkLst>
        </pc:spChg>
        <pc:spChg chg="add mod">
          <ac:chgData name="Kondo Gnanvo" userId="138e8ee5-071e-4200-bbe9-20c101fa0b3f" providerId="ADAL" clId="{F27A5434-FB4B-4544-B2AD-7C786F7582F5}" dt="2024-02-26T12:22:53.493" v="15467" actId="14100"/>
          <ac:spMkLst>
            <pc:docMk/>
            <pc:sldMk cId="1785209747" sldId="298"/>
            <ac:spMk id="34" creationId="{3D73B6C3-FD27-46D0-B1D4-9A186B54B2AA}"/>
          </ac:spMkLst>
        </pc:spChg>
        <pc:spChg chg="add del mod">
          <ac:chgData name="Kondo Gnanvo" userId="138e8ee5-071e-4200-bbe9-20c101fa0b3f" providerId="ADAL" clId="{F27A5434-FB4B-4544-B2AD-7C786F7582F5}" dt="2024-02-25T19:50:58.830" v="8258" actId="478"/>
          <ac:spMkLst>
            <pc:docMk/>
            <pc:sldMk cId="1785209747" sldId="298"/>
            <ac:spMk id="35" creationId="{25EC8177-CC01-47BF-93B6-6C46059710B5}"/>
          </ac:spMkLst>
        </pc:spChg>
        <pc:spChg chg="add mod topLvl">
          <ac:chgData name="Kondo Gnanvo" userId="138e8ee5-071e-4200-bbe9-20c101fa0b3f" providerId="ADAL" clId="{F27A5434-FB4B-4544-B2AD-7C786F7582F5}" dt="2024-02-25T19:54:28.180" v="8371" actId="14100"/>
          <ac:spMkLst>
            <pc:docMk/>
            <pc:sldMk cId="1785209747" sldId="298"/>
            <ac:spMk id="36" creationId="{584549A2-2BDE-4E05-BE93-6068E7864B85}"/>
          </ac:spMkLst>
        </pc:spChg>
        <pc:spChg chg="add mod topLvl">
          <ac:chgData name="Kondo Gnanvo" userId="138e8ee5-071e-4200-bbe9-20c101fa0b3f" providerId="ADAL" clId="{F27A5434-FB4B-4544-B2AD-7C786F7582F5}" dt="2024-02-25T19:54:24.727" v="8370" actId="14100"/>
          <ac:spMkLst>
            <pc:docMk/>
            <pc:sldMk cId="1785209747" sldId="298"/>
            <ac:spMk id="37" creationId="{F0E94D29-B8CD-448A-8445-C19BF449F7EE}"/>
          </ac:spMkLst>
        </pc:spChg>
        <pc:spChg chg="add mod topLvl">
          <ac:chgData name="Kondo Gnanvo" userId="138e8ee5-071e-4200-bbe9-20c101fa0b3f" providerId="ADAL" clId="{F27A5434-FB4B-4544-B2AD-7C786F7582F5}" dt="2024-02-25T16:10:50.702" v="3896" actId="164"/>
          <ac:spMkLst>
            <pc:docMk/>
            <pc:sldMk cId="1785209747" sldId="298"/>
            <ac:spMk id="38" creationId="{B9A3B524-1B2B-429F-8770-04949DE5F547}"/>
          </ac:spMkLst>
        </pc:spChg>
        <pc:spChg chg="add mod topLvl">
          <ac:chgData name="Kondo Gnanvo" userId="138e8ee5-071e-4200-bbe9-20c101fa0b3f" providerId="ADAL" clId="{F27A5434-FB4B-4544-B2AD-7C786F7582F5}" dt="2024-02-25T19:54:31.357" v="8372" actId="14100"/>
          <ac:spMkLst>
            <pc:docMk/>
            <pc:sldMk cId="1785209747" sldId="298"/>
            <ac:spMk id="39" creationId="{F34B87A3-6A27-47F0-8826-76C22693A3A5}"/>
          </ac:spMkLst>
        </pc:spChg>
        <pc:spChg chg="add mod topLvl">
          <ac:chgData name="Kondo Gnanvo" userId="138e8ee5-071e-4200-bbe9-20c101fa0b3f" providerId="ADAL" clId="{F27A5434-FB4B-4544-B2AD-7C786F7582F5}" dt="2024-02-25T19:54:22.161" v="8369" actId="14100"/>
          <ac:spMkLst>
            <pc:docMk/>
            <pc:sldMk cId="1785209747" sldId="298"/>
            <ac:spMk id="40" creationId="{66308E6D-DBD1-4CCC-B361-126032A54304}"/>
          </ac:spMkLst>
        </pc:spChg>
        <pc:spChg chg="add mod topLvl">
          <ac:chgData name="Kondo Gnanvo" userId="138e8ee5-071e-4200-bbe9-20c101fa0b3f" providerId="ADAL" clId="{F27A5434-FB4B-4544-B2AD-7C786F7582F5}" dt="2024-02-25T19:54:17.790" v="8368" actId="14100"/>
          <ac:spMkLst>
            <pc:docMk/>
            <pc:sldMk cId="1785209747" sldId="298"/>
            <ac:spMk id="41" creationId="{F63290B6-8D43-494C-BB41-25857C12053E}"/>
          </ac:spMkLst>
        </pc:spChg>
        <pc:spChg chg="add del mod topLvl">
          <ac:chgData name="Kondo Gnanvo" userId="138e8ee5-071e-4200-bbe9-20c101fa0b3f" providerId="ADAL" clId="{F27A5434-FB4B-4544-B2AD-7C786F7582F5}" dt="2024-02-25T19:54:13.308" v="8367" actId="14100"/>
          <ac:spMkLst>
            <pc:docMk/>
            <pc:sldMk cId="1785209747" sldId="298"/>
            <ac:spMk id="42" creationId="{D278E0B7-7E73-47A8-ADCC-1163582F018B}"/>
          </ac:spMkLst>
        </pc:spChg>
        <pc:spChg chg="add mod topLvl">
          <ac:chgData name="Kondo Gnanvo" userId="138e8ee5-071e-4200-bbe9-20c101fa0b3f" providerId="ADAL" clId="{F27A5434-FB4B-4544-B2AD-7C786F7582F5}" dt="2024-02-25T19:54:57.199" v="8374" actId="113"/>
          <ac:spMkLst>
            <pc:docMk/>
            <pc:sldMk cId="1785209747" sldId="298"/>
            <ac:spMk id="43" creationId="{34EDC5C0-67DE-4AF1-8FF7-BBB4979AE78D}"/>
          </ac:spMkLst>
        </pc:spChg>
        <pc:spChg chg="add mod topLvl">
          <ac:chgData name="Kondo Gnanvo" userId="138e8ee5-071e-4200-bbe9-20c101fa0b3f" providerId="ADAL" clId="{F27A5434-FB4B-4544-B2AD-7C786F7582F5}" dt="2024-02-25T19:54:57.199" v="8374" actId="113"/>
          <ac:spMkLst>
            <pc:docMk/>
            <pc:sldMk cId="1785209747" sldId="298"/>
            <ac:spMk id="44" creationId="{B58CD0BE-CA89-4C90-A06B-5AC6C379AA4F}"/>
          </ac:spMkLst>
        </pc:spChg>
        <pc:spChg chg="add mod topLvl">
          <ac:chgData name="Kondo Gnanvo" userId="138e8ee5-071e-4200-bbe9-20c101fa0b3f" providerId="ADAL" clId="{F27A5434-FB4B-4544-B2AD-7C786F7582F5}" dt="2024-02-25T19:54:57.199" v="8374" actId="113"/>
          <ac:spMkLst>
            <pc:docMk/>
            <pc:sldMk cId="1785209747" sldId="298"/>
            <ac:spMk id="45" creationId="{B5FD3345-35B4-4ECB-ABAE-7CDBC25CADDE}"/>
          </ac:spMkLst>
        </pc:spChg>
        <pc:spChg chg="add mod topLvl">
          <ac:chgData name="Kondo Gnanvo" userId="138e8ee5-071e-4200-bbe9-20c101fa0b3f" providerId="ADAL" clId="{F27A5434-FB4B-4544-B2AD-7C786F7582F5}" dt="2024-02-25T19:54:57.199" v="8374" actId="113"/>
          <ac:spMkLst>
            <pc:docMk/>
            <pc:sldMk cId="1785209747" sldId="298"/>
            <ac:spMk id="46" creationId="{0CB6BDDF-D2FA-4A92-8242-078C90C468C0}"/>
          </ac:spMkLst>
        </pc:spChg>
        <pc:spChg chg="add mod topLvl">
          <ac:chgData name="Kondo Gnanvo" userId="138e8ee5-071e-4200-bbe9-20c101fa0b3f" providerId="ADAL" clId="{F27A5434-FB4B-4544-B2AD-7C786F7582F5}" dt="2024-02-25T19:54:57.199" v="8374" actId="113"/>
          <ac:spMkLst>
            <pc:docMk/>
            <pc:sldMk cId="1785209747" sldId="298"/>
            <ac:spMk id="47" creationId="{60FFEA5D-9BF7-4B88-ADEA-7A0D328FB1DB}"/>
          </ac:spMkLst>
        </pc:spChg>
        <pc:spChg chg="add mod topLvl">
          <ac:chgData name="Kondo Gnanvo" userId="138e8ee5-071e-4200-bbe9-20c101fa0b3f" providerId="ADAL" clId="{F27A5434-FB4B-4544-B2AD-7C786F7582F5}" dt="2024-02-25T19:54:57.199" v="8374" actId="113"/>
          <ac:spMkLst>
            <pc:docMk/>
            <pc:sldMk cId="1785209747" sldId="298"/>
            <ac:spMk id="48" creationId="{9A8800BA-9875-46D4-AB4A-1F03BAE8FDB2}"/>
          </ac:spMkLst>
        </pc:spChg>
        <pc:spChg chg="add del mod topLvl">
          <ac:chgData name="Kondo Gnanvo" userId="138e8ee5-071e-4200-bbe9-20c101fa0b3f" providerId="ADAL" clId="{F27A5434-FB4B-4544-B2AD-7C786F7582F5}" dt="2024-02-25T19:54:57.199" v="8374" actId="113"/>
          <ac:spMkLst>
            <pc:docMk/>
            <pc:sldMk cId="1785209747" sldId="298"/>
            <ac:spMk id="49" creationId="{FA7670E7-712C-4D68-A019-D3E831FDAB1F}"/>
          </ac:spMkLst>
        </pc:spChg>
        <pc:spChg chg="add mod">
          <ac:chgData name="Kondo Gnanvo" userId="138e8ee5-071e-4200-bbe9-20c101fa0b3f" providerId="ADAL" clId="{F27A5434-FB4B-4544-B2AD-7C786F7582F5}" dt="2024-02-25T19:55:08.462" v="8383" actId="1035"/>
          <ac:spMkLst>
            <pc:docMk/>
            <pc:sldMk cId="1785209747" sldId="298"/>
            <ac:spMk id="52" creationId="{6C744F57-CE59-4328-A91E-D37A0943FC72}"/>
          </ac:spMkLst>
        </pc:spChg>
        <pc:spChg chg="add mod">
          <ac:chgData name="Kondo Gnanvo" userId="138e8ee5-071e-4200-bbe9-20c101fa0b3f" providerId="ADAL" clId="{F27A5434-FB4B-4544-B2AD-7C786F7582F5}" dt="2024-02-26T01:24:14.042" v="14073" actId="1035"/>
          <ac:spMkLst>
            <pc:docMk/>
            <pc:sldMk cId="1785209747" sldId="298"/>
            <ac:spMk id="54" creationId="{2ACC859E-8CB6-4DA4-B811-86D73708EBE9}"/>
          </ac:spMkLst>
        </pc:spChg>
        <pc:grpChg chg="add mod">
          <ac:chgData name="Kondo Gnanvo" userId="138e8ee5-071e-4200-bbe9-20c101fa0b3f" providerId="ADAL" clId="{F27A5434-FB4B-4544-B2AD-7C786F7582F5}" dt="2024-02-25T16:46:04.910" v="4475" actId="552"/>
          <ac:grpSpMkLst>
            <pc:docMk/>
            <pc:sldMk cId="1785209747" sldId="298"/>
            <ac:grpSpMk id="2" creationId="{8982FA7C-6ED9-4449-8136-B223468359EB}"/>
          </ac:grpSpMkLst>
        </pc:grpChg>
        <pc:grpChg chg="add del mod">
          <ac:chgData name="Kondo Gnanvo" userId="138e8ee5-071e-4200-bbe9-20c101fa0b3f" providerId="ADAL" clId="{F27A5434-FB4B-4544-B2AD-7C786F7582F5}" dt="2024-02-25T16:02:20.418" v="3777" actId="165"/>
          <ac:grpSpMkLst>
            <pc:docMk/>
            <pc:sldMk cId="1785209747" sldId="298"/>
            <ac:grpSpMk id="7" creationId="{B74185A0-EE57-4046-98A1-9BE12E54D1EE}"/>
          </ac:grpSpMkLst>
        </pc:grpChg>
        <pc:grpChg chg="add mod">
          <ac:chgData name="Kondo Gnanvo" userId="138e8ee5-071e-4200-bbe9-20c101fa0b3f" providerId="ADAL" clId="{F27A5434-FB4B-4544-B2AD-7C786F7582F5}" dt="2024-02-25T16:46:04.910" v="4475" actId="552"/>
          <ac:grpSpMkLst>
            <pc:docMk/>
            <pc:sldMk cId="1785209747" sldId="298"/>
            <ac:grpSpMk id="16" creationId="{6A4C3265-A0ED-4596-B787-E2A234954B2B}"/>
          </ac:grpSpMkLst>
        </pc:grpChg>
        <pc:grpChg chg="add mod">
          <ac:chgData name="Kondo Gnanvo" userId="138e8ee5-071e-4200-bbe9-20c101fa0b3f" providerId="ADAL" clId="{F27A5434-FB4B-4544-B2AD-7C786F7582F5}" dt="2024-02-25T19:54:08.485" v="8366" actId="465"/>
          <ac:grpSpMkLst>
            <pc:docMk/>
            <pc:sldMk cId="1785209747" sldId="298"/>
            <ac:grpSpMk id="50" creationId="{BAF689AF-E392-498B-8D0A-3AC5C1702B2F}"/>
          </ac:grpSpMkLst>
        </pc:grpChg>
        <pc:grpChg chg="add mod">
          <ac:chgData name="Kondo Gnanvo" userId="138e8ee5-071e-4200-bbe9-20c101fa0b3f" providerId="ADAL" clId="{F27A5434-FB4B-4544-B2AD-7C786F7582F5}" dt="2024-02-25T19:54:08.485" v="8366" actId="465"/>
          <ac:grpSpMkLst>
            <pc:docMk/>
            <pc:sldMk cId="1785209747" sldId="298"/>
            <ac:grpSpMk id="51" creationId="{8122BB3A-9A79-4C8F-A18F-7394250510FE}"/>
          </ac:grpSpMkLst>
        </pc:grpChg>
        <pc:grpChg chg="add mod">
          <ac:chgData name="Kondo Gnanvo" userId="138e8ee5-071e-4200-bbe9-20c101fa0b3f" providerId="ADAL" clId="{F27A5434-FB4B-4544-B2AD-7C786F7582F5}" dt="2024-02-25T20:00:46.096" v="8451" actId="1036"/>
          <ac:grpSpMkLst>
            <pc:docMk/>
            <pc:sldMk cId="1785209747" sldId="298"/>
            <ac:grpSpMk id="53" creationId="{F573F897-BAB4-4B60-8950-6E3ECA569BE9}"/>
          </ac:grpSpMkLst>
        </pc:grpChg>
        <pc:picChg chg="del">
          <ac:chgData name="Kondo Gnanvo" userId="138e8ee5-071e-4200-bbe9-20c101fa0b3f" providerId="ADAL" clId="{F27A5434-FB4B-4544-B2AD-7C786F7582F5}" dt="2024-02-25T15:41:34.372" v="3478" actId="478"/>
          <ac:picMkLst>
            <pc:docMk/>
            <pc:sldMk cId="1785209747" sldId="298"/>
            <ac:picMk id="5" creationId="{9516BDB8-29B2-412D-A7C5-5617BC2598ED}"/>
          </ac:picMkLst>
        </pc:picChg>
        <pc:picChg chg="add mod modCrop">
          <ac:chgData name="Kondo Gnanvo" userId="138e8ee5-071e-4200-bbe9-20c101fa0b3f" providerId="ADAL" clId="{F27A5434-FB4B-4544-B2AD-7C786F7582F5}" dt="2024-02-26T01:24:05.155" v="14065" actId="1076"/>
          <ac:picMkLst>
            <pc:docMk/>
            <pc:sldMk cId="1785209747" sldId="298"/>
            <ac:picMk id="9" creationId="{FE7EDD99-07CA-4EED-9735-50A45584D63A}"/>
          </ac:picMkLst>
        </pc:picChg>
        <pc:picChg chg="del">
          <ac:chgData name="Kondo Gnanvo" userId="138e8ee5-071e-4200-bbe9-20c101fa0b3f" providerId="ADAL" clId="{F27A5434-FB4B-4544-B2AD-7C786F7582F5}" dt="2024-02-25T15:41:34.372" v="3478" actId="478"/>
          <ac:picMkLst>
            <pc:docMk/>
            <pc:sldMk cId="1785209747" sldId="298"/>
            <ac:picMk id="10" creationId="{4A882EC1-3276-4E5D-8CC8-3DA3FB96A41D}"/>
          </ac:picMkLst>
        </pc:picChg>
        <pc:picChg chg="del">
          <ac:chgData name="Kondo Gnanvo" userId="138e8ee5-071e-4200-bbe9-20c101fa0b3f" providerId="ADAL" clId="{F27A5434-FB4B-4544-B2AD-7C786F7582F5}" dt="2024-02-25T15:41:34.372" v="3478" actId="478"/>
          <ac:picMkLst>
            <pc:docMk/>
            <pc:sldMk cId="1785209747" sldId="298"/>
            <ac:picMk id="11" creationId="{EB5C7FDC-8340-4FE9-9241-896F84437BB6}"/>
          </ac:picMkLst>
        </pc:picChg>
        <pc:picChg chg="add del mod">
          <ac:chgData name="Kondo Gnanvo" userId="138e8ee5-071e-4200-bbe9-20c101fa0b3f" providerId="ADAL" clId="{F27A5434-FB4B-4544-B2AD-7C786F7582F5}" dt="2024-02-25T15:43:14.898" v="3481" actId="478"/>
          <ac:picMkLst>
            <pc:docMk/>
            <pc:sldMk cId="1785209747" sldId="298"/>
            <ac:picMk id="12" creationId="{2775305B-5A42-406F-B6FD-8EB809926C99}"/>
          </ac:picMkLst>
        </pc:picChg>
        <pc:picChg chg="add del mod">
          <ac:chgData name="Kondo Gnanvo" userId="138e8ee5-071e-4200-bbe9-20c101fa0b3f" providerId="ADAL" clId="{F27A5434-FB4B-4544-B2AD-7C786F7582F5}" dt="2024-02-25T15:43:38.206" v="3489" actId="478"/>
          <ac:picMkLst>
            <pc:docMk/>
            <pc:sldMk cId="1785209747" sldId="298"/>
            <ac:picMk id="13" creationId="{D1B944D2-82C9-403C-8073-DAAEF25B6A00}"/>
          </ac:picMkLst>
        </pc:picChg>
        <pc:picChg chg="add mod">
          <ac:chgData name="Kondo Gnanvo" userId="138e8ee5-071e-4200-bbe9-20c101fa0b3f" providerId="ADAL" clId="{F27A5434-FB4B-4544-B2AD-7C786F7582F5}" dt="2024-02-26T00:50:12.478" v="13078" actId="1038"/>
          <ac:picMkLst>
            <pc:docMk/>
            <pc:sldMk cId="1785209747" sldId="298"/>
            <ac:picMk id="14" creationId="{86F9C890-B9BA-4757-9F69-D8AE44D7258E}"/>
          </ac:picMkLst>
        </pc:picChg>
        <pc:picChg chg="add del">
          <ac:chgData name="Kondo Gnanvo" userId="138e8ee5-071e-4200-bbe9-20c101fa0b3f" providerId="ADAL" clId="{F27A5434-FB4B-4544-B2AD-7C786F7582F5}" dt="2024-02-25T15:44:22.526" v="3499"/>
          <ac:picMkLst>
            <pc:docMk/>
            <pc:sldMk cId="1785209747" sldId="298"/>
            <ac:picMk id="15" creationId="{C29D0800-877D-4157-9E9D-737612B87661}"/>
          </ac:picMkLst>
        </pc:picChg>
      </pc:sldChg>
      <pc:sldChg chg="addSp delSp modSp add ord">
        <pc:chgData name="Kondo Gnanvo" userId="138e8ee5-071e-4200-bbe9-20c101fa0b3f" providerId="ADAL" clId="{F27A5434-FB4B-4544-B2AD-7C786F7582F5}" dt="2024-02-25T16:46:40.950" v="4478"/>
        <pc:sldMkLst>
          <pc:docMk/>
          <pc:sldMk cId="382337265" sldId="299"/>
        </pc:sldMkLst>
        <pc:spChg chg="del">
          <ac:chgData name="Kondo Gnanvo" userId="138e8ee5-071e-4200-bbe9-20c101fa0b3f" providerId="ADAL" clId="{F27A5434-FB4B-4544-B2AD-7C786F7582F5}" dt="2024-02-25T16:20:15.715" v="3996" actId="478"/>
          <ac:spMkLst>
            <pc:docMk/>
            <pc:sldMk cId="382337265" sldId="299"/>
            <ac:spMk id="33" creationId="{46A29701-2FF5-4881-B83F-331433C98407}"/>
          </ac:spMkLst>
        </pc:spChg>
        <pc:spChg chg="del">
          <ac:chgData name="Kondo Gnanvo" userId="138e8ee5-071e-4200-bbe9-20c101fa0b3f" providerId="ADAL" clId="{F27A5434-FB4B-4544-B2AD-7C786F7582F5}" dt="2024-02-25T16:20:15.715" v="3996" actId="478"/>
          <ac:spMkLst>
            <pc:docMk/>
            <pc:sldMk cId="382337265" sldId="299"/>
            <ac:spMk id="34" creationId="{3D73B6C3-FD27-46D0-B1D4-9A186B54B2AA}"/>
          </ac:spMkLst>
        </pc:spChg>
        <pc:spChg chg="del">
          <ac:chgData name="Kondo Gnanvo" userId="138e8ee5-071e-4200-bbe9-20c101fa0b3f" providerId="ADAL" clId="{F27A5434-FB4B-4544-B2AD-7C786F7582F5}" dt="2024-02-25T16:20:15.715" v="3996" actId="478"/>
          <ac:spMkLst>
            <pc:docMk/>
            <pc:sldMk cId="382337265" sldId="299"/>
            <ac:spMk id="35" creationId="{25EC8177-CC01-47BF-93B6-6C46059710B5}"/>
          </ac:spMkLst>
        </pc:spChg>
        <pc:spChg chg="add del mod">
          <ac:chgData name="Kondo Gnanvo" userId="138e8ee5-071e-4200-bbe9-20c101fa0b3f" providerId="ADAL" clId="{F27A5434-FB4B-4544-B2AD-7C786F7582F5}" dt="2024-02-25T16:22:57.335" v="4023" actId="478"/>
          <ac:spMkLst>
            <pc:docMk/>
            <pc:sldMk cId="382337265" sldId="299"/>
            <ac:spMk id="52" creationId="{5EB65950-7FB0-411F-BA33-DA268596DE06}"/>
          </ac:spMkLst>
        </pc:spChg>
        <pc:spChg chg="add mod">
          <ac:chgData name="Kondo Gnanvo" userId="138e8ee5-071e-4200-bbe9-20c101fa0b3f" providerId="ADAL" clId="{F27A5434-FB4B-4544-B2AD-7C786F7582F5}" dt="2024-02-25T16:32:41.856" v="4116" actId="1076"/>
          <ac:spMkLst>
            <pc:docMk/>
            <pc:sldMk cId="382337265" sldId="299"/>
            <ac:spMk id="54" creationId="{08062E80-7CD7-4E8E-8D64-C158D1071D78}"/>
          </ac:spMkLst>
        </pc:spChg>
        <pc:spChg chg="add del mod">
          <ac:chgData name="Kondo Gnanvo" userId="138e8ee5-071e-4200-bbe9-20c101fa0b3f" providerId="ADAL" clId="{F27A5434-FB4B-4544-B2AD-7C786F7582F5}" dt="2024-02-25T16:27:14.615" v="4088" actId="478"/>
          <ac:spMkLst>
            <pc:docMk/>
            <pc:sldMk cId="382337265" sldId="299"/>
            <ac:spMk id="56" creationId="{4D80F190-0F8B-4953-9330-3DBCE117A754}"/>
          </ac:spMkLst>
        </pc:spChg>
        <pc:spChg chg="add mod">
          <ac:chgData name="Kondo Gnanvo" userId="138e8ee5-071e-4200-bbe9-20c101fa0b3f" providerId="ADAL" clId="{F27A5434-FB4B-4544-B2AD-7C786F7582F5}" dt="2024-02-25T16:28:29.284" v="4114" actId="1076"/>
          <ac:spMkLst>
            <pc:docMk/>
            <pc:sldMk cId="382337265" sldId="299"/>
            <ac:spMk id="58" creationId="{8001B105-D77E-451F-8A11-3F1041B89630}"/>
          </ac:spMkLst>
        </pc:spChg>
        <pc:grpChg chg="del">
          <ac:chgData name="Kondo Gnanvo" userId="138e8ee5-071e-4200-bbe9-20c101fa0b3f" providerId="ADAL" clId="{F27A5434-FB4B-4544-B2AD-7C786F7582F5}" dt="2024-02-25T16:20:15.715" v="3996" actId="478"/>
          <ac:grpSpMkLst>
            <pc:docMk/>
            <pc:sldMk cId="382337265" sldId="299"/>
            <ac:grpSpMk id="51" creationId="{8122BB3A-9A79-4C8F-A18F-7394250510FE}"/>
          </ac:grpSpMkLst>
        </pc:grpChg>
        <pc:picChg chg="add del mod">
          <ac:chgData name="Kondo Gnanvo" userId="138e8ee5-071e-4200-bbe9-20c101fa0b3f" providerId="ADAL" clId="{F27A5434-FB4B-4544-B2AD-7C786F7582F5}" dt="2024-02-25T16:26:37.509" v="4081" actId="478"/>
          <ac:picMkLst>
            <pc:docMk/>
            <pc:sldMk cId="382337265" sldId="299"/>
            <ac:picMk id="3" creationId="{BEA8E623-08EA-4056-BE32-0E78DDBDB05D}"/>
          </ac:picMkLst>
        </pc:picChg>
        <pc:picChg chg="del">
          <ac:chgData name="Kondo Gnanvo" userId="138e8ee5-071e-4200-bbe9-20c101fa0b3f" providerId="ADAL" clId="{F27A5434-FB4B-4544-B2AD-7C786F7582F5}" dt="2024-02-25T16:20:15.715" v="3996" actId="478"/>
          <ac:picMkLst>
            <pc:docMk/>
            <pc:sldMk cId="382337265" sldId="299"/>
            <ac:picMk id="9" creationId="{FE7EDD99-07CA-4EED-9735-50A45584D63A}"/>
          </ac:picMkLst>
        </pc:picChg>
        <pc:picChg chg="del">
          <ac:chgData name="Kondo Gnanvo" userId="138e8ee5-071e-4200-bbe9-20c101fa0b3f" providerId="ADAL" clId="{F27A5434-FB4B-4544-B2AD-7C786F7582F5}" dt="2024-02-25T16:20:15.715" v="3996" actId="478"/>
          <ac:picMkLst>
            <pc:docMk/>
            <pc:sldMk cId="382337265" sldId="299"/>
            <ac:picMk id="14" creationId="{86F9C890-B9BA-4757-9F69-D8AE44D7258E}"/>
          </ac:picMkLst>
        </pc:picChg>
        <pc:picChg chg="add mod">
          <ac:chgData name="Kondo Gnanvo" userId="138e8ee5-071e-4200-bbe9-20c101fa0b3f" providerId="ADAL" clId="{F27A5434-FB4B-4544-B2AD-7C786F7582F5}" dt="2024-02-25T16:28:26.177" v="4113" actId="1076"/>
          <ac:picMkLst>
            <pc:docMk/>
            <pc:sldMk cId="382337265" sldId="299"/>
            <ac:picMk id="53" creationId="{9A6CBA84-09D6-4B26-9E40-9D94238AA68B}"/>
          </ac:picMkLst>
        </pc:picChg>
        <pc:picChg chg="add del mod">
          <ac:chgData name="Kondo Gnanvo" userId="138e8ee5-071e-4200-bbe9-20c101fa0b3f" providerId="ADAL" clId="{F27A5434-FB4B-4544-B2AD-7C786F7582F5}" dt="2024-02-25T16:25:05.922" v="4062" actId="478"/>
          <ac:picMkLst>
            <pc:docMk/>
            <pc:sldMk cId="382337265" sldId="299"/>
            <ac:picMk id="55" creationId="{B0926BBA-441F-4841-9CCB-BAD14951F5B2}"/>
          </ac:picMkLst>
        </pc:picChg>
        <pc:picChg chg="add mod">
          <ac:chgData name="Kondo Gnanvo" userId="138e8ee5-071e-4200-bbe9-20c101fa0b3f" providerId="ADAL" clId="{F27A5434-FB4B-4544-B2AD-7C786F7582F5}" dt="2024-02-25T16:28:30.870" v="4115" actId="1076"/>
          <ac:picMkLst>
            <pc:docMk/>
            <pc:sldMk cId="382337265" sldId="299"/>
            <ac:picMk id="57" creationId="{FD56221F-3182-4AED-992C-AB618E69C2AC}"/>
          </ac:picMkLst>
        </pc:picChg>
      </pc:sldChg>
      <pc:sldChg chg="delSp modSp add">
        <pc:chgData name="Kondo Gnanvo" userId="138e8ee5-071e-4200-bbe9-20c101fa0b3f" providerId="ADAL" clId="{F27A5434-FB4B-4544-B2AD-7C786F7582F5}" dt="2024-02-26T13:19:25.410" v="17612" actId="554"/>
        <pc:sldMkLst>
          <pc:docMk/>
          <pc:sldMk cId="4250495833" sldId="300"/>
        </pc:sldMkLst>
        <pc:spChg chg="mod">
          <ac:chgData name="Kondo Gnanvo" userId="138e8ee5-071e-4200-bbe9-20c101fa0b3f" providerId="ADAL" clId="{F27A5434-FB4B-4544-B2AD-7C786F7582F5}" dt="2024-02-26T13:19:25.410" v="17612" actId="554"/>
          <ac:spMkLst>
            <pc:docMk/>
            <pc:sldMk cId="4250495833" sldId="300"/>
            <ac:spMk id="6" creationId="{93916A90-ADAC-400A-ACA6-3E299CFBAF17}"/>
          </ac:spMkLst>
        </pc:spChg>
        <pc:spChg chg="del">
          <ac:chgData name="Kondo Gnanvo" userId="138e8ee5-071e-4200-bbe9-20c101fa0b3f" providerId="ADAL" clId="{F27A5434-FB4B-4544-B2AD-7C786F7582F5}" dt="2024-02-25T16:41:04.226" v="4312" actId="478"/>
          <ac:spMkLst>
            <pc:docMk/>
            <pc:sldMk cId="4250495833" sldId="300"/>
            <ac:spMk id="49" creationId="{612DBAA5-1C75-4BA8-9921-E076DBFB4951}"/>
          </ac:spMkLst>
        </pc:spChg>
      </pc:sldChg>
      <pc:sldChg chg="delSp add del">
        <pc:chgData name="Kondo Gnanvo" userId="138e8ee5-071e-4200-bbe9-20c101fa0b3f" providerId="ADAL" clId="{F27A5434-FB4B-4544-B2AD-7C786F7582F5}" dt="2024-02-25T16:46:42.862" v="4479" actId="2696"/>
        <pc:sldMkLst>
          <pc:docMk/>
          <pc:sldMk cId="2143615223" sldId="301"/>
        </pc:sldMkLst>
        <pc:spChg chg="del">
          <ac:chgData name="Kondo Gnanvo" userId="138e8ee5-071e-4200-bbe9-20c101fa0b3f" providerId="ADAL" clId="{F27A5434-FB4B-4544-B2AD-7C786F7582F5}" dt="2024-02-25T16:41:42.426" v="4325" actId="478"/>
          <ac:spMkLst>
            <pc:docMk/>
            <pc:sldMk cId="2143615223" sldId="301"/>
            <ac:spMk id="6" creationId="{93916A90-ADAC-400A-ACA6-3E299CFBAF17}"/>
          </ac:spMkLst>
        </pc:spChg>
      </pc:sldChg>
      <pc:sldChg chg="addSp delSp modSp add">
        <pc:chgData name="Kondo Gnanvo" userId="138e8ee5-071e-4200-bbe9-20c101fa0b3f" providerId="ADAL" clId="{F27A5434-FB4B-4544-B2AD-7C786F7582F5}" dt="2024-02-26T12:17:54.647" v="15271" actId="20577"/>
        <pc:sldMkLst>
          <pc:docMk/>
          <pc:sldMk cId="4207783082" sldId="301"/>
        </pc:sldMkLst>
        <pc:spChg chg="mod">
          <ac:chgData name="Kondo Gnanvo" userId="138e8ee5-071e-4200-bbe9-20c101fa0b3f" providerId="ADAL" clId="{F27A5434-FB4B-4544-B2AD-7C786F7582F5}" dt="2024-02-25T17:00:08.005" v="4686" actId="6549"/>
          <ac:spMkLst>
            <pc:docMk/>
            <pc:sldMk cId="4207783082" sldId="301"/>
            <ac:spMk id="6" creationId="{93916A90-ADAC-400A-ACA6-3E299CFBAF17}"/>
          </ac:spMkLst>
        </pc:spChg>
        <pc:spChg chg="del mod topLvl">
          <ac:chgData name="Kondo Gnanvo" userId="138e8ee5-071e-4200-bbe9-20c101fa0b3f" providerId="ADAL" clId="{F27A5434-FB4B-4544-B2AD-7C786F7582F5}" dt="2024-02-25T16:47:39.537" v="4485" actId="478"/>
          <ac:spMkLst>
            <pc:docMk/>
            <pc:sldMk cId="4207783082" sldId="301"/>
            <ac:spMk id="8" creationId="{FF0818FF-A764-4EF6-B4D8-1C1A9500C205}"/>
          </ac:spMkLst>
        </pc:spChg>
        <pc:spChg chg="mod topLvl">
          <ac:chgData name="Kondo Gnanvo" userId="138e8ee5-071e-4200-bbe9-20c101fa0b3f" providerId="ADAL" clId="{F27A5434-FB4B-4544-B2AD-7C786F7582F5}" dt="2024-02-26T01:15:11.942" v="13921" actId="113"/>
          <ac:spMkLst>
            <pc:docMk/>
            <pc:sldMk cId="4207783082" sldId="301"/>
            <ac:spMk id="9" creationId="{B7890260-CEE7-4248-A8BD-71B381E00F25}"/>
          </ac:spMkLst>
        </pc:spChg>
        <pc:spChg chg="del mod topLvl">
          <ac:chgData name="Kondo Gnanvo" userId="138e8ee5-071e-4200-bbe9-20c101fa0b3f" providerId="ADAL" clId="{F27A5434-FB4B-4544-B2AD-7C786F7582F5}" dt="2024-02-25T16:47:39.537" v="4485" actId="478"/>
          <ac:spMkLst>
            <pc:docMk/>
            <pc:sldMk cId="4207783082" sldId="301"/>
            <ac:spMk id="14" creationId="{C2DB590E-DC08-46C9-B5BC-5BB76F263B44}"/>
          </ac:spMkLst>
        </pc:spChg>
        <pc:spChg chg="del">
          <ac:chgData name="Kondo Gnanvo" userId="138e8ee5-071e-4200-bbe9-20c101fa0b3f" providerId="ADAL" clId="{F27A5434-FB4B-4544-B2AD-7C786F7582F5}" dt="2024-02-25T16:47:26.165" v="4482" actId="478"/>
          <ac:spMkLst>
            <pc:docMk/>
            <pc:sldMk cId="4207783082" sldId="301"/>
            <ac:spMk id="17" creationId="{1AE05EEA-C657-4B24-AAA8-8F0B33BAE371}"/>
          </ac:spMkLst>
        </pc:spChg>
        <pc:spChg chg="add del">
          <ac:chgData name="Kondo Gnanvo" userId="138e8ee5-071e-4200-bbe9-20c101fa0b3f" providerId="ADAL" clId="{F27A5434-FB4B-4544-B2AD-7C786F7582F5}" dt="2024-02-25T16:48:27.237" v="4497"/>
          <ac:spMkLst>
            <pc:docMk/>
            <pc:sldMk cId="4207783082" sldId="301"/>
            <ac:spMk id="19" creationId="{4EB1919F-2368-4918-8084-B238E38021ED}"/>
          </ac:spMkLst>
        </pc:spChg>
        <pc:spChg chg="del mod topLvl">
          <ac:chgData name="Kondo Gnanvo" userId="138e8ee5-071e-4200-bbe9-20c101fa0b3f" providerId="ADAL" clId="{F27A5434-FB4B-4544-B2AD-7C786F7582F5}" dt="2024-02-25T16:47:35.112" v="4484" actId="478"/>
          <ac:spMkLst>
            <pc:docMk/>
            <pc:sldMk cId="4207783082" sldId="301"/>
            <ac:spMk id="22" creationId="{ACFF9B02-6B77-435E-B50C-DDCFAA205A77}"/>
          </ac:spMkLst>
        </pc:spChg>
        <pc:spChg chg="add mod">
          <ac:chgData name="Kondo Gnanvo" userId="138e8ee5-071e-4200-bbe9-20c101fa0b3f" providerId="ADAL" clId="{F27A5434-FB4B-4544-B2AD-7C786F7582F5}" dt="2024-02-26T12:17:54.647" v="15271" actId="20577"/>
          <ac:spMkLst>
            <pc:docMk/>
            <pc:sldMk cId="4207783082" sldId="301"/>
            <ac:spMk id="24" creationId="{EDAB0990-E9F9-4B4A-AF35-9C4B6B604A5C}"/>
          </ac:spMkLst>
        </pc:spChg>
        <pc:spChg chg="add del mod">
          <ac:chgData name="Kondo Gnanvo" userId="138e8ee5-071e-4200-bbe9-20c101fa0b3f" providerId="ADAL" clId="{F27A5434-FB4B-4544-B2AD-7C786F7582F5}" dt="2024-02-26T00:32:06.237" v="12903" actId="478"/>
          <ac:spMkLst>
            <pc:docMk/>
            <pc:sldMk cId="4207783082" sldId="301"/>
            <ac:spMk id="26" creationId="{CDE86FEC-00BF-439C-96EA-7529A183491F}"/>
          </ac:spMkLst>
        </pc:spChg>
        <pc:spChg chg="add mod">
          <ac:chgData name="Kondo Gnanvo" userId="138e8ee5-071e-4200-bbe9-20c101fa0b3f" providerId="ADAL" clId="{F27A5434-FB4B-4544-B2AD-7C786F7582F5}" dt="2024-02-26T01:32:59.512" v="14273" actId="554"/>
          <ac:spMkLst>
            <pc:docMk/>
            <pc:sldMk cId="4207783082" sldId="301"/>
            <ac:spMk id="27" creationId="{3FA84674-8B9E-41F7-8B66-8E0BC92D4E32}"/>
          </ac:spMkLst>
        </pc:spChg>
        <pc:grpChg chg="add mod">
          <ac:chgData name="Kondo Gnanvo" userId="138e8ee5-071e-4200-bbe9-20c101fa0b3f" providerId="ADAL" clId="{F27A5434-FB4B-4544-B2AD-7C786F7582F5}" dt="2024-02-26T01:32:46.615" v="14272" actId="1035"/>
          <ac:grpSpMkLst>
            <pc:docMk/>
            <pc:sldMk cId="4207783082" sldId="301"/>
            <ac:grpSpMk id="10" creationId="{ADDEDA12-F745-4A16-B02C-FB0C2838F135}"/>
          </ac:grpSpMkLst>
        </pc:grpChg>
        <pc:grpChg chg="del">
          <ac:chgData name="Kondo Gnanvo" userId="138e8ee5-071e-4200-bbe9-20c101fa0b3f" providerId="ADAL" clId="{F27A5434-FB4B-4544-B2AD-7C786F7582F5}" dt="2024-02-25T16:47:32.299" v="4483" actId="165"/>
          <ac:grpSpMkLst>
            <pc:docMk/>
            <pc:sldMk cId="4207783082" sldId="301"/>
            <ac:grpSpMk id="40" creationId="{8A4E2F5F-E09D-42FA-AC8E-27A4CFD15642}"/>
          </ac:grpSpMkLst>
        </pc:grpChg>
        <pc:graphicFrameChg chg="del">
          <ac:chgData name="Kondo Gnanvo" userId="138e8ee5-071e-4200-bbe9-20c101fa0b3f" providerId="ADAL" clId="{F27A5434-FB4B-4544-B2AD-7C786F7582F5}" dt="2024-02-25T16:47:26.165" v="4482" actId="478"/>
          <ac:graphicFrameMkLst>
            <pc:docMk/>
            <pc:sldMk cId="4207783082" sldId="301"/>
            <ac:graphicFrameMk id="44" creationId="{E2D66CA2-EEBE-48C6-829C-D3A6A16A3C00}"/>
          </ac:graphicFrameMkLst>
        </pc:graphicFrameChg>
        <pc:picChg chg="add mod ord">
          <ac:chgData name="Kondo Gnanvo" userId="138e8ee5-071e-4200-bbe9-20c101fa0b3f" providerId="ADAL" clId="{F27A5434-FB4B-4544-B2AD-7C786F7582F5}" dt="2024-02-26T00:35:58.465" v="12952" actId="164"/>
          <ac:picMkLst>
            <pc:docMk/>
            <pc:sldMk cId="4207783082" sldId="301"/>
            <ac:picMk id="18" creationId="{19C6F9DE-3B91-4DC0-9391-76461F17E697}"/>
          </ac:picMkLst>
        </pc:picChg>
        <pc:picChg chg="mod topLvl">
          <ac:chgData name="Kondo Gnanvo" userId="138e8ee5-071e-4200-bbe9-20c101fa0b3f" providerId="ADAL" clId="{F27A5434-FB4B-4544-B2AD-7C786F7582F5}" dt="2024-02-26T01:32:59.512" v="14273" actId="554"/>
          <ac:picMkLst>
            <pc:docMk/>
            <pc:sldMk cId="4207783082" sldId="301"/>
            <ac:picMk id="25" creationId="{A25F8B90-E2D5-4DCA-AA9B-0F5BE9A2661D}"/>
          </ac:picMkLst>
        </pc:picChg>
        <pc:cxnChg chg="del mod topLvl">
          <ac:chgData name="Kondo Gnanvo" userId="138e8ee5-071e-4200-bbe9-20c101fa0b3f" providerId="ADAL" clId="{F27A5434-FB4B-4544-B2AD-7C786F7582F5}" dt="2024-02-25T16:47:39.537" v="4485" actId="478"/>
          <ac:cxnSpMkLst>
            <pc:docMk/>
            <pc:sldMk cId="4207783082" sldId="301"/>
            <ac:cxnSpMk id="12" creationId="{9D1816E9-88D1-4F98-933C-F04BD1EA0CCF}"/>
          </ac:cxnSpMkLst>
        </pc:cxnChg>
        <pc:cxnChg chg="mod topLvl">
          <ac:chgData name="Kondo Gnanvo" userId="138e8ee5-071e-4200-bbe9-20c101fa0b3f" providerId="ADAL" clId="{F27A5434-FB4B-4544-B2AD-7C786F7582F5}" dt="2024-02-26T01:32:46.615" v="14272" actId="1035"/>
          <ac:cxnSpMkLst>
            <pc:docMk/>
            <pc:sldMk cId="4207783082" sldId="301"/>
            <ac:cxnSpMk id="13" creationId="{582ECA21-05ED-419D-B273-85B3A4028285}"/>
          </ac:cxnSpMkLst>
        </pc:cxnChg>
        <pc:cxnChg chg="del mod topLvl">
          <ac:chgData name="Kondo Gnanvo" userId="138e8ee5-071e-4200-bbe9-20c101fa0b3f" providerId="ADAL" clId="{F27A5434-FB4B-4544-B2AD-7C786F7582F5}" dt="2024-02-25T16:47:39.537" v="4485" actId="478"/>
          <ac:cxnSpMkLst>
            <pc:docMk/>
            <pc:sldMk cId="4207783082" sldId="301"/>
            <ac:cxnSpMk id="15" creationId="{C514211A-BC52-4918-8A2F-BC9BAAB1EEEA}"/>
          </ac:cxnSpMkLst>
        </pc:cxnChg>
        <pc:cxnChg chg="del mod topLvl">
          <ac:chgData name="Kondo Gnanvo" userId="138e8ee5-071e-4200-bbe9-20c101fa0b3f" providerId="ADAL" clId="{F27A5434-FB4B-4544-B2AD-7C786F7582F5}" dt="2024-02-25T16:47:39.537" v="4485" actId="478"/>
          <ac:cxnSpMkLst>
            <pc:docMk/>
            <pc:sldMk cId="4207783082" sldId="301"/>
            <ac:cxnSpMk id="16" creationId="{1EAB951E-5C7B-4250-9362-FA9DA6CC2B0F}"/>
          </ac:cxnSpMkLst>
        </pc:cxnChg>
        <pc:cxnChg chg="add del mod">
          <ac:chgData name="Kondo Gnanvo" userId="138e8ee5-071e-4200-bbe9-20c101fa0b3f" providerId="ADAL" clId="{F27A5434-FB4B-4544-B2AD-7C786F7582F5}" dt="2024-02-26T00:33:14.668" v="12909" actId="478"/>
          <ac:cxnSpMkLst>
            <pc:docMk/>
            <pc:sldMk cId="4207783082" sldId="301"/>
            <ac:cxnSpMk id="20" creationId="{DC4482D7-CD20-4476-8E9D-7C2E3194CE05}"/>
          </ac:cxnSpMkLst>
        </pc:cxnChg>
        <pc:cxnChg chg="del mod topLvl">
          <ac:chgData name="Kondo Gnanvo" userId="138e8ee5-071e-4200-bbe9-20c101fa0b3f" providerId="ADAL" clId="{F27A5434-FB4B-4544-B2AD-7C786F7582F5}" dt="2024-02-25T16:47:35.112" v="4484" actId="478"/>
          <ac:cxnSpMkLst>
            <pc:docMk/>
            <pc:sldMk cId="4207783082" sldId="301"/>
            <ac:cxnSpMk id="23" creationId="{266E4827-32E1-49C2-8354-E34ABE1F44CD}"/>
          </ac:cxnSpMkLst>
        </pc:cxnChg>
        <pc:cxnChg chg="del mod topLvl">
          <ac:chgData name="Kondo Gnanvo" userId="138e8ee5-071e-4200-bbe9-20c101fa0b3f" providerId="ADAL" clId="{F27A5434-FB4B-4544-B2AD-7C786F7582F5}" dt="2024-02-25T16:47:35.112" v="4484" actId="478"/>
          <ac:cxnSpMkLst>
            <pc:docMk/>
            <pc:sldMk cId="4207783082" sldId="301"/>
            <ac:cxnSpMk id="24" creationId="{612732B3-C3E1-4065-A62C-3CA0420903E7}"/>
          </ac:cxnSpMkLst>
        </pc:cxnChg>
      </pc:sldChg>
      <pc:sldChg chg="addSp delSp modSp addCm delCm">
        <pc:chgData name="Kondo Gnanvo" userId="138e8ee5-071e-4200-bbe9-20c101fa0b3f" providerId="ADAL" clId="{F27A5434-FB4B-4544-B2AD-7C786F7582F5}" dt="2024-02-26T01:25:35.632" v="14075" actId="6549"/>
        <pc:sldMkLst>
          <pc:docMk/>
          <pc:sldMk cId="413173043" sldId="302"/>
        </pc:sldMkLst>
        <pc:spChg chg="mod">
          <ac:chgData name="Kondo Gnanvo" userId="138e8ee5-071e-4200-bbe9-20c101fa0b3f" providerId="ADAL" clId="{F27A5434-FB4B-4544-B2AD-7C786F7582F5}" dt="2024-02-25T17:10:29.898" v="4848" actId="207"/>
          <ac:spMkLst>
            <pc:docMk/>
            <pc:sldMk cId="413173043" sldId="302"/>
            <ac:spMk id="6" creationId="{93916A90-ADAC-400A-ACA6-3E299CFBAF17}"/>
          </ac:spMkLst>
        </pc:spChg>
        <pc:spChg chg="mod">
          <ac:chgData name="Kondo Gnanvo" userId="138e8ee5-071e-4200-bbe9-20c101fa0b3f" providerId="ADAL" clId="{F27A5434-FB4B-4544-B2AD-7C786F7582F5}" dt="2024-02-26T01:12:44.052" v="13832" actId="164"/>
          <ac:spMkLst>
            <pc:docMk/>
            <pc:sldMk cId="413173043" sldId="302"/>
            <ac:spMk id="9" creationId="{B7890260-CEE7-4248-A8BD-71B381E00F25}"/>
          </ac:spMkLst>
        </pc:spChg>
        <pc:spChg chg="add del mod">
          <ac:chgData name="Kondo Gnanvo" userId="138e8ee5-071e-4200-bbe9-20c101fa0b3f" providerId="ADAL" clId="{F27A5434-FB4B-4544-B2AD-7C786F7582F5}" dt="2024-02-25T22:49:14.253" v="8779" actId="478"/>
          <ac:spMkLst>
            <pc:docMk/>
            <pc:sldMk cId="413173043" sldId="302"/>
            <ac:spMk id="10" creationId="{92AE992F-D687-4ACF-B77C-AB866A85BBEE}"/>
          </ac:spMkLst>
        </pc:spChg>
        <pc:spChg chg="add del mod">
          <ac:chgData name="Kondo Gnanvo" userId="138e8ee5-071e-4200-bbe9-20c101fa0b3f" providerId="ADAL" clId="{F27A5434-FB4B-4544-B2AD-7C786F7582F5}" dt="2024-02-25T17:05:27.252" v="4808" actId="478"/>
          <ac:spMkLst>
            <pc:docMk/>
            <pc:sldMk cId="413173043" sldId="302"/>
            <ac:spMk id="10" creationId="{F0F5F5A4-3D90-4AA7-B19A-B7FBBBE12762}"/>
          </ac:spMkLst>
        </pc:spChg>
        <pc:spChg chg="add mod">
          <ac:chgData name="Kondo Gnanvo" userId="138e8ee5-071e-4200-bbe9-20c101fa0b3f" providerId="ADAL" clId="{F27A5434-FB4B-4544-B2AD-7C786F7582F5}" dt="2024-02-26T01:25:35.632" v="14075" actId="6549"/>
          <ac:spMkLst>
            <pc:docMk/>
            <pc:sldMk cId="413173043" sldId="302"/>
            <ac:spMk id="14" creationId="{D1D3163D-EA52-4CFF-A7FE-0B337367FFA3}"/>
          </ac:spMkLst>
        </pc:spChg>
        <pc:grpChg chg="add mod">
          <ac:chgData name="Kondo Gnanvo" userId="138e8ee5-071e-4200-bbe9-20c101fa0b3f" providerId="ADAL" clId="{F27A5434-FB4B-4544-B2AD-7C786F7582F5}" dt="2024-02-26T01:12:48.659" v="13852" actId="1037"/>
          <ac:grpSpMkLst>
            <pc:docMk/>
            <pc:sldMk cId="413173043" sldId="302"/>
            <ac:grpSpMk id="11" creationId="{57400979-2B43-4BA4-A296-024D9AD85B95}"/>
          </ac:grpSpMkLst>
        </pc:grpChg>
        <pc:picChg chg="add mod">
          <ac:chgData name="Kondo Gnanvo" userId="138e8ee5-071e-4200-bbe9-20c101fa0b3f" providerId="ADAL" clId="{F27A5434-FB4B-4544-B2AD-7C786F7582F5}" dt="2024-02-26T01:12:44.052" v="13832" actId="164"/>
          <ac:picMkLst>
            <pc:docMk/>
            <pc:sldMk cId="413173043" sldId="302"/>
            <ac:picMk id="8" creationId="{A96B5727-F712-4BF0-AD04-9F73BCDE1AFE}"/>
          </ac:picMkLst>
        </pc:picChg>
        <pc:picChg chg="del">
          <ac:chgData name="Kondo Gnanvo" userId="138e8ee5-071e-4200-bbe9-20c101fa0b3f" providerId="ADAL" clId="{F27A5434-FB4B-4544-B2AD-7C786F7582F5}" dt="2024-02-25T17:04:15.665" v="4794" actId="478"/>
          <ac:picMkLst>
            <pc:docMk/>
            <pc:sldMk cId="413173043" sldId="302"/>
            <ac:picMk id="18" creationId="{19C6F9DE-3B91-4DC0-9391-76461F17E697}"/>
          </ac:picMkLst>
        </pc:picChg>
        <pc:picChg chg="mod">
          <ac:chgData name="Kondo Gnanvo" userId="138e8ee5-071e-4200-bbe9-20c101fa0b3f" providerId="ADAL" clId="{F27A5434-FB4B-4544-B2AD-7C786F7582F5}" dt="2024-02-26T00:56:20.673" v="13181" actId="1076"/>
          <ac:picMkLst>
            <pc:docMk/>
            <pc:sldMk cId="413173043" sldId="302"/>
            <ac:picMk id="25" creationId="{A25F8B90-E2D5-4DCA-AA9B-0F5BE9A2661D}"/>
          </ac:picMkLst>
        </pc:picChg>
        <pc:cxnChg chg="mod">
          <ac:chgData name="Kondo Gnanvo" userId="138e8ee5-071e-4200-bbe9-20c101fa0b3f" providerId="ADAL" clId="{F27A5434-FB4B-4544-B2AD-7C786F7582F5}" dt="2024-02-26T01:12:48.659" v="13852" actId="1037"/>
          <ac:cxnSpMkLst>
            <pc:docMk/>
            <pc:sldMk cId="413173043" sldId="302"/>
            <ac:cxnSpMk id="13" creationId="{582ECA21-05ED-419D-B273-85B3A4028285}"/>
          </ac:cxnSpMkLst>
        </pc:cxnChg>
        <pc:cxnChg chg="del mod">
          <ac:chgData name="Kondo Gnanvo" userId="138e8ee5-071e-4200-bbe9-20c101fa0b3f" providerId="ADAL" clId="{F27A5434-FB4B-4544-B2AD-7C786F7582F5}" dt="2024-02-26T00:55:30.705" v="13171" actId="478"/>
          <ac:cxnSpMkLst>
            <pc:docMk/>
            <pc:sldMk cId="413173043" sldId="302"/>
            <ac:cxnSpMk id="20" creationId="{DC4482D7-CD20-4476-8E9D-7C2E3194CE05}"/>
          </ac:cxnSpMkLst>
        </pc:cxnChg>
      </pc:sldChg>
      <pc:sldChg chg="addSp delSp modSp">
        <pc:chgData name="Kondo Gnanvo" userId="138e8ee5-071e-4200-bbe9-20c101fa0b3f" providerId="ADAL" clId="{F27A5434-FB4B-4544-B2AD-7C786F7582F5}" dt="2024-02-26T13:04:11.057" v="17037" actId="14100"/>
        <pc:sldMkLst>
          <pc:docMk/>
          <pc:sldMk cId="1681279334" sldId="303"/>
        </pc:sldMkLst>
        <pc:spChg chg="mod">
          <ac:chgData name="Kondo Gnanvo" userId="138e8ee5-071e-4200-bbe9-20c101fa0b3f" providerId="ADAL" clId="{F27A5434-FB4B-4544-B2AD-7C786F7582F5}" dt="2024-02-25T17:13:12.489" v="4912" actId="207"/>
          <ac:spMkLst>
            <pc:docMk/>
            <pc:sldMk cId="1681279334" sldId="303"/>
            <ac:spMk id="6" creationId="{93916A90-ADAC-400A-ACA6-3E299CFBAF17}"/>
          </ac:spMkLst>
        </pc:spChg>
        <pc:spChg chg="mod">
          <ac:chgData name="Kondo Gnanvo" userId="138e8ee5-071e-4200-bbe9-20c101fa0b3f" providerId="ADAL" clId="{F27A5434-FB4B-4544-B2AD-7C786F7582F5}" dt="2024-02-26T13:03:51.119" v="17033" actId="1076"/>
          <ac:spMkLst>
            <pc:docMk/>
            <pc:sldMk cId="1681279334" sldId="303"/>
            <ac:spMk id="9" creationId="{B7890260-CEE7-4248-A8BD-71B381E00F25}"/>
          </ac:spMkLst>
        </pc:spChg>
        <pc:spChg chg="add del">
          <ac:chgData name="Kondo Gnanvo" userId="138e8ee5-071e-4200-bbe9-20c101fa0b3f" providerId="ADAL" clId="{F27A5434-FB4B-4544-B2AD-7C786F7582F5}" dt="2024-02-25T17:14:41.708" v="4942"/>
          <ac:spMkLst>
            <pc:docMk/>
            <pc:sldMk cId="1681279334" sldId="303"/>
            <ac:spMk id="15" creationId="{A6D31B36-D23B-4F2F-B2BF-35190192A709}"/>
          </ac:spMkLst>
        </pc:spChg>
        <pc:spChg chg="add mod">
          <ac:chgData name="Kondo Gnanvo" userId="138e8ee5-071e-4200-bbe9-20c101fa0b3f" providerId="ADAL" clId="{F27A5434-FB4B-4544-B2AD-7C786F7582F5}" dt="2024-02-26T13:04:11.057" v="17037" actId="14100"/>
          <ac:spMkLst>
            <pc:docMk/>
            <pc:sldMk cId="1681279334" sldId="303"/>
            <ac:spMk id="15" creationId="{FED61C9B-22E0-4365-921F-E1E07E7C85B8}"/>
          </ac:spMkLst>
        </pc:spChg>
        <pc:spChg chg="add mod">
          <ac:chgData name="Kondo Gnanvo" userId="138e8ee5-071e-4200-bbe9-20c101fa0b3f" providerId="ADAL" clId="{F27A5434-FB4B-4544-B2AD-7C786F7582F5}" dt="2024-02-25T17:19:34.553" v="5073" actId="164"/>
          <ac:spMkLst>
            <pc:docMk/>
            <pc:sldMk cId="1681279334" sldId="303"/>
            <ac:spMk id="23" creationId="{3F4CCBF1-FA52-4798-9E8C-444A90CE3F3A}"/>
          </ac:spMkLst>
        </pc:spChg>
        <pc:spChg chg="add mod">
          <ac:chgData name="Kondo Gnanvo" userId="138e8ee5-071e-4200-bbe9-20c101fa0b3f" providerId="ADAL" clId="{F27A5434-FB4B-4544-B2AD-7C786F7582F5}" dt="2024-02-25T17:19:34.553" v="5073" actId="164"/>
          <ac:spMkLst>
            <pc:docMk/>
            <pc:sldMk cId="1681279334" sldId="303"/>
            <ac:spMk id="26" creationId="{3417F8AF-9B0E-4D50-A1AA-15A2C8663A4F}"/>
          </ac:spMkLst>
        </pc:spChg>
        <pc:spChg chg="add mod">
          <ac:chgData name="Kondo Gnanvo" userId="138e8ee5-071e-4200-bbe9-20c101fa0b3f" providerId="ADAL" clId="{F27A5434-FB4B-4544-B2AD-7C786F7582F5}" dt="2024-02-26T13:03:55.781" v="17034" actId="1076"/>
          <ac:spMkLst>
            <pc:docMk/>
            <pc:sldMk cId="1681279334" sldId="303"/>
            <ac:spMk id="44" creationId="{00DDD19F-59D3-4FEF-9940-4087417046C4}"/>
          </ac:spMkLst>
        </pc:spChg>
        <pc:grpChg chg="add mod">
          <ac:chgData name="Kondo Gnanvo" userId="138e8ee5-071e-4200-bbe9-20c101fa0b3f" providerId="ADAL" clId="{F27A5434-FB4B-4544-B2AD-7C786F7582F5}" dt="2024-02-26T12:57:39.850" v="16457" actId="1076"/>
          <ac:grpSpMkLst>
            <pc:docMk/>
            <pc:sldMk cId="1681279334" sldId="303"/>
            <ac:grpSpMk id="28" creationId="{B6A49590-E24A-460D-AD47-F0441DD234A7}"/>
          </ac:grpSpMkLst>
        </pc:grpChg>
        <pc:picChg chg="add mod">
          <ac:chgData name="Kondo Gnanvo" userId="138e8ee5-071e-4200-bbe9-20c101fa0b3f" providerId="ADAL" clId="{F27A5434-FB4B-4544-B2AD-7C786F7582F5}" dt="2024-02-26T13:03:37.678" v="17031" actId="1076"/>
          <ac:picMkLst>
            <pc:docMk/>
            <pc:sldMk cId="1681279334" sldId="303"/>
            <ac:picMk id="8" creationId="{5DA0FD92-C7B9-4E17-B657-91C6917B5785}"/>
          </ac:picMkLst>
        </pc:picChg>
        <pc:picChg chg="del">
          <ac:chgData name="Kondo Gnanvo" userId="138e8ee5-071e-4200-bbe9-20c101fa0b3f" providerId="ADAL" clId="{F27A5434-FB4B-4544-B2AD-7C786F7582F5}" dt="2024-02-25T17:08:53.748" v="4835" actId="478"/>
          <ac:picMkLst>
            <pc:docMk/>
            <pc:sldMk cId="1681279334" sldId="303"/>
            <ac:picMk id="18" creationId="{19C6F9DE-3B91-4DC0-9391-76461F17E697}"/>
          </ac:picMkLst>
        </pc:picChg>
        <pc:picChg chg="mod">
          <ac:chgData name="Kondo Gnanvo" userId="138e8ee5-071e-4200-bbe9-20c101fa0b3f" providerId="ADAL" clId="{F27A5434-FB4B-4544-B2AD-7C786F7582F5}" dt="2024-02-25T17:19:34.553" v="5073" actId="164"/>
          <ac:picMkLst>
            <pc:docMk/>
            <pc:sldMk cId="1681279334" sldId="303"/>
            <ac:picMk id="25" creationId="{A25F8B90-E2D5-4DCA-AA9B-0F5BE9A2661D}"/>
          </ac:picMkLst>
        </pc:picChg>
        <pc:cxnChg chg="mod ord">
          <ac:chgData name="Kondo Gnanvo" userId="138e8ee5-071e-4200-bbe9-20c101fa0b3f" providerId="ADAL" clId="{F27A5434-FB4B-4544-B2AD-7C786F7582F5}" dt="2024-02-26T13:04:07.416" v="17036" actId="14100"/>
          <ac:cxnSpMkLst>
            <pc:docMk/>
            <pc:sldMk cId="1681279334" sldId="303"/>
            <ac:cxnSpMk id="13" creationId="{582ECA21-05ED-419D-B273-85B3A4028285}"/>
          </ac:cxnSpMkLst>
        </pc:cxnChg>
        <pc:cxnChg chg="add del">
          <ac:chgData name="Kondo Gnanvo" userId="138e8ee5-071e-4200-bbe9-20c101fa0b3f" providerId="ADAL" clId="{F27A5434-FB4B-4544-B2AD-7C786F7582F5}" dt="2024-02-25T17:14:41.708" v="4942"/>
          <ac:cxnSpMkLst>
            <pc:docMk/>
            <pc:sldMk cId="1681279334" sldId="303"/>
            <ac:cxnSpMk id="16" creationId="{C436DDF9-C1D7-4C68-B38B-3681095263AB}"/>
          </ac:cxnSpMkLst>
        </pc:cxnChg>
        <pc:cxnChg chg="add del">
          <ac:chgData name="Kondo Gnanvo" userId="138e8ee5-071e-4200-bbe9-20c101fa0b3f" providerId="ADAL" clId="{F27A5434-FB4B-4544-B2AD-7C786F7582F5}" dt="2024-02-25T17:14:41.708" v="4942"/>
          <ac:cxnSpMkLst>
            <pc:docMk/>
            <pc:sldMk cId="1681279334" sldId="303"/>
            <ac:cxnSpMk id="17" creationId="{6E838C8A-5E41-4788-BA63-347ACF67D143}"/>
          </ac:cxnSpMkLst>
        </pc:cxnChg>
        <pc:cxnChg chg="add mod ord">
          <ac:chgData name="Kondo Gnanvo" userId="138e8ee5-071e-4200-bbe9-20c101fa0b3f" providerId="ADAL" clId="{F27A5434-FB4B-4544-B2AD-7C786F7582F5}" dt="2024-02-26T13:04:04.092" v="17035" actId="14100"/>
          <ac:cxnSpMkLst>
            <pc:docMk/>
            <pc:sldMk cId="1681279334" sldId="303"/>
            <ac:cxnSpMk id="19" creationId="{00ABB252-3548-4444-AAE6-D6157AA7D78D}"/>
          </ac:cxnSpMkLst>
        </pc:cxnChg>
        <pc:cxnChg chg="mod">
          <ac:chgData name="Kondo Gnanvo" userId="138e8ee5-071e-4200-bbe9-20c101fa0b3f" providerId="ADAL" clId="{F27A5434-FB4B-4544-B2AD-7C786F7582F5}" dt="2024-02-26T13:03:51.119" v="17033" actId="1076"/>
          <ac:cxnSpMkLst>
            <pc:docMk/>
            <pc:sldMk cId="1681279334" sldId="303"/>
            <ac:cxnSpMk id="20" creationId="{DC4482D7-CD20-4476-8E9D-7C2E3194CE05}"/>
          </ac:cxnSpMkLst>
        </pc:cxnChg>
      </pc:sldChg>
      <pc:sldChg chg="addSp delSp modSp add ord modAnim">
        <pc:chgData name="Kondo Gnanvo" userId="138e8ee5-071e-4200-bbe9-20c101fa0b3f" providerId="ADAL" clId="{F27A5434-FB4B-4544-B2AD-7C786F7582F5}" dt="2024-02-26T13:11:19.836" v="17542" actId="1076"/>
        <pc:sldMkLst>
          <pc:docMk/>
          <pc:sldMk cId="2621467120" sldId="304"/>
        </pc:sldMkLst>
        <pc:spChg chg="mod">
          <ac:chgData name="Kondo Gnanvo" userId="138e8ee5-071e-4200-bbe9-20c101fa0b3f" providerId="ADAL" clId="{F27A5434-FB4B-4544-B2AD-7C786F7582F5}" dt="2024-02-25T17:22:36.122" v="5106" actId="207"/>
          <ac:spMkLst>
            <pc:docMk/>
            <pc:sldMk cId="2621467120" sldId="304"/>
            <ac:spMk id="6" creationId="{93916A90-ADAC-400A-ACA6-3E299CFBAF17}"/>
          </ac:spMkLst>
        </pc:spChg>
        <pc:spChg chg="del">
          <ac:chgData name="Kondo Gnanvo" userId="138e8ee5-071e-4200-bbe9-20c101fa0b3f" providerId="ADAL" clId="{F27A5434-FB4B-4544-B2AD-7C786F7582F5}" dt="2024-02-25T17:21:14.093" v="5089" actId="478"/>
          <ac:spMkLst>
            <pc:docMk/>
            <pc:sldMk cId="2621467120" sldId="304"/>
            <ac:spMk id="9" creationId="{B7890260-CEE7-4248-A8BD-71B381E00F25}"/>
          </ac:spMkLst>
        </pc:spChg>
        <pc:spChg chg="add del">
          <ac:chgData name="Kondo Gnanvo" userId="138e8ee5-071e-4200-bbe9-20c101fa0b3f" providerId="ADAL" clId="{F27A5434-FB4B-4544-B2AD-7C786F7582F5}" dt="2024-02-25T17:23:17.535" v="5108"/>
          <ac:spMkLst>
            <pc:docMk/>
            <pc:sldMk cId="2621467120" sldId="304"/>
            <ac:spMk id="14" creationId="{3CD1930C-8970-4D3C-B9B9-610F70F6EC04}"/>
          </ac:spMkLst>
        </pc:spChg>
        <pc:spChg chg="add del">
          <ac:chgData name="Kondo Gnanvo" userId="138e8ee5-071e-4200-bbe9-20c101fa0b3f" providerId="ADAL" clId="{F27A5434-FB4B-4544-B2AD-7C786F7582F5}" dt="2024-02-25T17:23:17.535" v="5108"/>
          <ac:spMkLst>
            <pc:docMk/>
            <pc:sldMk cId="2621467120" sldId="304"/>
            <ac:spMk id="15" creationId="{48B7E2F8-77B7-4781-8E01-25CEDFD983F0}"/>
          </ac:spMkLst>
        </pc:spChg>
        <pc:spChg chg="add del">
          <ac:chgData name="Kondo Gnanvo" userId="138e8ee5-071e-4200-bbe9-20c101fa0b3f" providerId="ADAL" clId="{F27A5434-FB4B-4544-B2AD-7C786F7582F5}" dt="2024-02-25T17:23:17.535" v="5108"/>
          <ac:spMkLst>
            <pc:docMk/>
            <pc:sldMk cId="2621467120" sldId="304"/>
            <ac:spMk id="17" creationId="{6E6243E9-B1A2-4C9E-B634-F1D55EE369A4}"/>
          </ac:spMkLst>
        </pc:spChg>
        <pc:spChg chg="add del">
          <ac:chgData name="Kondo Gnanvo" userId="138e8ee5-071e-4200-bbe9-20c101fa0b3f" providerId="ADAL" clId="{F27A5434-FB4B-4544-B2AD-7C786F7582F5}" dt="2024-02-25T17:23:17.535" v="5108"/>
          <ac:spMkLst>
            <pc:docMk/>
            <pc:sldMk cId="2621467120" sldId="304"/>
            <ac:spMk id="21" creationId="{BB313B98-150F-4AA8-B3DA-30A2B9C4AE1E}"/>
          </ac:spMkLst>
        </pc:spChg>
        <pc:spChg chg="add mod">
          <ac:chgData name="Kondo Gnanvo" userId="138e8ee5-071e-4200-bbe9-20c101fa0b3f" providerId="ADAL" clId="{F27A5434-FB4B-4544-B2AD-7C786F7582F5}" dt="2024-02-26T13:11:16.280" v="17541" actId="1076"/>
          <ac:spMkLst>
            <pc:docMk/>
            <pc:sldMk cId="2621467120" sldId="304"/>
            <ac:spMk id="35" creationId="{8A3A1C9C-2530-4BE5-ACAC-9C86E283FC22}"/>
          </ac:spMkLst>
        </pc:spChg>
        <pc:spChg chg="add del mod">
          <ac:chgData name="Kondo Gnanvo" userId="138e8ee5-071e-4200-bbe9-20c101fa0b3f" providerId="ADAL" clId="{F27A5434-FB4B-4544-B2AD-7C786F7582F5}" dt="2024-02-25T17:29:38.686" v="5126" actId="478"/>
          <ac:spMkLst>
            <pc:docMk/>
            <pc:sldMk cId="2621467120" sldId="304"/>
            <ac:spMk id="36" creationId="{A0D589A6-B47F-417B-B06F-C7550FBB225C}"/>
          </ac:spMkLst>
        </pc:spChg>
        <pc:spChg chg="add mod">
          <ac:chgData name="Kondo Gnanvo" userId="138e8ee5-071e-4200-bbe9-20c101fa0b3f" providerId="ADAL" clId="{F27A5434-FB4B-4544-B2AD-7C786F7582F5}" dt="2024-02-26T13:11:16.280" v="17541" actId="1076"/>
          <ac:spMkLst>
            <pc:docMk/>
            <pc:sldMk cId="2621467120" sldId="304"/>
            <ac:spMk id="38" creationId="{0DB2DFB2-ED8E-4972-8239-F5BA79D56B1E}"/>
          </ac:spMkLst>
        </pc:spChg>
        <pc:spChg chg="add del mod">
          <ac:chgData name="Kondo Gnanvo" userId="138e8ee5-071e-4200-bbe9-20c101fa0b3f" providerId="ADAL" clId="{F27A5434-FB4B-4544-B2AD-7C786F7582F5}" dt="2024-02-25T17:25:56.358" v="5122" actId="478"/>
          <ac:spMkLst>
            <pc:docMk/>
            <pc:sldMk cId="2621467120" sldId="304"/>
            <ac:spMk id="40" creationId="{E79D4D76-8EC1-4345-AC15-E10872E8C29B}"/>
          </ac:spMkLst>
        </pc:spChg>
        <pc:spChg chg="mod">
          <ac:chgData name="Kondo Gnanvo" userId="138e8ee5-071e-4200-bbe9-20c101fa0b3f" providerId="ADAL" clId="{F27A5434-FB4B-4544-B2AD-7C786F7582F5}" dt="2024-02-25T17:32:03.930" v="5143" actId="1076"/>
          <ac:spMkLst>
            <pc:docMk/>
            <pc:sldMk cId="2621467120" sldId="304"/>
            <ac:spMk id="43" creationId="{7A4792C8-51CD-4DC7-AAB6-A0151E9AD59D}"/>
          </ac:spMkLst>
        </pc:spChg>
        <pc:spChg chg="add del">
          <ac:chgData name="Kondo Gnanvo" userId="138e8ee5-071e-4200-bbe9-20c101fa0b3f" providerId="ADAL" clId="{F27A5434-FB4B-4544-B2AD-7C786F7582F5}" dt="2024-02-25T17:24:54.055" v="5112"/>
          <ac:spMkLst>
            <pc:docMk/>
            <pc:sldMk cId="2621467120" sldId="304"/>
            <ac:spMk id="57" creationId="{5662665B-9303-46BF-A1D8-536DC2978DEC}"/>
          </ac:spMkLst>
        </pc:spChg>
        <pc:spChg chg="add del">
          <ac:chgData name="Kondo Gnanvo" userId="138e8ee5-071e-4200-bbe9-20c101fa0b3f" providerId="ADAL" clId="{F27A5434-FB4B-4544-B2AD-7C786F7582F5}" dt="2024-02-25T17:24:54.055" v="5112"/>
          <ac:spMkLst>
            <pc:docMk/>
            <pc:sldMk cId="2621467120" sldId="304"/>
            <ac:spMk id="67" creationId="{0B12D329-2533-4F09-B42C-F74F39CF8F0D}"/>
          </ac:spMkLst>
        </pc:spChg>
        <pc:spChg chg="add del">
          <ac:chgData name="Kondo Gnanvo" userId="138e8ee5-071e-4200-bbe9-20c101fa0b3f" providerId="ADAL" clId="{F27A5434-FB4B-4544-B2AD-7C786F7582F5}" dt="2024-02-25T17:24:54.055" v="5112"/>
          <ac:spMkLst>
            <pc:docMk/>
            <pc:sldMk cId="2621467120" sldId="304"/>
            <ac:spMk id="71" creationId="{1776E798-AF04-4BE4-82AB-1D4963125423}"/>
          </ac:spMkLst>
        </pc:spChg>
        <pc:spChg chg="add del">
          <ac:chgData name="Kondo Gnanvo" userId="138e8ee5-071e-4200-bbe9-20c101fa0b3f" providerId="ADAL" clId="{F27A5434-FB4B-4544-B2AD-7C786F7582F5}" dt="2024-02-25T17:24:54.055" v="5112"/>
          <ac:spMkLst>
            <pc:docMk/>
            <pc:sldMk cId="2621467120" sldId="304"/>
            <ac:spMk id="73" creationId="{33AF4D06-EF65-4655-B6CA-30AE389A3BCD}"/>
          </ac:spMkLst>
        </pc:spChg>
        <pc:spChg chg="add del mod">
          <ac:chgData name="Kondo Gnanvo" userId="138e8ee5-071e-4200-bbe9-20c101fa0b3f" providerId="ADAL" clId="{F27A5434-FB4B-4544-B2AD-7C786F7582F5}" dt="2024-02-25T17:25:06.523" v="5116"/>
          <ac:spMkLst>
            <pc:docMk/>
            <pc:sldMk cId="2621467120" sldId="304"/>
            <ac:spMk id="74" creationId="{458344E1-8B61-485C-BE99-FA628B9CD44A}"/>
          </ac:spMkLst>
        </pc:spChg>
        <pc:spChg chg="add del mod">
          <ac:chgData name="Kondo Gnanvo" userId="138e8ee5-071e-4200-bbe9-20c101fa0b3f" providerId="ADAL" clId="{F27A5434-FB4B-4544-B2AD-7C786F7582F5}" dt="2024-02-25T17:25:06.523" v="5116"/>
          <ac:spMkLst>
            <pc:docMk/>
            <pc:sldMk cId="2621467120" sldId="304"/>
            <ac:spMk id="84" creationId="{43E36B7C-7D46-464D-9DE8-506ADADE6014}"/>
          </ac:spMkLst>
        </pc:spChg>
        <pc:spChg chg="add del mod">
          <ac:chgData name="Kondo Gnanvo" userId="138e8ee5-071e-4200-bbe9-20c101fa0b3f" providerId="ADAL" clId="{F27A5434-FB4B-4544-B2AD-7C786F7582F5}" dt="2024-02-25T17:25:06.523" v="5116"/>
          <ac:spMkLst>
            <pc:docMk/>
            <pc:sldMk cId="2621467120" sldId="304"/>
            <ac:spMk id="88" creationId="{D5FB6FE2-CD5C-4189-A244-E5F0E028E598}"/>
          </ac:spMkLst>
        </pc:spChg>
        <pc:spChg chg="add del mod">
          <ac:chgData name="Kondo Gnanvo" userId="138e8ee5-071e-4200-bbe9-20c101fa0b3f" providerId="ADAL" clId="{F27A5434-FB4B-4544-B2AD-7C786F7582F5}" dt="2024-02-25T17:25:06.523" v="5116"/>
          <ac:spMkLst>
            <pc:docMk/>
            <pc:sldMk cId="2621467120" sldId="304"/>
            <ac:spMk id="90" creationId="{AFD5725C-E00A-4350-A175-A4E0EA902F33}"/>
          </ac:spMkLst>
        </pc:spChg>
        <pc:spChg chg="add mod">
          <ac:chgData name="Kondo Gnanvo" userId="138e8ee5-071e-4200-bbe9-20c101fa0b3f" providerId="ADAL" clId="{F27A5434-FB4B-4544-B2AD-7C786F7582F5}" dt="2024-02-26T13:11:19.836" v="17542" actId="1076"/>
          <ac:spMkLst>
            <pc:docMk/>
            <pc:sldMk cId="2621467120" sldId="304"/>
            <ac:spMk id="91" creationId="{39112F4B-E8A1-4096-A81D-1B33776CDB96}"/>
          </ac:spMkLst>
        </pc:spChg>
        <pc:spChg chg="add mod">
          <ac:chgData name="Kondo Gnanvo" userId="138e8ee5-071e-4200-bbe9-20c101fa0b3f" providerId="ADAL" clId="{F27A5434-FB4B-4544-B2AD-7C786F7582F5}" dt="2024-02-26T13:11:19.836" v="17542" actId="1076"/>
          <ac:spMkLst>
            <pc:docMk/>
            <pc:sldMk cId="2621467120" sldId="304"/>
            <ac:spMk id="101" creationId="{48BBCDEA-5439-496F-B137-00BB2F6DB58D}"/>
          </ac:spMkLst>
        </pc:spChg>
        <pc:spChg chg="add del mod">
          <ac:chgData name="Kondo Gnanvo" userId="138e8ee5-071e-4200-bbe9-20c101fa0b3f" providerId="ADAL" clId="{F27A5434-FB4B-4544-B2AD-7C786F7582F5}" dt="2024-02-25T17:25:58.804" v="5123" actId="478"/>
          <ac:spMkLst>
            <pc:docMk/>
            <pc:sldMk cId="2621467120" sldId="304"/>
            <ac:spMk id="105" creationId="{F7FD23C9-248C-4DF3-8155-30F3CB34E00B}"/>
          </ac:spMkLst>
        </pc:spChg>
        <pc:spChg chg="add mod">
          <ac:chgData name="Kondo Gnanvo" userId="138e8ee5-071e-4200-bbe9-20c101fa0b3f" providerId="ADAL" clId="{F27A5434-FB4B-4544-B2AD-7C786F7582F5}" dt="2024-02-26T13:11:19.836" v="17542" actId="1076"/>
          <ac:spMkLst>
            <pc:docMk/>
            <pc:sldMk cId="2621467120" sldId="304"/>
            <ac:spMk id="107" creationId="{00CBD595-5CBF-4686-B3EC-01FC53ECD90F}"/>
          </ac:spMkLst>
        </pc:spChg>
        <pc:grpChg chg="add del">
          <ac:chgData name="Kondo Gnanvo" userId="138e8ee5-071e-4200-bbe9-20c101fa0b3f" providerId="ADAL" clId="{F27A5434-FB4B-4544-B2AD-7C786F7582F5}" dt="2024-02-25T17:23:17.535" v="5108"/>
          <ac:grpSpMkLst>
            <pc:docMk/>
            <pc:sldMk cId="2621467120" sldId="304"/>
            <ac:grpSpMk id="22" creationId="{87946E88-6C26-4A17-A181-B66754B3F347}"/>
          </ac:grpSpMkLst>
        </pc:grpChg>
        <pc:grpChg chg="del">
          <ac:chgData name="Kondo Gnanvo" userId="138e8ee5-071e-4200-bbe9-20c101fa0b3f" providerId="ADAL" clId="{F27A5434-FB4B-4544-B2AD-7C786F7582F5}" dt="2024-02-25T17:21:14.093" v="5089" actId="478"/>
          <ac:grpSpMkLst>
            <pc:docMk/>
            <pc:sldMk cId="2621467120" sldId="304"/>
            <ac:grpSpMk id="28" creationId="{B6A49590-E24A-460D-AD47-F0441DD234A7}"/>
          </ac:grpSpMkLst>
        </pc:grpChg>
        <pc:grpChg chg="add mod">
          <ac:chgData name="Kondo Gnanvo" userId="138e8ee5-071e-4200-bbe9-20c101fa0b3f" providerId="ADAL" clId="{F27A5434-FB4B-4544-B2AD-7C786F7582F5}" dt="2024-02-26T13:11:16.280" v="17541" actId="1076"/>
          <ac:grpSpMkLst>
            <pc:docMk/>
            <pc:sldMk cId="2621467120" sldId="304"/>
            <ac:grpSpMk id="41" creationId="{0A8B576D-6555-4318-9C15-C8867704D201}"/>
          </ac:grpSpMkLst>
        </pc:grpChg>
        <pc:grpChg chg="add mod">
          <ac:chgData name="Kondo Gnanvo" userId="138e8ee5-071e-4200-bbe9-20c101fa0b3f" providerId="ADAL" clId="{F27A5434-FB4B-4544-B2AD-7C786F7582F5}" dt="2024-02-26T13:11:16.280" v="17541" actId="1076"/>
          <ac:grpSpMkLst>
            <pc:docMk/>
            <pc:sldMk cId="2621467120" sldId="304"/>
            <ac:grpSpMk id="49" creationId="{9500BF45-52E8-4A10-8CC9-BDAD418DADCD}"/>
          </ac:grpSpMkLst>
        </pc:grpChg>
        <pc:grpChg chg="add del">
          <ac:chgData name="Kondo Gnanvo" userId="138e8ee5-071e-4200-bbe9-20c101fa0b3f" providerId="ADAL" clId="{F27A5434-FB4B-4544-B2AD-7C786F7582F5}" dt="2024-02-25T17:24:54.055" v="5112"/>
          <ac:grpSpMkLst>
            <pc:docMk/>
            <pc:sldMk cId="2621467120" sldId="304"/>
            <ac:grpSpMk id="58" creationId="{799756AB-C79D-4A19-ADAC-F46691D462A9}"/>
          </ac:grpSpMkLst>
        </pc:grpChg>
        <pc:grpChg chg="add del mod">
          <ac:chgData name="Kondo Gnanvo" userId="138e8ee5-071e-4200-bbe9-20c101fa0b3f" providerId="ADAL" clId="{F27A5434-FB4B-4544-B2AD-7C786F7582F5}" dt="2024-02-25T17:25:06.523" v="5116"/>
          <ac:grpSpMkLst>
            <pc:docMk/>
            <pc:sldMk cId="2621467120" sldId="304"/>
            <ac:grpSpMk id="75" creationId="{6795798F-DDAB-42F5-80A1-77502DD68DB1}"/>
          </ac:grpSpMkLst>
        </pc:grpChg>
        <pc:grpChg chg="add mod">
          <ac:chgData name="Kondo Gnanvo" userId="138e8ee5-071e-4200-bbe9-20c101fa0b3f" providerId="ADAL" clId="{F27A5434-FB4B-4544-B2AD-7C786F7582F5}" dt="2024-02-26T13:11:19.836" v="17542" actId="1076"/>
          <ac:grpSpMkLst>
            <pc:docMk/>
            <pc:sldMk cId="2621467120" sldId="304"/>
            <ac:grpSpMk id="92" creationId="{2896B6CD-E254-4E0B-8326-2DC1B3094CFB}"/>
          </ac:grpSpMkLst>
        </pc:grpChg>
        <pc:picChg chg="del">
          <ac:chgData name="Kondo Gnanvo" userId="138e8ee5-071e-4200-bbe9-20c101fa0b3f" providerId="ADAL" clId="{F27A5434-FB4B-4544-B2AD-7C786F7582F5}" dt="2024-02-25T17:21:14.093" v="5089" actId="478"/>
          <ac:picMkLst>
            <pc:docMk/>
            <pc:sldMk cId="2621467120" sldId="304"/>
            <ac:picMk id="8" creationId="{5DA0FD92-C7B9-4E17-B657-91C6917B5785}"/>
          </ac:picMkLst>
        </pc:picChg>
        <pc:cxnChg chg="add del">
          <ac:chgData name="Kondo Gnanvo" userId="138e8ee5-071e-4200-bbe9-20c101fa0b3f" providerId="ADAL" clId="{F27A5434-FB4B-4544-B2AD-7C786F7582F5}" dt="2024-02-25T17:23:17.535" v="5108"/>
          <ac:cxnSpMkLst>
            <pc:docMk/>
            <pc:sldMk cId="2621467120" sldId="304"/>
            <ac:cxnSpMk id="12" creationId="{87C24E25-E7AB-4D45-AD06-A282E17FA37E}"/>
          </ac:cxnSpMkLst>
        </pc:cxnChg>
        <pc:cxnChg chg="del mod">
          <ac:chgData name="Kondo Gnanvo" userId="138e8ee5-071e-4200-bbe9-20c101fa0b3f" providerId="ADAL" clId="{F27A5434-FB4B-4544-B2AD-7C786F7582F5}" dt="2024-02-25T17:21:14.093" v="5089" actId="478"/>
          <ac:cxnSpMkLst>
            <pc:docMk/>
            <pc:sldMk cId="2621467120" sldId="304"/>
            <ac:cxnSpMk id="13" creationId="{582ECA21-05ED-419D-B273-85B3A4028285}"/>
          </ac:cxnSpMkLst>
        </pc:cxnChg>
        <pc:cxnChg chg="add del">
          <ac:chgData name="Kondo Gnanvo" userId="138e8ee5-071e-4200-bbe9-20c101fa0b3f" providerId="ADAL" clId="{F27A5434-FB4B-4544-B2AD-7C786F7582F5}" dt="2024-02-25T17:23:17.535" v="5108"/>
          <ac:cxnSpMkLst>
            <pc:docMk/>
            <pc:sldMk cId="2621467120" sldId="304"/>
            <ac:cxnSpMk id="16" creationId="{A309DFC0-0537-47D6-B7F6-B477CCFE925A}"/>
          </ac:cxnSpMkLst>
        </pc:cxnChg>
        <pc:cxnChg chg="add del">
          <ac:chgData name="Kondo Gnanvo" userId="138e8ee5-071e-4200-bbe9-20c101fa0b3f" providerId="ADAL" clId="{F27A5434-FB4B-4544-B2AD-7C786F7582F5}" dt="2024-02-25T17:23:17.535" v="5108"/>
          <ac:cxnSpMkLst>
            <pc:docMk/>
            <pc:sldMk cId="2621467120" sldId="304"/>
            <ac:cxnSpMk id="18" creationId="{26B41B50-E012-4EE7-A303-1B5B0058B722}"/>
          </ac:cxnSpMkLst>
        </pc:cxnChg>
        <pc:cxnChg chg="del mod">
          <ac:chgData name="Kondo Gnanvo" userId="138e8ee5-071e-4200-bbe9-20c101fa0b3f" providerId="ADAL" clId="{F27A5434-FB4B-4544-B2AD-7C786F7582F5}" dt="2024-02-25T17:21:14.093" v="5089" actId="478"/>
          <ac:cxnSpMkLst>
            <pc:docMk/>
            <pc:sldMk cId="2621467120" sldId="304"/>
            <ac:cxnSpMk id="19" creationId="{00ABB252-3548-4444-AAE6-D6157AA7D78D}"/>
          </ac:cxnSpMkLst>
        </pc:cxnChg>
        <pc:cxnChg chg="del mod">
          <ac:chgData name="Kondo Gnanvo" userId="138e8ee5-071e-4200-bbe9-20c101fa0b3f" providerId="ADAL" clId="{F27A5434-FB4B-4544-B2AD-7C786F7582F5}" dt="2024-02-25T17:21:14.093" v="5089" actId="478"/>
          <ac:cxnSpMkLst>
            <pc:docMk/>
            <pc:sldMk cId="2621467120" sldId="304"/>
            <ac:cxnSpMk id="20" creationId="{DC4482D7-CD20-4476-8E9D-7C2E3194CE05}"/>
          </ac:cxnSpMkLst>
        </pc:cxnChg>
        <pc:cxnChg chg="add mod">
          <ac:chgData name="Kondo Gnanvo" userId="138e8ee5-071e-4200-bbe9-20c101fa0b3f" providerId="ADAL" clId="{F27A5434-FB4B-4544-B2AD-7C786F7582F5}" dt="2024-02-26T13:11:16.280" v="17541" actId="1076"/>
          <ac:cxnSpMkLst>
            <pc:docMk/>
            <pc:sldMk cId="2621467120" sldId="304"/>
            <ac:cxnSpMk id="34" creationId="{6443178B-ECAE-4F16-8A63-79FF2ED65618}"/>
          </ac:cxnSpMkLst>
        </pc:cxnChg>
        <pc:cxnChg chg="add mod">
          <ac:chgData name="Kondo Gnanvo" userId="138e8ee5-071e-4200-bbe9-20c101fa0b3f" providerId="ADAL" clId="{F27A5434-FB4B-4544-B2AD-7C786F7582F5}" dt="2024-02-26T13:11:16.280" v="17541" actId="1076"/>
          <ac:cxnSpMkLst>
            <pc:docMk/>
            <pc:sldMk cId="2621467120" sldId="304"/>
            <ac:cxnSpMk id="37" creationId="{792B599C-3010-40E1-A795-65DBDF94C9EF}"/>
          </ac:cxnSpMkLst>
        </pc:cxnChg>
        <pc:cxnChg chg="add del mod">
          <ac:chgData name="Kondo Gnanvo" userId="138e8ee5-071e-4200-bbe9-20c101fa0b3f" providerId="ADAL" clId="{F27A5434-FB4B-4544-B2AD-7C786F7582F5}" dt="2024-02-25T17:25:56.358" v="5122" actId="478"/>
          <ac:cxnSpMkLst>
            <pc:docMk/>
            <pc:sldMk cId="2621467120" sldId="304"/>
            <ac:cxnSpMk id="39" creationId="{F4376D5D-AD93-4231-9265-E3092712DFD2}"/>
          </ac:cxnSpMkLst>
        </pc:cxnChg>
        <pc:cxnChg chg="add del">
          <ac:chgData name="Kondo Gnanvo" userId="138e8ee5-071e-4200-bbe9-20c101fa0b3f" providerId="ADAL" clId="{F27A5434-FB4B-4544-B2AD-7C786F7582F5}" dt="2024-02-25T17:24:54.055" v="5112"/>
          <ac:cxnSpMkLst>
            <pc:docMk/>
            <pc:sldMk cId="2621467120" sldId="304"/>
            <ac:cxnSpMk id="68" creationId="{4D4BDE4E-9F0A-4E9F-A82E-F054BA5F3B46}"/>
          </ac:cxnSpMkLst>
        </pc:cxnChg>
        <pc:cxnChg chg="add del">
          <ac:chgData name="Kondo Gnanvo" userId="138e8ee5-071e-4200-bbe9-20c101fa0b3f" providerId="ADAL" clId="{F27A5434-FB4B-4544-B2AD-7C786F7582F5}" dt="2024-02-25T17:24:54.055" v="5112"/>
          <ac:cxnSpMkLst>
            <pc:docMk/>
            <pc:sldMk cId="2621467120" sldId="304"/>
            <ac:cxnSpMk id="69" creationId="{B65FC092-DEDD-49CD-AA58-08BC1B89FCC8}"/>
          </ac:cxnSpMkLst>
        </pc:cxnChg>
        <pc:cxnChg chg="add del">
          <ac:chgData name="Kondo Gnanvo" userId="138e8ee5-071e-4200-bbe9-20c101fa0b3f" providerId="ADAL" clId="{F27A5434-FB4B-4544-B2AD-7C786F7582F5}" dt="2024-02-25T17:24:54.055" v="5112"/>
          <ac:cxnSpMkLst>
            <pc:docMk/>
            <pc:sldMk cId="2621467120" sldId="304"/>
            <ac:cxnSpMk id="70" creationId="{355FAB14-58FB-4EC2-A18D-7CE7000C8B2F}"/>
          </ac:cxnSpMkLst>
        </pc:cxnChg>
        <pc:cxnChg chg="add del">
          <ac:chgData name="Kondo Gnanvo" userId="138e8ee5-071e-4200-bbe9-20c101fa0b3f" providerId="ADAL" clId="{F27A5434-FB4B-4544-B2AD-7C786F7582F5}" dt="2024-02-25T17:24:54.055" v="5112"/>
          <ac:cxnSpMkLst>
            <pc:docMk/>
            <pc:sldMk cId="2621467120" sldId="304"/>
            <ac:cxnSpMk id="72" creationId="{9D333D3F-24A2-4B15-B11A-7656F13FBAD8}"/>
          </ac:cxnSpMkLst>
        </pc:cxnChg>
        <pc:cxnChg chg="add del mod">
          <ac:chgData name="Kondo Gnanvo" userId="138e8ee5-071e-4200-bbe9-20c101fa0b3f" providerId="ADAL" clId="{F27A5434-FB4B-4544-B2AD-7C786F7582F5}" dt="2024-02-25T17:25:06.523" v="5116"/>
          <ac:cxnSpMkLst>
            <pc:docMk/>
            <pc:sldMk cId="2621467120" sldId="304"/>
            <ac:cxnSpMk id="85" creationId="{99187D9C-F90E-4B04-8144-D3518F4E4BE9}"/>
          </ac:cxnSpMkLst>
        </pc:cxnChg>
        <pc:cxnChg chg="add del mod">
          <ac:chgData name="Kondo Gnanvo" userId="138e8ee5-071e-4200-bbe9-20c101fa0b3f" providerId="ADAL" clId="{F27A5434-FB4B-4544-B2AD-7C786F7582F5}" dt="2024-02-25T17:25:06.523" v="5116"/>
          <ac:cxnSpMkLst>
            <pc:docMk/>
            <pc:sldMk cId="2621467120" sldId="304"/>
            <ac:cxnSpMk id="86" creationId="{D429DBDE-910C-4165-BCAA-60C38206597B}"/>
          </ac:cxnSpMkLst>
        </pc:cxnChg>
        <pc:cxnChg chg="add del mod">
          <ac:chgData name="Kondo Gnanvo" userId="138e8ee5-071e-4200-bbe9-20c101fa0b3f" providerId="ADAL" clId="{F27A5434-FB4B-4544-B2AD-7C786F7582F5}" dt="2024-02-25T17:25:06.523" v="5116"/>
          <ac:cxnSpMkLst>
            <pc:docMk/>
            <pc:sldMk cId="2621467120" sldId="304"/>
            <ac:cxnSpMk id="87" creationId="{054DC49A-1FFC-41AC-B007-67A568D309CE}"/>
          </ac:cxnSpMkLst>
        </pc:cxnChg>
        <pc:cxnChg chg="add del mod">
          <ac:chgData name="Kondo Gnanvo" userId="138e8ee5-071e-4200-bbe9-20c101fa0b3f" providerId="ADAL" clId="{F27A5434-FB4B-4544-B2AD-7C786F7582F5}" dt="2024-02-25T17:25:06.523" v="5116"/>
          <ac:cxnSpMkLst>
            <pc:docMk/>
            <pc:sldMk cId="2621467120" sldId="304"/>
            <ac:cxnSpMk id="89" creationId="{81769E59-C743-48E8-8F1C-906E93117335}"/>
          </ac:cxnSpMkLst>
        </pc:cxnChg>
        <pc:cxnChg chg="add mod">
          <ac:chgData name="Kondo Gnanvo" userId="138e8ee5-071e-4200-bbe9-20c101fa0b3f" providerId="ADAL" clId="{F27A5434-FB4B-4544-B2AD-7C786F7582F5}" dt="2024-02-26T13:11:19.836" v="17542" actId="1076"/>
          <ac:cxnSpMkLst>
            <pc:docMk/>
            <pc:sldMk cId="2621467120" sldId="304"/>
            <ac:cxnSpMk id="102" creationId="{CBA3DBF2-FB4F-4E6B-B511-849FA2C361EA}"/>
          </ac:cxnSpMkLst>
        </pc:cxnChg>
        <pc:cxnChg chg="add mod">
          <ac:chgData name="Kondo Gnanvo" userId="138e8ee5-071e-4200-bbe9-20c101fa0b3f" providerId="ADAL" clId="{F27A5434-FB4B-4544-B2AD-7C786F7582F5}" dt="2024-02-26T13:11:19.836" v="17542" actId="1076"/>
          <ac:cxnSpMkLst>
            <pc:docMk/>
            <pc:sldMk cId="2621467120" sldId="304"/>
            <ac:cxnSpMk id="103" creationId="{23FE75C5-E0C8-4EA8-8E02-8871DAFB7792}"/>
          </ac:cxnSpMkLst>
        </pc:cxnChg>
        <pc:cxnChg chg="add del mod">
          <ac:chgData name="Kondo Gnanvo" userId="138e8ee5-071e-4200-bbe9-20c101fa0b3f" providerId="ADAL" clId="{F27A5434-FB4B-4544-B2AD-7C786F7582F5}" dt="2024-02-25T17:25:58.804" v="5123" actId="478"/>
          <ac:cxnSpMkLst>
            <pc:docMk/>
            <pc:sldMk cId="2621467120" sldId="304"/>
            <ac:cxnSpMk id="104" creationId="{4E6C9E47-A94C-48CA-9525-C5D1B1F4D578}"/>
          </ac:cxnSpMkLst>
        </pc:cxnChg>
        <pc:cxnChg chg="add mod">
          <ac:chgData name="Kondo Gnanvo" userId="138e8ee5-071e-4200-bbe9-20c101fa0b3f" providerId="ADAL" clId="{F27A5434-FB4B-4544-B2AD-7C786F7582F5}" dt="2024-02-26T13:11:19.836" v="17542" actId="1076"/>
          <ac:cxnSpMkLst>
            <pc:docMk/>
            <pc:sldMk cId="2621467120" sldId="304"/>
            <ac:cxnSpMk id="106" creationId="{B2D864F1-5471-4F83-AFB1-E12434550E77}"/>
          </ac:cxnSpMkLst>
        </pc:cxnChg>
      </pc:sldChg>
      <pc:sldChg chg="addSp delSp modSp add delAnim">
        <pc:chgData name="Kondo Gnanvo" userId="138e8ee5-071e-4200-bbe9-20c101fa0b3f" providerId="ADAL" clId="{F27A5434-FB4B-4544-B2AD-7C786F7582F5}" dt="2024-02-26T13:14:40.206" v="17584" actId="1076"/>
        <pc:sldMkLst>
          <pc:docMk/>
          <pc:sldMk cId="990322164" sldId="305"/>
        </pc:sldMkLst>
        <pc:spChg chg="del">
          <ac:chgData name="Kondo Gnanvo" userId="138e8ee5-071e-4200-bbe9-20c101fa0b3f" providerId="ADAL" clId="{F27A5434-FB4B-4544-B2AD-7C786F7582F5}" dt="2024-02-25T17:33:04.170" v="5148" actId="478"/>
          <ac:spMkLst>
            <pc:docMk/>
            <pc:sldMk cId="990322164" sldId="305"/>
            <ac:spMk id="35" creationId="{8A3A1C9C-2530-4BE5-ACAC-9C86E283FC22}"/>
          </ac:spMkLst>
        </pc:spChg>
        <pc:spChg chg="del mod">
          <ac:chgData name="Kondo Gnanvo" userId="138e8ee5-071e-4200-bbe9-20c101fa0b3f" providerId="ADAL" clId="{F27A5434-FB4B-4544-B2AD-7C786F7582F5}" dt="2024-02-25T17:33:06.758" v="5152" actId="478"/>
          <ac:spMkLst>
            <pc:docMk/>
            <pc:sldMk cId="990322164" sldId="305"/>
            <ac:spMk id="38" creationId="{0DB2DFB2-ED8E-4972-8239-F5BA79D56B1E}"/>
          </ac:spMkLst>
        </pc:spChg>
        <pc:spChg chg="add mod">
          <ac:chgData name="Kondo Gnanvo" userId="138e8ee5-071e-4200-bbe9-20c101fa0b3f" providerId="ADAL" clId="{F27A5434-FB4B-4544-B2AD-7C786F7582F5}" dt="2024-02-25T17:33:22.980" v="5159" actId="164"/>
          <ac:spMkLst>
            <pc:docMk/>
            <pc:sldMk cId="990322164" sldId="305"/>
            <ac:spMk id="60" creationId="{2C843B9D-5C73-4C30-BE0F-5193505C1936}"/>
          </ac:spMkLst>
        </pc:spChg>
        <pc:spChg chg="add mod">
          <ac:chgData name="Kondo Gnanvo" userId="138e8ee5-071e-4200-bbe9-20c101fa0b3f" providerId="ADAL" clId="{F27A5434-FB4B-4544-B2AD-7C786F7582F5}" dt="2024-02-25T17:33:22.980" v="5159" actId="164"/>
          <ac:spMkLst>
            <pc:docMk/>
            <pc:sldMk cId="990322164" sldId="305"/>
            <ac:spMk id="61" creationId="{01834568-2B64-4E68-A2D6-FE34F71A29D6}"/>
          </ac:spMkLst>
        </pc:spChg>
        <pc:spChg chg="add mod">
          <ac:chgData name="Kondo Gnanvo" userId="138e8ee5-071e-4200-bbe9-20c101fa0b3f" providerId="ADAL" clId="{F27A5434-FB4B-4544-B2AD-7C786F7582F5}" dt="2024-02-26T13:14:32.604" v="17581" actId="1076"/>
          <ac:spMkLst>
            <pc:docMk/>
            <pc:sldMk cId="990322164" sldId="305"/>
            <ac:spMk id="62" creationId="{17F91EF0-19A8-4BAF-A4B6-71BB652C6B75}"/>
          </ac:spMkLst>
        </pc:spChg>
        <pc:spChg chg="add mod">
          <ac:chgData name="Kondo Gnanvo" userId="138e8ee5-071e-4200-bbe9-20c101fa0b3f" providerId="ADAL" clId="{F27A5434-FB4B-4544-B2AD-7C786F7582F5}" dt="2024-02-26T13:14:32.604" v="17581" actId="1076"/>
          <ac:spMkLst>
            <pc:docMk/>
            <pc:sldMk cId="990322164" sldId="305"/>
            <ac:spMk id="68" creationId="{853F59BF-40DB-49B5-8EC1-C02ED37BFFEA}"/>
          </ac:spMkLst>
        </pc:spChg>
        <pc:spChg chg="del mod">
          <ac:chgData name="Kondo Gnanvo" userId="138e8ee5-071e-4200-bbe9-20c101fa0b3f" providerId="ADAL" clId="{F27A5434-FB4B-4544-B2AD-7C786F7582F5}" dt="2024-02-25T17:33:08.575" v="5156" actId="478"/>
          <ac:spMkLst>
            <pc:docMk/>
            <pc:sldMk cId="990322164" sldId="305"/>
            <ac:spMk id="91" creationId="{39112F4B-E8A1-4096-A81D-1B33776CDB96}"/>
          </ac:spMkLst>
        </pc:spChg>
        <pc:spChg chg="del">
          <ac:chgData name="Kondo Gnanvo" userId="138e8ee5-071e-4200-bbe9-20c101fa0b3f" providerId="ADAL" clId="{F27A5434-FB4B-4544-B2AD-7C786F7582F5}" dt="2024-02-25T17:33:11.373" v="5157" actId="478"/>
          <ac:spMkLst>
            <pc:docMk/>
            <pc:sldMk cId="990322164" sldId="305"/>
            <ac:spMk id="101" creationId="{48BBCDEA-5439-496F-B137-00BB2F6DB58D}"/>
          </ac:spMkLst>
        </pc:spChg>
        <pc:spChg chg="del">
          <ac:chgData name="Kondo Gnanvo" userId="138e8ee5-071e-4200-bbe9-20c101fa0b3f" providerId="ADAL" clId="{F27A5434-FB4B-4544-B2AD-7C786F7582F5}" dt="2024-02-25T17:33:11.373" v="5157" actId="478"/>
          <ac:spMkLst>
            <pc:docMk/>
            <pc:sldMk cId="990322164" sldId="305"/>
            <ac:spMk id="107" creationId="{00CBD595-5CBF-4686-B3EC-01FC53ECD90F}"/>
          </ac:spMkLst>
        </pc:spChg>
        <pc:grpChg chg="add mod">
          <ac:chgData name="Kondo Gnanvo" userId="138e8ee5-071e-4200-bbe9-20c101fa0b3f" providerId="ADAL" clId="{F27A5434-FB4B-4544-B2AD-7C786F7582F5}" dt="2024-02-25T17:34:01.677" v="5177" actId="1036"/>
          <ac:grpSpMkLst>
            <pc:docMk/>
            <pc:sldMk cId="990322164" sldId="305"/>
            <ac:grpSpMk id="3" creationId="{F48E2225-64CE-45C8-8B73-2FA79FE0AF7F}"/>
          </ac:grpSpMkLst>
        </pc:grpChg>
        <pc:grpChg chg="add mod">
          <ac:chgData name="Kondo Gnanvo" userId="138e8ee5-071e-4200-bbe9-20c101fa0b3f" providerId="ADAL" clId="{F27A5434-FB4B-4544-B2AD-7C786F7582F5}" dt="2024-02-25T17:33:51.679" v="5165" actId="12788"/>
          <ac:grpSpMkLst>
            <pc:docMk/>
            <pc:sldMk cId="990322164" sldId="305"/>
            <ac:grpSpMk id="39" creationId="{5979F7A2-7E40-4F5B-B59C-8436E520BC88}"/>
          </ac:grpSpMkLst>
        </pc:grpChg>
        <pc:grpChg chg="del">
          <ac:chgData name="Kondo Gnanvo" userId="138e8ee5-071e-4200-bbe9-20c101fa0b3f" providerId="ADAL" clId="{F27A5434-FB4B-4544-B2AD-7C786F7582F5}" dt="2024-02-25T17:32:59.161" v="5145" actId="478"/>
          <ac:grpSpMkLst>
            <pc:docMk/>
            <pc:sldMk cId="990322164" sldId="305"/>
            <ac:grpSpMk id="41" creationId="{0A8B576D-6555-4318-9C15-C8867704D201}"/>
          </ac:grpSpMkLst>
        </pc:grpChg>
        <pc:grpChg chg="del">
          <ac:chgData name="Kondo Gnanvo" userId="138e8ee5-071e-4200-bbe9-20c101fa0b3f" providerId="ADAL" clId="{F27A5434-FB4B-4544-B2AD-7C786F7582F5}" dt="2024-02-25T17:33:00.643" v="5146" actId="478"/>
          <ac:grpSpMkLst>
            <pc:docMk/>
            <pc:sldMk cId="990322164" sldId="305"/>
            <ac:grpSpMk id="49" creationId="{9500BF45-52E8-4A10-8CC9-BDAD418DADCD}"/>
          </ac:grpSpMkLst>
        </pc:grpChg>
        <pc:grpChg chg="add mod">
          <ac:chgData name="Kondo Gnanvo" userId="138e8ee5-071e-4200-bbe9-20c101fa0b3f" providerId="ADAL" clId="{F27A5434-FB4B-4544-B2AD-7C786F7582F5}" dt="2024-02-25T17:33:51.679" v="5165" actId="12788"/>
          <ac:grpSpMkLst>
            <pc:docMk/>
            <pc:sldMk cId="990322164" sldId="305"/>
            <ac:grpSpMk id="63" creationId="{E23BCED6-440F-453F-87AD-5384764A3DB6}"/>
          </ac:grpSpMkLst>
        </pc:grpChg>
        <pc:grpChg chg="mod">
          <ac:chgData name="Kondo Gnanvo" userId="138e8ee5-071e-4200-bbe9-20c101fa0b3f" providerId="ADAL" clId="{F27A5434-FB4B-4544-B2AD-7C786F7582F5}" dt="2024-02-25T17:33:51.679" v="5165" actId="12788"/>
          <ac:grpSpMkLst>
            <pc:docMk/>
            <pc:sldMk cId="990322164" sldId="305"/>
            <ac:grpSpMk id="65" creationId="{54BBBB0C-0067-424A-9D3E-0587743CF56F}"/>
          </ac:grpSpMkLst>
        </pc:grpChg>
        <pc:grpChg chg="del mod">
          <ac:chgData name="Kondo Gnanvo" userId="138e8ee5-071e-4200-bbe9-20c101fa0b3f" providerId="ADAL" clId="{F27A5434-FB4B-4544-B2AD-7C786F7582F5}" dt="2024-02-25T17:33:07.436" v="5154" actId="478"/>
          <ac:grpSpMkLst>
            <pc:docMk/>
            <pc:sldMk cId="990322164" sldId="305"/>
            <ac:grpSpMk id="92" creationId="{2896B6CD-E254-4E0B-8326-2DC1B3094CFB}"/>
          </ac:grpSpMkLst>
        </pc:grpChg>
        <pc:picChg chg="add del mod">
          <ac:chgData name="Kondo Gnanvo" userId="138e8ee5-071e-4200-bbe9-20c101fa0b3f" providerId="ADAL" clId="{F27A5434-FB4B-4544-B2AD-7C786F7582F5}" dt="2024-02-26T13:14:40.206" v="17584" actId="1076"/>
          <ac:picMkLst>
            <pc:docMk/>
            <pc:sldMk cId="990322164" sldId="305"/>
            <ac:picMk id="21" creationId="{E8DEF269-3DB7-4060-9375-758CDAC81666}"/>
          </ac:picMkLst>
        </pc:picChg>
        <pc:picChg chg="add mod">
          <ac:chgData name="Kondo Gnanvo" userId="138e8ee5-071e-4200-bbe9-20c101fa0b3f" providerId="ADAL" clId="{F27A5434-FB4B-4544-B2AD-7C786F7582F5}" dt="2024-02-25T17:33:22.980" v="5159" actId="164"/>
          <ac:picMkLst>
            <pc:docMk/>
            <pc:sldMk cId="990322164" sldId="305"/>
            <ac:picMk id="58" creationId="{0C10112C-74C1-49E6-8D70-BAAE7174555A}"/>
          </ac:picMkLst>
        </pc:picChg>
        <pc:cxnChg chg="del">
          <ac:chgData name="Kondo Gnanvo" userId="138e8ee5-071e-4200-bbe9-20c101fa0b3f" providerId="ADAL" clId="{F27A5434-FB4B-4544-B2AD-7C786F7582F5}" dt="2024-02-25T17:33:02.148" v="5147" actId="478"/>
          <ac:cxnSpMkLst>
            <pc:docMk/>
            <pc:sldMk cId="990322164" sldId="305"/>
            <ac:cxnSpMk id="34" creationId="{6443178B-ECAE-4F16-8A63-79FF2ED65618}"/>
          </ac:cxnSpMkLst>
        </pc:cxnChg>
        <pc:cxnChg chg="del mod">
          <ac:chgData name="Kondo Gnanvo" userId="138e8ee5-071e-4200-bbe9-20c101fa0b3f" providerId="ADAL" clId="{F27A5434-FB4B-4544-B2AD-7C786F7582F5}" dt="2024-02-25T17:33:05.413" v="5150" actId="478"/>
          <ac:cxnSpMkLst>
            <pc:docMk/>
            <pc:sldMk cId="990322164" sldId="305"/>
            <ac:cxnSpMk id="37" creationId="{792B599C-3010-40E1-A795-65DBDF94C9EF}"/>
          </ac:cxnSpMkLst>
        </pc:cxnChg>
        <pc:cxnChg chg="add mod">
          <ac:chgData name="Kondo Gnanvo" userId="138e8ee5-071e-4200-bbe9-20c101fa0b3f" providerId="ADAL" clId="{F27A5434-FB4B-4544-B2AD-7C786F7582F5}" dt="2024-02-25T17:33:22.980" v="5159" actId="164"/>
          <ac:cxnSpMkLst>
            <pc:docMk/>
            <pc:sldMk cId="990322164" sldId="305"/>
            <ac:cxnSpMk id="59" creationId="{E5578444-95D4-4A90-928E-B5A3ACEB3B10}"/>
          </ac:cxnSpMkLst>
        </pc:cxnChg>
        <pc:cxnChg chg="add del mod">
          <ac:chgData name="Kondo Gnanvo" userId="138e8ee5-071e-4200-bbe9-20c101fa0b3f" providerId="ADAL" clId="{F27A5434-FB4B-4544-B2AD-7C786F7582F5}" dt="2024-02-26T13:14:13.942" v="17574" actId="478"/>
          <ac:cxnSpMkLst>
            <pc:docMk/>
            <pc:sldMk cId="990322164" sldId="305"/>
            <ac:cxnSpMk id="69" creationId="{956AADF5-31F0-42B7-8FFE-C8FAB89735B6}"/>
          </ac:cxnSpMkLst>
        </pc:cxnChg>
        <pc:cxnChg chg="add del mod">
          <ac:chgData name="Kondo Gnanvo" userId="138e8ee5-071e-4200-bbe9-20c101fa0b3f" providerId="ADAL" clId="{F27A5434-FB4B-4544-B2AD-7C786F7582F5}" dt="2024-02-26T13:14:09.925" v="17573" actId="478"/>
          <ac:cxnSpMkLst>
            <pc:docMk/>
            <pc:sldMk cId="990322164" sldId="305"/>
            <ac:cxnSpMk id="70" creationId="{10126A09-2EFC-4DFB-BB8F-B5844BF52A89}"/>
          </ac:cxnSpMkLst>
        </pc:cxnChg>
        <pc:cxnChg chg="del mod">
          <ac:chgData name="Kondo Gnanvo" userId="138e8ee5-071e-4200-bbe9-20c101fa0b3f" providerId="ADAL" clId="{F27A5434-FB4B-4544-B2AD-7C786F7582F5}" dt="2024-02-25T17:33:11.373" v="5157" actId="478"/>
          <ac:cxnSpMkLst>
            <pc:docMk/>
            <pc:sldMk cId="990322164" sldId="305"/>
            <ac:cxnSpMk id="102" creationId="{CBA3DBF2-FB4F-4E6B-B511-849FA2C361EA}"/>
          </ac:cxnSpMkLst>
        </pc:cxnChg>
        <pc:cxnChg chg="del">
          <ac:chgData name="Kondo Gnanvo" userId="138e8ee5-071e-4200-bbe9-20c101fa0b3f" providerId="ADAL" clId="{F27A5434-FB4B-4544-B2AD-7C786F7582F5}" dt="2024-02-25T17:33:11.373" v="5157" actId="478"/>
          <ac:cxnSpMkLst>
            <pc:docMk/>
            <pc:sldMk cId="990322164" sldId="305"/>
            <ac:cxnSpMk id="103" creationId="{23FE75C5-E0C8-4EA8-8E02-8871DAFB7792}"/>
          </ac:cxnSpMkLst>
        </pc:cxnChg>
        <pc:cxnChg chg="del">
          <ac:chgData name="Kondo Gnanvo" userId="138e8ee5-071e-4200-bbe9-20c101fa0b3f" providerId="ADAL" clId="{F27A5434-FB4B-4544-B2AD-7C786F7582F5}" dt="2024-02-25T17:33:11.373" v="5157" actId="478"/>
          <ac:cxnSpMkLst>
            <pc:docMk/>
            <pc:sldMk cId="990322164" sldId="305"/>
            <ac:cxnSpMk id="106" creationId="{B2D864F1-5471-4F83-AFB1-E12434550E77}"/>
          </ac:cxnSpMkLst>
        </pc:cxnChg>
      </pc:sldChg>
      <pc:sldChg chg="addSp delSp modSp add ord">
        <pc:chgData name="Kondo Gnanvo" userId="138e8ee5-071e-4200-bbe9-20c101fa0b3f" providerId="ADAL" clId="{F27A5434-FB4B-4544-B2AD-7C786F7582F5}" dt="2024-02-26T13:18:58.310" v="17603" actId="6549"/>
        <pc:sldMkLst>
          <pc:docMk/>
          <pc:sldMk cId="3051648271" sldId="306"/>
        </pc:sldMkLst>
        <pc:spChg chg="mod">
          <ac:chgData name="Kondo Gnanvo" userId="138e8ee5-071e-4200-bbe9-20c101fa0b3f" providerId="ADAL" clId="{F27A5434-FB4B-4544-B2AD-7C786F7582F5}" dt="2024-02-25T17:41:36.500" v="5428" actId="20577"/>
          <ac:spMkLst>
            <pc:docMk/>
            <pc:sldMk cId="3051648271" sldId="306"/>
            <ac:spMk id="2" creationId="{FB98B8A4-846C-4435-9959-F6B591550DD4}"/>
          </ac:spMkLst>
        </pc:spChg>
        <pc:spChg chg="del">
          <ac:chgData name="Kondo Gnanvo" userId="138e8ee5-071e-4200-bbe9-20c101fa0b3f" providerId="ADAL" clId="{F27A5434-FB4B-4544-B2AD-7C786F7582F5}" dt="2024-02-25T17:34:55.410" v="5181" actId="478"/>
          <ac:spMkLst>
            <pc:docMk/>
            <pc:sldMk cId="3051648271" sldId="306"/>
            <ac:spMk id="3" creationId="{1A85B399-6BFE-4756-99C4-4685C5227F69}"/>
          </ac:spMkLst>
        </pc:spChg>
        <pc:spChg chg="add mod">
          <ac:chgData name="Kondo Gnanvo" userId="138e8ee5-071e-4200-bbe9-20c101fa0b3f" providerId="ADAL" clId="{F27A5434-FB4B-4544-B2AD-7C786F7582F5}" dt="2024-02-25T17:38:04.921" v="5337" actId="164"/>
          <ac:spMkLst>
            <pc:docMk/>
            <pc:sldMk cId="3051648271" sldId="306"/>
            <ac:spMk id="11" creationId="{A4D872B3-DE49-4057-9214-47D7B213A99C}"/>
          </ac:spMkLst>
        </pc:spChg>
        <pc:spChg chg="add mod">
          <ac:chgData name="Kondo Gnanvo" userId="138e8ee5-071e-4200-bbe9-20c101fa0b3f" providerId="ADAL" clId="{F27A5434-FB4B-4544-B2AD-7C786F7582F5}" dt="2024-02-25T17:38:04.921" v="5337" actId="164"/>
          <ac:spMkLst>
            <pc:docMk/>
            <pc:sldMk cId="3051648271" sldId="306"/>
            <ac:spMk id="13" creationId="{4D02C5DA-DF52-448B-BC74-6376FD7BB09A}"/>
          </ac:spMkLst>
        </pc:spChg>
        <pc:spChg chg="add mod">
          <ac:chgData name="Kondo Gnanvo" userId="138e8ee5-071e-4200-bbe9-20c101fa0b3f" providerId="ADAL" clId="{F27A5434-FB4B-4544-B2AD-7C786F7582F5}" dt="2024-02-25T17:38:39.464" v="5344" actId="164"/>
          <ac:spMkLst>
            <pc:docMk/>
            <pc:sldMk cId="3051648271" sldId="306"/>
            <ac:spMk id="16" creationId="{9A16B986-20B9-4AA9-BCE8-AA6DC5CA1FF7}"/>
          </ac:spMkLst>
        </pc:spChg>
        <pc:spChg chg="add mod">
          <ac:chgData name="Kondo Gnanvo" userId="138e8ee5-071e-4200-bbe9-20c101fa0b3f" providerId="ADAL" clId="{F27A5434-FB4B-4544-B2AD-7C786F7582F5}" dt="2024-02-25T17:38:39.464" v="5344" actId="164"/>
          <ac:spMkLst>
            <pc:docMk/>
            <pc:sldMk cId="3051648271" sldId="306"/>
            <ac:spMk id="17" creationId="{DF153204-4724-44A0-9E0B-F2D55592614E}"/>
          </ac:spMkLst>
        </pc:spChg>
        <pc:spChg chg="add mod">
          <ac:chgData name="Kondo Gnanvo" userId="138e8ee5-071e-4200-bbe9-20c101fa0b3f" providerId="ADAL" clId="{F27A5434-FB4B-4544-B2AD-7C786F7582F5}" dt="2024-02-26T13:17:19.295" v="17596" actId="1076"/>
          <ac:spMkLst>
            <pc:docMk/>
            <pc:sldMk cId="3051648271" sldId="306"/>
            <ac:spMk id="20" creationId="{B52AABAA-8AFA-4F71-B26B-217422D5EF1E}"/>
          </ac:spMkLst>
        </pc:spChg>
        <pc:spChg chg="add mod">
          <ac:chgData name="Kondo Gnanvo" userId="138e8ee5-071e-4200-bbe9-20c101fa0b3f" providerId="ADAL" clId="{F27A5434-FB4B-4544-B2AD-7C786F7582F5}" dt="2024-02-26T13:17:32.066" v="17598" actId="1076"/>
          <ac:spMkLst>
            <pc:docMk/>
            <pc:sldMk cId="3051648271" sldId="306"/>
            <ac:spMk id="21" creationId="{408E7EA3-68D2-491D-B6CA-6D2D170B1CD1}"/>
          </ac:spMkLst>
        </pc:spChg>
        <pc:grpChg chg="add mod">
          <ac:chgData name="Kondo Gnanvo" userId="138e8ee5-071e-4200-bbe9-20c101fa0b3f" providerId="ADAL" clId="{F27A5434-FB4B-4544-B2AD-7C786F7582F5}" dt="2024-02-25T17:40:32.634" v="5379" actId="12788"/>
          <ac:grpSpMkLst>
            <pc:docMk/>
            <pc:sldMk cId="3051648271" sldId="306"/>
            <ac:grpSpMk id="4" creationId="{75079B82-23DF-43DC-898D-8B4B961233F0}"/>
          </ac:grpSpMkLst>
        </pc:grpChg>
        <pc:grpChg chg="add mod">
          <ac:chgData name="Kondo Gnanvo" userId="138e8ee5-071e-4200-bbe9-20c101fa0b3f" providerId="ADAL" clId="{F27A5434-FB4B-4544-B2AD-7C786F7582F5}" dt="2024-02-25T17:40:18.858" v="5365" actId="12788"/>
          <ac:grpSpMkLst>
            <pc:docMk/>
            <pc:sldMk cId="3051648271" sldId="306"/>
            <ac:grpSpMk id="7" creationId="{72E2966C-F0B4-4F75-9084-F3EB1BC182A9}"/>
          </ac:grpSpMkLst>
        </pc:grpChg>
        <pc:grpChg chg="add mod">
          <ac:chgData name="Kondo Gnanvo" userId="138e8ee5-071e-4200-bbe9-20c101fa0b3f" providerId="ADAL" clId="{F27A5434-FB4B-4544-B2AD-7C786F7582F5}" dt="2024-02-26T13:17:39.016" v="17599" actId="1076"/>
          <ac:grpSpMkLst>
            <pc:docMk/>
            <pc:sldMk cId="3051648271" sldId="306"/>
            <ac:grpSpMk id="22" creationId="{12BBFA7B-3E6C-441F-939F-1570E89C8E1A}"/>
          </ac:grpSpMkLst>
        </pc:grpChg>
        <pc:grpChg chg="add mod">
          <ac:chgData name="Kondo Gnanvo" userId="138e8ee5-071e-4200-bbe9-20c101fa0b3f" providerId="ADAL" clId="{F27A5434-FB4B-4544-B2AD-7C786F7582F5}" dt="2024-02-25T17:40:18.858" v="5365" actId="12788"/>
          <ac:grpSpMkLst>
            <pc:docMk/>
            <pc:sldMk cId="3051648271" sldId="306"/>
            <ac:grpSpMk id="23" creationId="{4CE48021-813B-47F2-B35A-C8975C8AB853}"/>
          </ac:grpSpMkLst>
        </pc:grpChg>
        <pc:grpChg chg="add mod">
          <ac:chgData name="Kondo Gnanvo" userId="138e8ee5-071e-4200-bbe9-20c101fa0b3f" providerId="ADAL" clId="{F27A5434-FB4B-4544-B2AD-7C786F7582F5}" dt="2024-02-26T13:17:39.016" v="17599" actId="1076"/>
          <ac:grpSpMkLst>
            <pc:docMk/>
            <pc:sldMk cId="3051648271" sldId="306"/>
            <ac:grpSpMk id="24" creationId="{ED034428-6A06-4D10-9301-D91CBEBCD701}"/>
          </ac:grpSpMkLst>
        </pc:grpChg>
        <pc:graphicFrameChg chg="add mod modGraphic">
          <ac:chgData name="Kondo Gnanvo" userId="138e8ee5-071e-4200-bbe9-20c101fa0b3f" providerId="ADAL" clId="{F27A5434-FB4B-4544-B2AD-7C786F7582F5}" dt="2024-02-26T13:18:37.542" v="17600" actId="6549"/>
          <ac:graphicFrameMkLst>
            <pc:docMk/>
            <pc:sldMk cId="3051648271" sldId="306"/>
            <ac:graphicFrameMk id="18" creationId="{9A919B24-B176-4558-9957-8DA3F315402A}"/>
          </ac:graphicFrameMkLst>
        </pc:graphicFrameChg>
        <pc:graphicFrameChg chg="add mod modGraphic">
          <ac:chgData name="Kondo Gnanvo" userId="138e8ee5-071e-4200-bbe9-20c101fa0b3f" providerId="ADAL" clId="{F27A5434-FB4B-4544-B2AD-7C786F7582F5}" dt="2024-02-26T13:18:58.310" v="17603" actId="6549"/>
          <ac:graphicFrameMkLst>
            <pc:docMk/>
            <pc:sldMk cId="3051648271" sldId="306"/>
            <ac:graphicFrameMk id="19" creationId="{966D8570-B439-431E-90D1-885936AA4DD5}"/>
          </ac:graphicFrameMkLst>
        </pc:graphicFrameChg>
        <pc:cxnChg chg="add mod">
          <ac:chgData name="Kondo Gnanvo" userId="138e8ee5-071e-4200-bbe9-20c101fa0b3f" providerId="ADAL" clId="{F27A5434-FB4B-4544-B2AD-7C786F7582F5}" dt="2024-02-25T17:38:04.921" v="5337" actId="164"/>
          <ac:cxnSpMkLst>
            <pc:docMk/>
            <pc:sldMk cId="3051648271" sldId="306"/>
            <ac:cxnSpMk id="10" creationId="{4652EC3A-FDFF-430B-8C4D-5E8CE18C0889}"/>
          </ac:cxnSpMkLst>
        </pc:cxnChg>
        <pc:cxnChg chg="add mod">
          <ac:chgData name="Kondo Gnanvo" userId="138e8ee5-071e-4200-bbe9-20c101fa0b3f" providerId="ADAL" clId="{F27A5434-FB4B-4544-B2AD-7C786F7582F5}" dt="2024-02-25T17:38:04.921" v="5337" actId="164"/>
          <ac:cxnSpMkLst>
            <pc:docMk/>
            <pc:sldMk cId="3051648271" sldId="306"/>
            <ac:cxnSpMk id="12" creationId="{5D8F542E-0CA9-4169-917C-37944E29226C}"/>
          </ac:cxnSpMkLst>
        </pc:cxnChg>
        <pc:cxnChg chg="add mod">
          <ac:chgData name="Kondo Gnanvo" userId="138e8ee5-071e-4200-bbe9-20c101fa0b3f" providerId="ADAL" clId="{F27A5434-FB4B-4544-B2AD-7C786F7582F5}" dt="2024-02-25T17:38:39.464" v="5344" actId="164"/>
          <ac:cxnSpMkLst>
            <pc:docMk/>
            <pc:sldMk cId="3051648271" sldId="306"/>
            <ac:cxnSpMk id="14" creationId="{5984AF46-C024-486F-8655-3A362ED45FDF}"/>
          </ac:cxnSpMkLst>
        </pc:cxnChg>
        <pc:cxnChg chg="add mod">
          <ac:chgData name="Kondo Gnanvo" userId="138e8ee5-071e-4200-bbe9-20c101fa0b3f" providerId="ADAL" clId="{F27A5434-FB4B-4544-B2AD-7C786F7582F5}" dt="2024-02-25T17:38:39.464" v="5344" actId="164"/>
          <ac:cxnSpMkLst>
            <pc:docMk/>
            <pc:sldMk cId="3051648271" sldId="306"/>
            <ac:cxnSpMk id="15" creationId="{5218B4B4-6E2B-49A2-9EEB-49415FD6F5E4}"/>
          </ac:cxnSpMkLst>
        </pc:cxnChg>
      </pc:sldChg>
      <pc:sldChg chg="addSp delSp modSp add">
        <pc:chgData name="Kondo Gnanvo" userId="138e8ee5-071e-4200-bbe9-20c101fa0b3f" providerId="ADAL" clId="{F27A5434-FB4B-4544-B2AD-7C786F7582F5}" dt="2024-02-26T14:24:29.451" v="17825" actId="14100"/>
        <pc:sldMkLst>
          <pc:docMk/>
          <pc:sldMk cId="2318307833" sldId="307"/>
        </pc:sldMkLst>
        <pc:spChg chg="mod">
          <ac:chgData name="Kondo Gnanvo" userId="138e8ee5-071e-4200-bbe9-20c101fa0b3f" providerId="ADAL" clId="{F27A5434-FB4B-4544-B2AD-7C786F7582F5}" dt="2024-02-25T18:00:49.747" v="5934" actId="20577"/>
          <ac:spMkLst>
            <pc:docMk/>
            <pc:sldMk cId="2318307833" sldId="307"/>
            <ac:spMk id="6" creationId="{93916A90-ADAC-400A-ACA6-3E299CFBAF17}"/>
          </ac:spMkLst>
        </pc:spChg>
        <pc:spChg chg="add mod topLvl">
          <ac:chgData name="Kondo Gnanvo" userId="138e8ee5-071e-4200-bbe9-20c101fa0b3f" providerId="ADAL" clId="{F27A5434-FB4B-4544-B2AD-7C786F7582F5}" dt="2024-02-26T01:38:09.293" v="14366" actId="164"/>
          <ac:spMkLst>
            <pc:docMk/>
            <pc:sldMk cId="2318307833" sldId="307"/>
            <ac:spMk id="17" creationId="{68BCE7BD-F4FA-4919-9C7F-1786124381AD}"/>
          </ac:spMkLst>
        </pc:spChg>
        <pc:spChg chg="add mod topLvl">
          <ac:chgData name="Kondo Gnanvo" userId="138e8ee5-071e-4200-bbe9-20c101fa0b3f" providerId="ADAL" clId="{F27A5434-FB4B-4544-B2AD-7C786F7582F5}" dt="2024-02-26T01:47:14.771" v="14580" actId="404"/>
          <ac:spMkLst>
            <pc:docMk/>
            <pc:sldMk cId="2318307833" sldId="307"/>
            <ac:spMk id="18" creationId="{1561F277-5D67-49E7-B148-A06D41804D13}"/>
          </ac:spMkLst>
        </pc:spChg>
        <pc:spChg chg="add del">
          <ac:chgData name="Kondo Gnanvo" userId="138e8ee5-071e-4200-bbe9-20c101fa0b3f" providerId="ADAL" clId="{F27A5434-FB4B-4544-B2AD-7C786F7582F5}" dt="2024-02-25T18:02:51.463" v="5936"/>
          <ac:spMkLst>
            <pc:docMk/>
            <pc:sldMk cId="2318307833" sldId="307"/>
            <ac:spMk id="23" creationId="{1408BCEC-F41C-4C3F-9C12-BABAC75A52F4}"/>
          </ac:spMkLst>
        </pc:spChg>
        <pc:spChg chg="add del">
          <ac:chgData name="Kondo Gnanvo" userId="138e8ee5-071e-4200-bbe9-20c101fa0b3f" providerId="ADAL" clId="{F27A5434-FB4B-4544-B2AD-7C786F7582F5}" dt="2024-02-25T18:02:51.463" v="5936"/>
          <ac:spMkLst>
            <pc:docMk/>
            <pc:sldMk cId="2318307833" sldId="307"/>
            <ac:spMk id="68" creationId="{5D12C8F8-E0BB-49FE-8AF2-65743D0EC0B8}"/>
          </ac:spMkLst>
        </pc:spChg>
        <pc:spChg chg="add mod">
          <ac:chgData name="Kondo Gnanvo" userId="138e8ee5-071e-4200-bbe9-20c101fa0b3f" providerId="ADAL" clId="{F27A5434-FB4B-4544-B2AD-7C786F7582F5}" dt="2024-02-26T14:24:29.451" v="17825" actId="14100"/>
          <ac:spMkLst>
            <pc:docMk/>
            <pc:sldMk cId="2318307833" sldId="307"/>
            <ac:spMk id="70" creationId="{48461714-48D3-4C47-BBA6-BCEAF8FE0AB5}"/>
          </ac:spMkLst>
        </pc:spChg>
        <pc:spChg chg="mod">
          <ac:chgData name="Kondo Gnanvo" userId="138e8ee5-071e-4200-bbe9-20c101fa0b3f" providerId="ADAL" clId="{F27A5434-FB4B-4544-B2AD-7C786F7582F5}" dt="2024-02-25T18:05:31.711" v="5953" actId="404"/>
          <ac:spMkLst>
            <pc:docMk/>
            <pc:sldMk cId="2318307833" sldId="307"/>
            <ac:spMk id="74" creationId="{B09B7CD7-A600-4036-B397-68E3ABEF9CD1}"/>
          </ac:spMkLst>
        </pc:spChg>
        <pc:spChg chg="mod">
          <ac:chgData name="Kondo Gnanvo" userId="138e8ee5-071e-4200-bbe9-20c101fa0b3f" providerId="ADAL" clId="{F27A5434-FB4B-4544-B2AD-7C786F7582F5}" dt="2024-02-26T01:43:58.273" v="14534" actId="1035"/>
          <ac:spMkLst>
            <pc:docMk/>
            <pc:sldMk cId="2318307833" sldId="307"/>
            <ac:spMk id="78" creationId="{EFA4B8C8-6BB6-418E-9B02-9A252A869A34}"/>
          </ac:spMkLst>
        </pc:spChg>
        <pc:spChg chg="mod">
          <ac:chgData name="Kondo Gnanvo" userId="138e8ee5-071e-4200-bbe9-20c101fa0b3f" providerId="ADAL" clId="{F27A5434-FB4B-4544-B2AD-7C786F7582F5}" dt="2024-02-26T01:43:51.069" v="14529" actId="1036"/>
          <ac:spMkLst>
            <pc:docMk/>
            <pc:sldMk cId="2318307833" sldId="307"/>
            <ac:spMk id="80" creationId="{7CEA6B3E-F440-4E0B-9620-8CAF4788E8F4}"/>
          </ac:spMkLst>
        </pc:spChg>
        <pc:spChg chg="mod">
          <ac:chgData name="Kondo Gnanvo" userId="138e8ee5-071e-4200-bbe9-20c101fa0b3f" providerId="ADAL" clId="{F27A5434-FB4B-4544-B2AD-7C786F7582F5}" dt="2024-02-25T18:05:31.711" v="5953" actId="404"/>
          <ac:spMkLst>
            <pc:docMk/>
            <pc:sldMk cId="2318307833" sldId="307"/>
            <ac:spMk id="85" creationId="{EE790C87-CABE-4F73-83E4-340B2954160D}"/>
          </ac:spMkLst>
        </pc:spChg>
        <pc:spChg chg="mod">
          <ac:chgData name="Kondo Gnanvo" userId="138e8ee5-071e-4200-bbe9-20c101fa0b3f" providerId="ADAL" clId="{F27A5434-FB4B-4544-B2AD-7C786F7582F5}" dt="2024-02-26T01:45:22.366" v="14554" actId="14100"/>
          <ac:spMkLst>
            <pc:docMk/>
            <pc:sldMk cId="2318307833" sldId="307"/>
            <ac:spMk id="88" creationId="{40AE9F2D-5D20-417B-B98A-6C101362D225}"/>
          </ac:spMkLst>
        </pc:spChg>
        <pc:spChg chg="mod">
          <ac:chgData name="Kondo Gnanvo" userId="138e8ee5-071e-4200-bbe9-20c101fa0b3f" providerId="ADAL" clId="{F27A5434-FB4B-4544-B2AD-7C786F7582F5}" dt="2024-02-25T18:05:31.711" v="5953" actId="404"/>
          <ac:spMkLst>
            <pc:docMk/>
            <pc:sldMk cId="2318307833" sldId="307"/>
            <ac:spMk id="89" creationId="{9836D98B-B12B-47B3-B3FE-33C689A83915}"/>
          </ac:spMkLst>
        </pc:spChg>
        <pc:spChg chg="mod">
          <ac:chgData name="Kondo Gnanvo" userId="138e8ee5-071e-4200-bbe9-20c101fa0b3f" providerId="ADAL" clId="{F27A5434-FB4B-4544-B2AD-7C786F7582F5}" dt="2024-02-26T01:40:42.941" v="14452" actId="1076"/>
          <ac:spMkLst>
            <pc:docMk/>
            <pc:sldMk cId="2318307833" sldId="307"/>
            <ac:spMk id="91" creationId="{FE4D30FF-406B-451A-A0FF-410B682CEC64}"/>
          </ac:spMkLst>
        </pc:spChg>
        <pc:spChg chg="mod">
          <ac:chgData name="Kondo Gnanvo" userId="138e8ee5-071e-4200-bbe9-20c101fa0b3f" providerId="ADAL" clId="{F27A5434-FB4B-4544-B2AD-7C786F7582F5}" dt="2024-02-25T18:05:31.711" v="5953" actId="404"/>
          <ac:spMkLst>
            <pc:docMk/>
            <pc:sldMk cId="2318307833" sldId="307"/>
            <ac:spMk id="92" creationId="{5A8FA4D9-B01A-4713-9C52-885FA2FBDF0E}"/>
          </ac:spMkLst>
        </pc:spChg>
        <pc:spChg chg="mod">
          <ac:chgData name="Kondo Gnanvo" userId="138e8ee5-071e-4200-bbe9-20c101fa0b3f" providerId="ADAL" clId="{F27A5434-FB4B-4544-B2AD-7C786F7582F5}" dt="2024-02-25T18:05:31.711" v="5953" actId="404"/>
          <ac:spMkLst>
            <pc:docMk/>
            <pc:sldMk cId="2318307833" sldId="307"/>
            <ac:spMk id="93" creationId="{F362350E-C7AB-47A5-BBEA-9ED5ED5AB96D}"/>
          </ac:spMkLst>
        </pc:spChg>
        <pc:spChg chg="mod">
          <ac:chgData name="Kondo Gnanvo" userId="138e8ee5-071e-4200-bbe9-20c101fa0b3f" providerId="ADAL" clId="{F27A5434-FB4B-4544-B2AD-7C786F7582F5}" dt="2024-02-26T01:42:55.918" v="14510" actId="554"/>
          <ac:spMkLst>
            <pc:docMk/>
            <pc:sldMk cId="2318307833" sldId="307"/>
            <ac:spMk id="101" creationId="{52FB9D05-8894-4ADA-B07B-423029C719E6}"/>
          </ac:spMkLst>
        </pc:spChg>
        <pc:spChg chg="mod">
          <ac:chgData name="Kondo Gnanvo" userId="138e8ee5-071e-4200-bbe9-20c101fa0b3f" providerId="ADAL" clId="{F27A5434-FB4B-4544-B2AD-7C786F7582F5}" dt="2024-02-26T01:42:55.918" v="14510" actId="554"/>
          <ac:spMkLst>
            <pc:docMk/>
            <pc:sldMk cId="2318307833" sldId="307"/>
            <ac:spMk id="102" creationId="{A0F6F08C-3C91-4D37-BFFC-DFB0DCE33EFC}"/>
          </ac:spMkLst>
        </pc:spChg>
        <pc:spChg chg="mod">
          <ac:chgData name="Kondo Gnanvo" userId="138e8ee5-071e-4200-bbe9-20c101fa0b3f" providerId="ADAL" clId="{F27A5434-FB4B-4544-B2AD-7C786F7582F5}" dt="2024-02-25T18:05:31.711" v="5953" actId="404"/>
          <ac:spMkLst>
            <pc:docMk/>
            <pc:sldMk cId="2318307833" sldId="307"/>
            <ac:spMk id="103" creationId="{2172EF31-B5A8-4C8C-B879-6A80195624A4}"/>
          </ac:spMkLst>
        </pc:spChg>
        <pc:spChg chg="mod">
          <ac:chgData name="Kondo Gnanvo" userId="138e8ee5-071e-4200-bbe9-20c101fa0b3f" providerId="ADAL" clId="{F27A5434-FB4B-4544-B2AD-7C786F7582F5}" dt="2024-02-25T18:05:31.711" v="5953" actId="404"/>
          <ac:spMkLst>
            <pc:docMk/>
            <pc:sldMk cId="2318307833" sldId="307"/>
            <ac:spMk id="107" creationId="{7359BF90-CE30-4B87-BB4D-DC4ADEDFF384}"/>
          </ac:spMkLst>
        </pc:spChg>
        <pc:spChg chg="mod">
          <ac:chgData name="Kondo Gnanvo" userId="138e8ee5-071e-4200-bbe9-20c101fa0b3f" providerId="ADAL" clId="{F27A5434-FB4B-4544-B2AD-7C786F7582F5}" dt="2024-02-25T18:05:31.711" v="5953" actId="404"/>
          <ac:spMkLst>
            <pc:docMk/>
            <pc:sldMk cId="2318307833" sldId="307"/>
            <ac:spMk id="108" creationId="{6265FFBF-1CAC-4DB6-84B5-A8ED637FE1B2}"/>
          </ac:spMkLst>
        </pc:spChg>
        <pc:spChg chg="mod">
          <ac:chgData name="Kondo Gnanvo" userId="138e8ee5-071e-4200-bbe9-20c101fa0b3f" providerId="ADAL" clId="{F27A5434-FB4B-4544-B2AD-7C786F7582F5}" dt="2024-02-25T18:05:31.711" v="5953" actId="404"/>
          <ac:spMkLst>
            <pc:docMk/>
            <pc:sldMk cId="2318307833" sldId="307"/>
            <ac:spMk id="109" creationId="{323842A4-950B-4321-AC7D-3858FFD03A41}"/>
          </ac:spMkLst>
        </pc:spChg>
        <pc:spChg chg="mod">
          <ac:chgData name="Kondo Gnanvo" userId="138e8ee5-071e-4200-bbe9-20c101fa0b3f" providerId="ADAL" clId="{F27A5434-FB4B-4544-B2AD-7C786F7582F5}" dt="2024-02-25T18:05:31.711" v="5953" actId="404"/>
          <ac:spMkLst>
            <pc:docMk/>
            <pc:sldMk cId="2318307833" sldId="307"/>
            <ac:spMk id="110" creationId="{FBD0EFFD-08E3-4D41-A0DE-59FA41A02814}"/>
          </ac:spMkLst>
        </pc:spChg>
        <pc:spChg chg="mod">
          <ac:chgData name="Kondo Gnanvo" userId="138e8ee5-071e-4200-bbe9-20c101fa0b3f" providerId="ADAL" clId="{F27A5434-FB4B-4544-B2AD-7C786F7582F5}" dt="2024-02-25T18:05:31.711" v="5953" actId="404"/>
          <ac:spMkLst>
            <pc:docMk/>
            <pc:sldMk cId="2318307833" sldId="307"/>
            <ac:spMk id="111" creationId="{7F578AAB-1017-4C0D-911B-1FABA681EF07}"/>
          </ac:spMkLst>
        </pc:spChg>
        <pc:spChg chg="mod">
          <ac:chgData name="Kondo Gnanvo" userId="138e8ee5-071e-4200-bbe9-20c101fa0b3f" providerId="ADAL" clId="{F27A5434-FB4B-4544-B2AD-7C786F7582F5}" dt="2024-02-26T01:41:21.423" v="14458" actId="14100"/>
          <ac:spMkLst>
            <pc:docMk/>
            <pc:sldMk cId="2318307833" sldId="307"/>
            <ac:spMk id="112" creationId="{F77257B3-E4D3-4B5F-8CC6-6A93773E1490}"/>
          </ac:spMkLst>
        </pc:spChg>
        <pc:spChg chg="mod">
          <ac:chgData name="Kondo Gnanvo" userId="138e8ee5-071e-4200-bbe9-20c101fa0b3f" providerId="ADAL" clId="{F27A5434-FB4B-4544-B2AD-7C786F7582F5}" dt="2024-02-26T01:42:36.185" v="14492" actId="14100"/>
          <ac:spMkLst>
            <pc:docMk/>
            <pc:sldMk cId="2318307833" sldId="307"/>
            <ac:spMk id="113" creationId="{1948961C-AF74-40BF-90C9-5AF83FBBEAC2}"/>
          </ac:spMkLst>
        </pc:spChg>
        <pc:spChg chg="add del mod">
          <ac:chgData name="Kondo Gnanvo" userId="138e8ee5-071e-4200-bbe9-20c101fa0b3f" providerId="ADAL" clId="{F27A5434-FB4B-4544-B2AD-7C786F7582F5}" dt="2024-02-26T01:48:12.590" v="14618" actId="164"/>
          <ac:spMkLst>
            <pc:docMk/>
            <pc:sldMk cId="2318307833" sldId="307"/>
            <ac:spMk id="115" creationId="{1C9D9CF1-6CB3-4644-93F5-E08F68536104}"/>
          </ac:spMkLst>
        </pc:spChg>
        <pc:spChg chg="add mod">
          <ac:chgData name="Kondo Gnanvo" userId="138e8ee5-071e-4200-bbe9-20c101fa0b3f" providerId="ADAL" clId="{F27A5434-FB4B-4544-B2AD-7C786F7582F5}" dt="2024-02-26T14:22:20.125" v="17671" actId="1036"/>
          <ac:spMkLst>
            <pc:docMk/>
            <pc:sldMk cId="2318307833" sldId="307"/>
            <ac:spMk id="117" creationId="{04B8C963-F944-4129-96C9-19AB8E001930}"/>
          </ac:spMkLst>
        </pc:spChg>
        <pc:spChg chg="add mod">
          <ac:chgData name="Kondo Gnanvo" userId="138e8ee5-071e-4200-bbe9-20c101fa0b3f" providerId="ADAL" clId="{F27A5434-FB4B-4544-B2AD-7C786F7582F5}" dt="2024-02-26T01:48:18.186" v="14620" actId="164"/>
          <ac:spMkLst>
            <pc:docMk/>
            <pc:sldMk cId="2318307833" sldId="307"/>
            <ac:spMk id="124" creationId="{2AC06C43-D487-44FA-B2E5-06E560ED11FF}"/>
          </ac:spMkLst>
        </pc:spChg>
        <pc:spChg chg="mod topLvl">
          <ac:chgData name="Kondo Gnanvo" userId="138e8ee5-071e-4200-bbe9-20c101fa0b3f" providerId="ADAL" clId="{F27A5434-FB4B-4544-B2AD-7C786F7582F5}" dt="2024-02-25T18:33:59.775" v="6499" actId="255"/>
          <ac:spMkLst>
            <pc:docMk/>
            <pc:sldMk cId="2318307833" sldId="307"/>
            <ac:spMk id="195" creationId="{1D009EC8-68F0-45BC-B510-4D91F78DFB92}"/>
          </ac:spMkLst>
        </pc:spChg>
        <pc:spChg chg="add del">
          <ac:chgData name="Kondo Gnanvo" userId="138e8ee5-071e-4200-bbe9-20c101fa0b3f" providerId="ADAL" clId="{F27A5434-FB4B-4544-B2AD-7C786F7582F5}" dt="2024-02-25T18:13:23.532" v="6132"/>
          <ac:spMkLst>
            <pc:docMk/>
            <pc:sldMk cId="2318307833" sldId="307"/>
            <ac:spMk id="272" creationId="{5000C31D-FBB7-4754-A69E-54FFB8BBC23F}"/>
          </ac:spMkLst>
        </pc:spChg>
        <pc:spChg chg="add del">
          <ac:chgData name="Kondo Gnanvo" userId="138e8ee5-071e-4200-bbe9-20c101fa0b3f" providerId="ADAL" clId="{F27A5434-FB4B-4544-B2AD-7C786F7582F5}" dt="2024-02-25T18:13:23.532" v="6132"/>
          <ac:spMkLst>
            <pc:docMk/>
            <pc:sldMk cId="2318307833" sldId="307"/>
            <ac:spMk id="330" creationId="{415920DC-D7B5-4C8B-AB29-D963DD5860FF}"/>
          </ac:spMkLst>
        </pc:spChg>
        <pc:spChg chg="add mod topLvl">
          <ac:chgData name="Kondo Gnanvo" userId="138e8ee5-071e-4200-bbe9-20c101fa0b3f" providerId="ADAL" clId="{F27A5434-FB4B-4544-B2AD-7C786F7582F5}" dt="2024-02-26T01:38:09.293" v="14366" actId="164"/>
          <ac:spMkLst>
            <pc:docMk/>
            <pc:sldMk cId="2318307833" sldId="307"/>
            <ac:spMk id="370" creationId="{1C4B210B-EB9E-4358-9297-972457A0061B}"/>
          </ac:spMkLst>
        </pc:spChg>
        <pc:spChg chg="add mod topLvl">
          <ac:chgData name="Kondo Gnanvo" userId="138e8ee5-071e-4200-bbe9-20c101fa0b3f" providerId="ADAL" clId="{F27A5434-FB4B-4544-B2AD-7C786F7582F5}" dt="2024-02-26T01:47:10.236" v="14579" actId="404"/>
          <ac:spMkLst>
            <pc:docMk/>
            <pc:sldMk cId="2318307833" sldId="307"/>
            <ac:spMk id="371" creationId="{10728A28-BB9B-4E3B-A853-DD0CB6D437AE}"/>
          </ac:spMkLst>
        </pc:spChg>
        <pc:grpChg chg="add del mod">
          <ac:chgData name="Kondo Gnanvo" userId="138e8ee5-071e-4200-bbe9-20c101fa0b3f" providerId="ADAL" clId="{F27A5434-FB4B-4544-B2AD-7C786F7582F5}" dt="2024-02-25T18:11:35.101" v="6110" actId="165"/>
          <ac:grpSpMkLst>
            <pc:docMk/>
            <pc:sldMk cId="2318307833" sldId="307"/>
            <ac:grpSpMk id="2" creationId="{9B7BAA4F-F6D7-4E71-B97D-6E854FAD0A8D}"/>
          </ac:grpSpMkLst>
        </pc:grpChg>
        <pc:grpChg chg="add mod">
          <ac:chgData name="Kondo Gnanvo" userId="138e8ee5-071e-4200-bbe9-20c101fa0b3f" providerId="ADAL" clId="{F27A5434-FB4B-4544-B2AD-7C786F7582F5}" dt="2024-02-26T01:48:18.186" v="14620" actId="164"/>
          <ac:grpSpMkLst>
            <pc:docMk/>
            <pc:sldMk cId="2318307833" sldId="307"/>
            <ac:grpSpMk id="3" creationId="{8A236C15-49D4-4BE3-9956-336DC65C3B5C}"/>
          </ac:grpSpMkLst>
        </pc:grpChg>
        <pc:grpChg chg="del">
          <ac:chgData name="Kondo Gnanvo" userId="138e8ee5-071e-4200-bbe9-20c101fa0b3f" providerId="ADAL" clId="{F27A5434-FB4B-4544-B2AD-7C786F7582F5}" dt="2024-02-25T18:00:36.443" v="5902" actId="478"/>
          <ac:grpSpMkLst>
            <pc:docMk/>
            <pc:sldMk cId="2318307833" sldId="307"/>
            <ac:grpSpMk id="4" creationId="{CA7169C7-CB59-42F0-971B-F4BC16BE4CC6}"/>
          </ac:grpSpMkLst>
        </pc:grpChg>
        <pc:grpChg chg="add mod topLvl">
          <ac:chgData name="Kondo Gnanvo" userId="138e8ee5-071e-4200-bbe9-20c101fa0b3f" providerId="ADAL" clId="{F27A5434-FB4B-4544-B2AD-7C786F7582F5}" dt="2024-02-26T01:48:06.011" v="14616" actId="12788"/>
          <ac:grpSpMkLst>
            <pc:docMk/>
            <pc:sldMk cId="2318307833" sldId="307"/>
            <ac:grpSpMk id="5" creationId="{B1398750-ED9D-4AAC-BE2A-C769B1F9B97B}"/>
          </ac:grpSpMkLst>
        </pc:grpChg>
        <pc:grpChg chg="add del mod topLvl">
          <ac:chgData name="Kondo Gnanvo" userId="138e8ee5-071e-4200-bbe9-20c101fa0b3f" providerId="ADAL" clId="{F27A5434-FB4B-4544-B2AD-7C786F7582F5}" dt="2024-02-26T01:36:47.607" v="14313" actId="478"/>
          <ac:grpSpMkLst>
            <pc:docMk/>
            <pc:sldMk cId="2318307833" sldId="307"/>
            <ac:grpSpMk id="15" creationId="{FFA5FA59-3524-4CAF-B4AB-7C92E0E8B4A2}"/>
          </ac:grpSpMkLst>
        </pc:grpChg>
        <pc:grpChg chg="add del mod">
          <ac:chgData name="Kondo Gnanvo" userId="138e8ee5-071e-4200-bbe9-20c101fa0b3f" providerId="ADAL" clId="{F27A5434-FB4B-4544-B2AD-7C786F7582F5}" dt="2024-02-25T18:25:23.248" v="6347" actId="165"/>
          <ac:grpSpMkLst>
            <pc:docMk/>
            <pc:sldMk cId="2318307833" sldId="307"/>
            <ac:grpSpMk id="16" creationId="{E1951157-F5C9-4FAC-8861-59B4D9EE7213}"/>
          </ac:grpSpMkLst>
        </pc:grpChg>
        <pc:grpChg chg="add mod">
          <ac:chgData name="Kondo Gnanvo" userId="138e8ee5-071e-4200-bbe9-20c101fa0b3f" providerId="ADAL" clId="{F27A5434-FB4B-4544-B2AD-7C786F7582F5}" dt="2024-02-26T14:23:03.968" v="17760" actId="1076"/>
          <ac:grpSpMkLst>
            <pc:docMk/>
            <pc:sldMk cId="2318307833" sldId="307"/>
            <ac:grpSpMk id="23" creationId="{987D5B34-E6E1-4FD5-951D-6563E8ADE8F5}"/>
          </ac:grpSpMkLst>
        </pc:grpChg>
        <pc:grpChg chg="add del">
          <ac:chgData name="Kondo Gnanvo" userId="138e8ee5-071e-4200-bbe9-20c101fa0b3f" providerId="ADAL" clId="{F27A5434-FB4B-4544-B2AD-7C786F7582F5}" dt="2024-02-25T18:02:51.463" v="5936"/>
          <ac:grpSpMkLst>
            <pc:docMk/>
            <pc:sldMk cId="2318307833" sldId="307"/>
            <ac:grpSpMk id="24" creationId="{7E766EBD-F5E0-4D80-B1E5-357A9CAB8EF3}"/>
          </ac:grpSpMkLst>
        </pc:grpChg>
        <pc:grpChg chg="add mod">
          <ac:chgData name="Kondo Gnanvo" userId="138e8ee5-071e-4200-bbe9-20c101fa0b3f" providerId="ADAL" clId="{F27A5434-FB4B-4544-B2AD-7C786F7582F5}" dt="2024-02-26T14:21:07.491" v="17614" actId="1076"/>
          <ac:grpSpMkLst>
            <pc:docMk/>
            <pc:sldMk cId="2318307833" sldId="307"/>
            <ac:grpSpMk id="24" creationId="{9411E1C5-BFEC-4FD6-B5D6-3B1DD24FC55E}"/>
          </ac:grpSpMkLst>
        </pc:grpChg>
        <pc:grpChg chg="add mod">
          <ac:chgData name="Kondo Gnanvo" userId="138e8ee5-071e-4200-bbe9-20c101fa0b3f" providerId="ADAL" clId="{F27A5434-FB4B-4544-B2AD-7C786F7582F5}" dt="2024-02-26T14:22:25.330" v="17682" actId="1035"/>
          <ac:grpSpMkLst>
            <pc:docMk/>
            <pc:sldMk cId="2318307833" sldId="307"/>
            <ac:grpSpMk id="25" creationId="{AA19A585-945E-4E1A-9A6A-5E62C296B6DA}"/>
          </ac:grpSpMkLst>
        </pc:grpChg>
        <pc:grpChg chg="add mod">
          <ac:chgData name="Kondo Gnanvo" userId="138e8ee5-071e-4200-bbe9-20c101fa0b3f" providerId="ADAL" clId="{F27A5434-FB4B-4544-B2AD-7C786F7582F5}" dt="2024-02-26T01:48:31.040" v="14623" actId="164"/>
          <ac:grpSpMkLst>
            <pc:docMk/>
            <pc:sldMk cId="2318307833" sldId="307"/>
            <ac:grpSpMk id="71" creationId="{0A1E1934-624F-4217-BA3C-C85003770C00}"/>
          </ac:grpSpMkLst>
        </pc:grpChg>
        <pc:grpChg chg="mod">
          <ac:chgData name="Kondo Gnanvo" userId="138e8ee5-071e-4200-bbe9-20c101fa0b3f" providerId="ADAL" clId="{F27A5434-FB4B-4544-B2AD-7C786F7582F5}" dt="2024-02-26T01:42:55.918" v="14510" actId="554"/>
          <ac:grpSpMkLst>
            <pc:docMk/>
            <pc:sldMk cId="2318307833" sldId="307"/>
            <ac:grpSpMk id="72" creationId="{B53FAD4C-D523-4A34-B271-75FFC0560C97}"/>
          </ac:grpSpMkLst>
        </pc:grpChg>
        <pc:grpChg chg="mod">
          <ac:chgData name="Kondo Gnanvo" userId="138e8ee5-071e-4200-bbe9-20c101fa0b3f" providerId="ADAL" clId="{F27A5434-FB4B-4544-B2AD-7C786F7582F5}" dt="2024-02-26T01:42:55.918" v="14510" actId="554"/>
          <ac:grpSpMkLst>
            <pc:docMk/>
            <pc:sldMk cId="2318307833" sldId="307"/>
            <ac:grpSpMk id="76" creationId="{A0334509-51DC-4A72-84B5-AF86289B10C9}"/>
          </ac:grpSpMkLst>
        </pc:grpChg>
        <pc:grpChg chg="mod">
          <ac:chgData name="Kondo Gnanvo" userId="138e8ee5-071e-4200-bbe9-20c101fa0b3f" providerId="ADAL" clId="{F27A5434-FB4B-4544-B2AD-7C786F7582F5}" dt="2024-02-26T01:42:04.367" v="14477" actId="553"/>
          <ac:grpSpMkLst>
            <pc:docMk/>
            <pc:sldMk cId="2318307833" sldId="307"/>
            <ac:grpSpMk id="96" creationId="{51BD9A39-47A4-4C32-B0B0-6B79249260F6}"/>
          </ac:grpSpMkLst>
        </pc:grpChg>
        <pc:grpChg chg="mod">
          <ac:chgData name="Kondo Gnanvo" userId="138e8ee5-071e-4200-bbe9-20c101fa0b3f" providerId="ADAL" clId="{F27A5434-FB4B-4544-B2AD-7C786F7582F5}" dt="2024-02-26T01:42:55.918" v="14510" actId="554"/>
          <ac:grpSpMkLst>
            <pc:docMk/>
            <pc:sldMk cId="2318307833" sldId="307"/>
            <ac:grpSpMk id="97" creationId="{CDB66C12-A138-4695-9C8E-1EA7AA58E9B5}"/>
          </ac:grpSpMkLst>
        </pc:grpChg>
        <pc:grpChg chg="mod">
          <ac:chgData name="Kondo Gnanvo" userId="138e8ee5-071e-4200-bbe9-20c101fa0b3f" providerId="ADAL" clId="{F27A5434-FB4B-4544-B2AD-7C786F7582F5}" dt="2024-02-26T01:42:55.918" v="14510" actId="554"/>
          <ac:grpSpMkLst>
            <pc:docMk/>
            <pc:sldMk cId="2318307833" sldId="307"/>
            <ac:grpSpMk id="100" creationId="{3840F57C-5DC8-42D4-9C05-22DE9C2C2907}"/>
          </ac:grpSpMkLst>
        </pc:grpChg>
        <pc:grpChg chg="add del mod">
          <ac:chgData name="Kondo Gnanvo" userId="138e8ee5-071e-4200-bbe9-20c101fa0b3f" providerId="ADAL" clId="{F27A5434-FB4B-4544-B2AD-7C786F7582F5}" dt="2024-02-25T18:09:07.203" v="6082" actId="478"/>
          <ac:grpSpMkLst>
            <pc:docMk/>
            <pc:sldMk cId="2318307833" sldId="307"/>
            <ac:grpSpMk id="118" creationId="{862D7A25-9126-45B3-8BD8-D916A5731468}"/>
          </ac:grpSpMkLst>
        </pc:grpChg>
        <pc:grpChg chg="add del mod">
          <ac:chgData name="Kondo Gnanvo" userId="138e8ee5-071e-4200-bbe9-20c101fa0b3f" providerId="ADAL" clId="{F27A5434-FB4B-4544-B2AD-7C786F7582F5}" dt="2024-02-25T18:09:51.618" v="6088" actId="165"/>
          <ac:grpSpMkLst>
            <pc:docMk/>
            <pc:sldMk cId="2318307833" sldId="307"/>
            <ac:grpSpMk id="194" creationId="{1B5BF77B-E0BB-45EC-AFB9-16F763CB1B06}"/>
          </ac:grpSpMkLst>
        </pc:grpChg>
        <pc:grpChg chg="del mod topLvl">
          <ac:chgData name="Kondo Gnanvo" userId="138e8ee5-071e-4200-bbe9-20c101fa0b3f" providerId="ADAL" clId="{F27A5434-FB4B-4544-B2AD-7C786F7582F5}" dt="2024-02-25T18:10:10.125" v="6091" actId="165"/>
          <ac:grpSpMkLst>
            <pc:docMk/>
            <pc:sldMk cId="2318307833" sldId="307"/>
            <ac:grpSpMk id="196" creationId="{C69E0E17-3762-4E7E-8E00-9F63987BF02B}"/>
          </ac:grpSpMkLst>
        </pc:grpChg>
        <pc:grpChg chg="del mod topLvl">
          <ac:chgData name="Kondo Gnanvo" userId="138e8ee5-071e-4200-bbe9-20c101fa0b3f" providerId="ADAL" clId="{F27A5434-FB4B-4544-B2AD-7C786F7582F5}" dt="2024-02-25T18:10:05.327" v="6090" actId="165"/>
          <ac:grpSpMkLst>
            <pc:docMk/>
            <pc:sldMk cId="2318307833" sldId="307"/>
            <ac:grpSpMk id="197" creationId="{FAB1842D-B477-4966-A746-FD80186F18A1}"/>
          </ac:grpSpMkLst>
        </pc:grpChg>
        <pc:grpChg chg="add del">
          <ac:chgData name="Kondo Gnanvo" userId="138e8ee5-071e-4200-bbe9-20c101fa0b3f" providerId="ADAL" clId="{F27A5434-FB4B-4544-B2AD-7C786F7582F5}" dt="2024-02-25T18:13:23.532" v="6132"/>
          <ac:grpSpMkLst>
            <pc:docMk/>
            <pc:sldMk cId="2318307833" sldId="307"/>
            <ac:grpSpMk id="273" creationId="{9309FD9E-A1FC-412A-8117-326AA7103406}"/>
          </ac:grpSpMkLst>
        </pc:grpChg>
        <pc:grpChg chg="add mod topLvl">
          <ac:chgData name="Kondo Gnanvo" userId="138e8ee5-071e-4200-bbe9-20c101fa0b3f" providerId="ADAL" clId="{F27A5434-FB4B-4544-B2AD-7C786F7582F5}" dt="2024-02-26T01:48:06.011" v="14616" actId="12788"/>
          <ac:grpSpMkLst>
            <pc:docMk/>
            <pc:sldMk cId="2318307833" sldId="307"/>
            <ac:grpSpMk id="342" creationId="{B8FD83C7-DDD3-4A76-820D-2079DCEBB91A}"/>
          </ac:grpSpMkLst>
        </pc:grpChg>
        <pc:grpChg chg="add del mod">
          <ac:chgData name="Kondo Gnanvo" userId="138e8ee5-071e-4200-bbe9-20c101fa0b3f" providerId="ADAL" clId="{F27A5434-FB4B-4544-B2AD-7C786F7582F5}" dt="2024-02-25T18:23:05.015" v="6305" actId="165"/>
          <ac:grpSpMkLst>
            <pc:docMk/>
            <pc:sldMk cId="2318307833" sldId="307"/>
            <ac:grpSpMk id="351" creationId="{BB1867CD-DD40-4F96-A705-4611487CB6D7}"/>
          </ac:grpSpMkLst>
        </pc:grpChg>
        <pc:grpChg chg="mod topLvl">
          <ac:chgData name="Kondo Gnanvo" userId="138e8ee5-071e-4200-bbe9-20c101fa0b3f" providerId="ADAL" clId="{F27A5434-FB4B-4544-B2AD-7C786F7582F5}" dt="2024-02-26T01:48:06.011" v="14616" actId="12788"/>
          <ac:grpSpMkLst>
            <pc:docMk/>
            <pc:sldMk cId="2318307833" sldId="307"/>
            <ac:grpSpMk id="352" creationId="{F7BB9C91-83F9-4568-8509-789343D54109}"/>
          </ac:grpSpMkLst>
        </pc:grpChg>
        <pc:grpChg chg="del mod topLvl">
          <ac:chgData name="Kondo Gnanvo" userId="138e8ee5-071e-4200-bbe9-20c101fa0b3f" providerId="ADAL" clId="{F27A5434-FB4B-4544-B2AD-7C786F7582F5}" dt="2024-02-26T01:36:52.455" v="14314" actId="478"/>
          <ac:grpSpMkLst>
            <pc:docMk/>
            <pc:sldMk cId="2318307833" sldId="307"/>
            <ac:grpSpMk id="353" creationId="{A8642EF6-E69F-47EE-BF88-E2DD27126740}"/>
          </ac:grpSpMkLst>
        </pc:grpChg>
        <pc:grpChg chg="add del mod topLvl">
          <ac:chgData name="Kondo Gnanvo" userId="138e8ee5-071e-4200-bbe9-20c101fa0b3f" providerId="ADAL" clId="{F27A5434-FB4B-4544-B2AD-7C786F7582F5}" dt="2024-02-25T18:34:11.422" v="6502" actId="165"/>
          <ac:grpSpMkLst>
            <pc:docMk/>
            <pc:sldMk cId="2318307833" sldId="307"/>
            <ac:grpSpMk id="375" creationId="{A677A8CF-9273-49A6-B98E-B95488371E98}"/>
          </ac:grpSpMkLst>
        </pc:grpChg>
        <pc:grpChg chg="add del mod">
          <ac:chgData name="Kondo Gnanvo" userId="138e8ee5-071e-4200-bbe9-20c101fa0b3f" providerId="ADAL" clId="{F27A5434-FB4B-4544-B2AD-7C786F7582F5}" dt="2024-02-25T18:34:07.146" v="6501" actId="165"/>
          <ac:grpSpMkLst>
            <pc:docMk/>
            <pc:sldMk cId="2318307833" sldId="307"/>
            <ac:grpSpMk id="376" creationId="{956C9E1F-DEED-48F6-BDAF-3196B7B4DC99}"/>
          </ac:grpSpMkLst>
        </pc:grpChg>
        <pc:grpChg chg="add del mod">
          <ac:chgData name="Kondo Gnanvo" userId="138e8ee5-071e-4200-bbe9-20c101fa0b3f" providerId="ADAL" clId="{F27A5434-FB4B-4544-B2AD-7C786F7582F5}" dt="2024-02-26T01:36:43.214" v="14312" actId="165"/>
          <ac:grpSpMkLst>
            <pc:docMk/>
            <pc:sldMk cId="2318307833" sldId="307"/>
            <ac:grpSpMk id="377" creationId="{9E54B815-0136-454D-97D6-8E3C9739A1B2}"/>
          </ac:grpSpMkLst>
        </pc:grpChg>
        <pc:picChg chg="del">
          <ac:chgData name="Kondo Gnanvo" userId="138e8ee5-071e-4200-bbe9-20c101fa0b3f" providerId="ADAL" clId="{F27A5434-FB4B-4544-B2AD-7C786F7582F5}" dt="2024-02-25T18:00:36.443" v="5902" actId="478"/>
          <ac:picMkLst>
            <pc:docMk/>
            <pc:sldMk cId="2318307833" sldId="307"/>
            <ac:picMk id="11" creationId="{341B2E18-9F5E-4E90-A157-67B145A140B8}"/>
          </ac:picMkLst>
        </pc:picChg>
        <pc:picChg chg="del mod">
          <ac:chgData name="Kondo Gnanvo" userId="138e8ee5-071e-4200-bbe9-20c101fa0b3f" providerId="ADAL" clId="{F27A5434-FB4B-4544-B2AD-7C786F7582F5}" dt="2024-02-25T18:00:36.443" v="5902" actId="478"/>
          <ac:picMkLst>
            <pc:docMk/>
            <pc:sldMk cId="2318307833" sldId="307"/>
            <ac:picMk id="12" creationId="{F05389EE-C696-4421-B47C-B6491B755564}"/>
          </ac:picMkLst>
        </pc:picChg>
        <pc:picChg chg="add del">
          <ac:chgData name="Kondo Gnanvo" userId="138e8ee5-071e-4200-bbe9-20c101fa0b3f" providerId="ADAL" clId="{F27A5434-FB4B-4544-B2AD-7C786F7582F5}" dt="2024-02-25T18:17:43.213" v="6196"/>
          <ac:picMkLst>
            <pc:docMk/>
            <pc:sldMk cId="2318307833" sldId="307"/>
            <ac:picMk id="14" creationId="{4063D3E9-BF57-45E4-B5E3-4C300E57EE12}"/>
          </ac:picMkLst>
        </pc:picChg>
        <pc:picChg chg="add del">
          <ac:chgData name="Kondo Gnanvo" userId="138e8ee5-071e-4200-bbe9-20c101fa0b3f" providerId="ADAL" clId="{F27A5434-FB4B-4544-B2AD-7C786F7582F5}" dt="2024-02-25T18:02:51.463" v="5936"/>
          <ac:picMkLst>
            <pc:docMk/>
            <pc:sldMk cId="2318307833" sldId="307"/>
            <ac:picMk id="67" creationId="{C4634A48-1F50-4B5C-B6B2-FCF848A6C2F8}"/>
          </ac:picMkLst>
        </pc:picChg>
        <pc:picChg chg="add del">
          <ac:chgData name="Kondo Gnanvo" userId="138e8ee5-071e-4200-bbe9-20c101fa0b3f" providerId="ADAL" clId="{F27A5434-FB4B-4544-B2AD-7C786F7582F5}" dt="2024-02-25T18:02:51.463" v="5936"/>
          <ac:picMkLst>
            <pc:docMk/>
            <pc:sldMk cId="2318307833" sldId="307"/>
            <ac:picMk id="69" creationId="{5EDF979C-0089-4230-B0E2-6A6935F94227}"/>
          </ac:picMkLst>
        </pc:picChg>
        <pc:picChg chg="add del mod">
          <ac:chgData name="Kondo Gnanvo" userId="138e8ee5-071e-4200-bbe9-20c101fa0b3f" providerId="ADAL" clId="{F27A5434-FB4B-4544-B2AD-7C786F7582F5}" dt="2024-02-25T18:12:17.823" v="6117" actId="478"/>
          <ac:picMkLst>
            <pc:docMk/>
            <pc:sldMk cId="2318307833" sldId="307"/>
            <ac:picMk id="114" creationId="{2BD9F10A-6EFA-4A15-90C5-F2E53DABA108}"/>
          </ac:picMkLst>
        </pc:picChg>
        <pc:picChg chg="add mod">
          <ac:chgData name="Kondo Gnanvo" userId="138e8ee5-071e-4200-bbe9-20c101fa0b3f" providerId="ADAL" clId="{F27A5434-FB4B-4544-B2AD-7C786F7582F5}" dt="2024-02-26T01:48:12.590" v="14618" actId="164"/>
          <ac:picMkLst>
            <pc:docMk/>
            <pc:sldMk cId="2318307833" sldId="307"/>
            <ac:picMk id="116" creationId="{E68C0143-ECE9-48D9-AC6E-6EC5EA1721DC}"/>
          </ac:picMkLst>
        </pc:picChg>
        <pc:picChg chg="add del">
          <ac:chgData name="Kondo Gnanvo" userId="138e8ee5-071e-4200-bbe9-20c101fa0b3f" providerId="ADAL" clId="{F27A5434-FB4B-4544-B2AD-7C786F7582F5}" dt="2024-02-25T18:13:23.532" v="6132"/>
          <ac:picMkLst>
            <pc:docMk/>
            <pc:sldMk cId="2318307833" sldId="307"/>
            <ac:picMk id="329" creationId="{A46B0EFF-079F-4D92-B09E-FEFFF278E8E4}"/>
          </ac:picMkLst>
        </pc:picChg>
        <pc:picChg chg="add del">
          <ac:chgData name="Kondo Gnanvo" userId="138e8ee5-071e-4200-bbe9-20c101fa0b3f" providerId="ADAL" clId="{F27A5434-FB4B-4544-B2AD-7C786F7582F5}" dt="2024-02-25T18:13:23.532" v="6132"/>
          <ac:picMkLst>
            <pc:docMk/>
            <pc:sldMk cId="2318307833" sldId="307"/>
            <ac:picMk id="331" creationId="{F177F4BF-40EF-4CF3-8B60-F255A8443F1D}"/>
          </ac:picMkLst>
        </pc:picChg>
        <pc:picChg chg="add del mod">
          <ac:chgData name="Kondo Gnanvo" userId="138e8ee5-071e-4200-bbe9-20c101fa0b3f" providerId="ADAL" clId="{F27A5434-FB4B-4544-B2AD-7C786F7582F5}" dt="2024-02-25T18:31:59.682" v="6480" actId="478"/>
          <ac:picMkLst>
            <pc:docMk/>
            <pc:sldMk cId="2318307833" sldId="307"/>
            <ac:picMk id="332" creationId="{72BBEA4B-D9EB-4104-96E5-944FB3AFFD94}"/>
          </ac:picMkLst>
        </pc:picChg>
        <pc:cxnChg chg="add del mod">
          <ac:chgData name="Kondo Gnanvo" userId="138e8ee5-071e-4200-bbe9-20c101fa0b3f" providerId="ADAL" clId="{F27A5434-FB4B-4544-B2AD-7C786F7582F5}" dt="2024-02-25T18:19:53.281" v="6232" actId="164"/>
          <ac:cxnSpMkLst>
            <pc:docMk/>
            <pc:sldMk cId="2318307833" sldId="307"/>
            <ac:cxnSpMk id="13" creationId="{4077D43F-03D1-4985-858B-7F0E4EF90D70}"/>
          </ac:cxnSpMkLst>
        </pc:cxnChg>
        <pc:cxnChg chg="add mod topLvl">
          <ac:chgData name="Kondo Gnanvo" userId="138e8ee5-071e-4200-bbe9-20c101fa0b3f" providerId="ADAL" clId="{F27A5434-FB4B-4544-B2AD-7C786F7582F5}" dt="2024-02-26T01:38:09.293" v="14366" actId="164"/>
          <ac:cxnSpMkLst>
            <pc:docMk/>
            <pc:sldMk cId="2318307833" sldId="307"/>
            <ac:cxnSpMk id="20" creationId="{DEDB02AC-5BC3-4495-A697-04D116048FDA}"/>
          </ac:cxnSpMkLst>
        </pc:cxnChg>
        <pc:cxnChg chg="mod">
          <ac:chgData name="Kondo Gnanvo" userId="138e8ee5-071e-4200-bbe9-20c101fa0b3f" providerId="ADAL" clId="{F27A5434-FB4B-4544-B2AD-7C786F7582F5}" dt="2024-02-25T18:05:31.711" v="5953" actId="404"/>
          <ac:cxnSpMkLst>
            <pc:docMk/>
            <pc:sldMk cId="2318307833" sldId="307"/>
            <ac:cxnSpMk id="75" creationId="{8E558DD0-3188-4B13-9ED9-0C0206CAF880}"/>
          </ac:cxnSpMkLst>
        </pc:cxnChg>
        <pc:cxnChg chg="mod">
          <ac:chgData name="Kondo Gnanvo" userId="138e8ee5-071e-4200-bbe9-20c101fa0b3f" providerId="ADAL" clId="{F27A5434-FB4B-4544-B2AD-7C786F7582F5}" dt="2024-02-26T01:38:39.785" v="14386" actId="1036"/>
          <ac:cxnSpMkLst>
            <pc:docMk/>
            <pc:sldMk cId="2318307833" sldId="307"/>
            <ac:cxnSpMk id="79" creationId="{728CD9AF-CAA9-409A-A708-58FBC7D70F44}"/>
          </ac:cxnSpMkLst>
        </pc:cxnChg>
        <pc:cxnChg chg="mod">
          <ac:chgData name="Kondo Gnanvo" userId="138e8ee5-071e-4200-bbe9-20c101fa0b3f" providerId="ADAL" clId="{F27A5434-FB4B-4544-B2AD-7C786F7582F5}" dt="2024-02-26T01:39:19.854" v="14422" actId="1035"/>
          <ac:cxnSpMkLst>
            <pc:docMk/>
            <pc:sldMk cId="2318307833" sldId="307"/>
            <ac:cxnSpMk id="81" creationId="{9569B41D-BCB3-4C51-91F0-875A78B749A7}"/>
          </ac:cxnSpMkLst>
        </pc:cxnChg>
        <pc:cxnChg chg="mod">
          <ac:chgData name="Kondo Gnanvo" userId="138e8ee5-071e-4200-bbe9-20c101fa0b3f" providerId="ADAL" clId="{F27A5434-FB4B-4544-B2AD-7C786F7582F5}" dt="2024-02-26T01:39:19.854" v="14422" actId="1035"/>
          <ac:cxnSpMkLst>
            <pc:docMk/>
            <pc:sldMk cId="2318307833" sldId="307"/>
            <ac:cxnSpMk id="82" creationId="{4248C3C2-DD57-4A9F-92BE-28E7F1B1B68F}"/>
          </ac:cxnSpMkLst>
        </pc:cxnChg>
        <pc:cxnChg chg="mod">
          <ac:chgData name="Kondo Gnanvo" userId="138e8ee5-071e-4200-bbe9-20c101fa0b3f" providerId="ADAL" clId="{F27A5434-FB4B-4544-B2AD-7C786F7582F5}" dt="2024-02-26T01:39:00.448" v="14406" actId="1036"/>
          <ac:cxnSpMkLst>
            <pc:docMk/>
            <pc:sldMk cId="2318307833" sldId="307"/>
            <ac:cxnSpMk id="83" creationId="{87ADF404-1866-473E-9B5E-9F9160A05D4A}"/>
          </ac:cxnSpMkLst>
        </pc:cxnChg>
        <pc:cxnChg chg="mod">
          <ac:chgData name="Kondo Gnanvo" userId="138e8ee5-071e-4200-bbe9-20c101fa0b3f" providerId="ADAL" clId="{F27A5434-FB4B-4544-B2AD-7C786F7582F5}" dt="2024-02-26T01:39:00.448" v="14406" actId="1036"/>
          <ac:cxnSpMkLst>
            <pc:docMk/>
            <pc:sldMk cId="2318307833" sldId="307"/>
            <ac:cxnSpMk id="84" creationId="{876E71CA-28C1-407C-BA0F-44226FFDF7C7}"/>
          </ac:cxnSpMkLst>
        </pc:cxnChg>
        <pc:cxnChg chg="del mod">
          <ac:chgData name="Kondo Gnanvo" userId="138e8ee5-071e-4200-bbe9-20c101fa0b3f" providerId="ADAL" clId="{F27A5434-FB4B-4544-B2AD-7C786F7582F5}" dt="2024-02-26T01:40:28.710" v="14448" actId="478"/>
          <ac:cxnSpMkLst>
            <pc:docMk/>
            <pc:sldMk cId="2318307833" sldId="307"/>
            <ac:cxnSpMk id="86" creationId="{B06EC388-B599-4FA0-A074-763242B9CB3E}"/>
          </ac:cxnSpMkLst>
        </pc:cxnChg>
        <pc:cxnChg chg="mod">
          <ac:chgData name="Kondo Gnanvo" userId="138e8ee5-071e-4200-bbe9-20c101fa0b3f" providerId="ADAL" clId="{F27A5434-FB4B-4544-B2AD-7C786F7582F5}" dt="2024-02-26T01:45:27.088" v="14555" actId="14100"/>
          <ac:cxnSpMkLst>
            <pc:docMk/>
            <pc:sldMk cId="2318307833" sldId="307"/>
            <ac:cxnSpMk id="87" creationId="{0EA6776E-592F-4929-AB2C-4458D529862A}"/>
          </ac:cxnSpMkLst>
        </pc:cxnChg>
        <pc:cxnChg chg="mod">
          <ac:chgData name="Kondo Gnanvo" userId="138e8ee5-071e-4200-bbe9-20c101fa0b3f" providerId="ADAL" clId="{F27A5434-FB4B-4544-B2AD-7C786F7582F5}" dt="2024-02-26T01:42:55.918" v="14510" actId="554"/>
          <ac:cxnSpMkLst>
            <pc:docMk/>
            <pc:sldMk cId="2318307833" sldId="307"/>
            <ac:cxnSpMk id="90" creationId="{A5B69AC9-490E-4C86-B32C-4F407CEACC79}"/>
          </ac:cxnSpMkLst>
        </pc:cxnChg>
        <pc:cxnChg chg="mod">
          <ac:chgData name="Kondo Gnanvo" userId="138e8ee5-071e-4200-bbe9-20c101fa0b3f" providerId="ADAL" clId="{F27A5434-FB4B-4544-B2AD-7C786F7582F5}" dt="2024-02-25T18:05:31.711" v="5953" actId="404"/>
          <ac:cxnSpMkLst>
            <pc:docMk/>
            <pc:sldMk cId="2318307833" sldId="307"/>
            <ac:cxnSpMk id="94" creationId="{C8435944-B636-4F9D-8360-AFC74DDC493F}"/>
          </ac:cxnSpMkLst>
        </pc:cxnChg>
        <pc:cxnChg chg="mod">
          <ac:chgData name="Kondo Gnanvo" userId="138e8ee5-071e-4200-bbe9-20c101fa0b3f" providerId="ADAL" clId="{F27A5434-FB4B-4544-B2AD-7C786F7582F5}" dt="2024-02-25T18:05:31.711" v="5953" actId="404"/>
          <ac:cxnSpMkLst>
            <pc:docMk/>
            <pc:sldMk cId="2318307833" sldId="307"/>
            <ac:cxnSpMk id="95" creationId="{FAF762DB-41A8-4B11-A9E2-6318ABDF5ED6}"/>
          </ac:cxnSpMkLst>
        </pc:cxnChg>
        <pc:cxnChg chg="del mod topLvl">
          <ac:chgData name="Kondo Gnanvo" userId="138e8ee5-071e-4200-bbe9-20c101fa0b3f" providerId="ADAL" clId="{F27A5434-FB4B-4544-B2AD-7C786F7582F5}" dt="2024-02-25T18:15:21.199" v="6140" actId="478"/>
          <ac:cxnSpMkLst>
            <pc:docMk/>
            <pc:sldMk cId="2318307833" sldId="307"/>
            <ac:cxnSpMk id="198" creationId="{92A3F652-1034-4DA0-94B8-2FA455B5ED95}"/>
          </ac:cxnSpMkLst>
        </pc:cxnChg>
        <pc:cxnChg chg="mod ord topLvl">
          <ac:chgData name="Kondo Gnanvo" userId="138e8ee5-071e-4200-bbe9-20c101fa0b3f" providerId="ADAL" clId="{F27A5434-FB4B-4544-B2AD-7C786F7582F5}" dt="2024-02-25T18:19:17.980" v="6229" actId="1037"/>
          <ac:cxnSpMkLst>
            <pc:docMk/>
            <pc:sldMk cId="2318307833" sldId="307"/>
            <ac:cxnSpMk id="199" creationId="{6DA3A320-4B72-4CF2-B379-9451C2EE1171}"/>
          </ac:cxnSpMkLst>
        </pc:cxnChg>
        <pc:cxnChg chg="del mod topLvl">
          <ac:chgData name="Kondo Gnanvo" userId="138e8ee5-071e-4200-bbe9-20c101fa0b3f" providerId="ADAL" clId="{F27A5434-FB4B-4544-B2AD-7C786F7582F5}" dt="2024-02-25T18:15:21.199" v="6140" actId="478"/>
          <ac:cxnSpMkLst>
            <pc:docMk/>
            <pc:sldMk cId="2318307833" sldId="307"/>
            <ac:cxnSpMk id="200" creationId="{14F4D747-C7E4-4AD3-ADF8-A1BBA95C7E48}"/>
          </ac:cxnSpMkLst>
        </pc:cxnChg>
        <pc:cxnChg chg="mod ord topLvl">
          <ac:chgData name="Kondo Gnanvo" userId="138e8ee5-071e-4200-bbe9-20c101fa0b3f" providerId="ADAL" clId="{F27A5434-FB4B-4544-B2AD-7C786F7582F5}" dt="2024-02-25T18:19:17.980" v="6229" actId="1037"/>
          <ac:cxnSpMkLst>
            <pc:docMk/>
            <pc:sldMk cId="2318307833" sldId="307"/>
            <ac:cxnSpMk id="201" creationId="{E9207B03-E4E0-44D1-BBD1-A77CA1E913AE}"/>
          </ac:cxnSpMkLst>
        </pc:cxnChg>
        <pc:cxnChg chg="del mod topLvl">
          <ac:chgData name="Kondo Gnanvo" userId="138e8ee5-071e-4200-bbe9-20c101fa0b3f" providerId="ADAL" clId="{F27A5434-FB4B-4544-B2AD-7C786F7582F5}" dt="2024-02-25T18:15:21.199" v="6140" actId="478"/>
          <ac:cxnSpMkLst>
            <pc:docMk/>
            <pc:sldMk cId="2318307833" sldId="307"/>
            <ac:cxnSpMk id="202" creationId="{D37465ED-3396-4A17-8463-20920C1752A9}"/>
          </ac:cxnSpMkLst>
        </pc:cxnChg>
        <pc:cxnChg chg="mod ord topLvl">
          <ac:chgData name="Kondo Gnanvo" userId="138e8ee5-071e-4200-bbe9-20c101fa0b3f" providerId="ADAL" clId="{F27A5434-FB4B-4544-B2AD-7C786F7582F5}" dt="2024-02-25T18:19:17.980" v="6229" actId="1037"/>
          <ac:cxnSpMkLst>
            <pc:docMk/>
            <pc:sldMk cId="2318307833" sldId="307"/>
            <ac:cxnSpMk id="203" creationId="{CD37F372-4EC4-463E-BADD-F9C90F71709E}"/>
          </ac:cxnSpMkLst>
        </pc:cxnChg>
        <pc:cxnChg chg="del mod topLvl">
          <ac:chgData name="Kondo Gnanvo" userId="138e8ee5-071e-4200-bbe9-20c101fa0b3f" providerId="ADAL" clId="{F27A5434-FB4B-4544-B2AD-7C786F7582F5}" dt="2024-02-25T18:15:21.199" v="6140" actId="478"/>
          <ac:cxnSpMkLst>
            <pc:docMk/>
            <pc:sldMk cId="2318307833" sldId="307"/>
            <ac:cxnSpMk id="204" creationId="{A445A662-1E4C-4293-A4FF-3DE90C5D00AA}"/>
          </ac:cxnSpMkLst>
        </pc:cxnChg>
        <pc:cxnChg chg="mod ord topLvl">
          <ac:chgData name="Kondo Gnanvo" userId="138e8ee5-071e-4200-bbe9-20c101fa0b3f" providerId="ADAL" clId="{F27A5434-FB4B-4544-B2AD-7C786F7582F5}" dt="2024-02-25T18:19:17.980" v="6229" actId="1037"/>
          <ac:cxnSpMkLst>
            <pc:docMk/>
            <pc:sldMk cId="2318307833" sldId="307"/>
            <ac:cxnSpMk id="205" creationId="{51B549DF-E550-4873-80F3-EB1F8F9A1A53}"/>
          </ac:cxnSpMkLst>
        </pc:cxnChg>
        <pc:cxnChg chg="del mod topLvl">
          <ac:chgData name="Kondo Gnanvo" userId="138e8ee5-071e-4200-bbe9-20c101fa0b3f" providerId="ADAL" clId="{F27A5434-FB4B-4544-B2AD-7C786F7582F5}" dt="2024-02-25T18:15:03.192" v="6139" actId="478"/>
          <ac:cxnSpMkLst>
            <pc:docMk/>
            <pc:sldMk cId="2318307833" sldId="307"/>
            <ac:cxnSpMk id="206" creationId="{A550E10C-7C32-4CAE-960E-B9F6C2C8DBE8}"/>
          </ac:cxnSpMkLst>
        </pc:cxnChg>
        <pc:cxnChg chg="mod ord topLvl">
          <ac:chgData name="Kondo Gnanvo" userId="138e8ee5-071e-4200-bbe9-20c101fa0b3f" providerId="ADAL" clId="{F27A5434-FB4B-4544-B2AD-7C786F7582F5}" dt="2024-02-25T18:19:17.980" v="6229" actId="1037"/>
          <ac:cxnSpMkLst>
            <pc:docMk/>
            <pc:sldMk cId="2318307833" sldId="307"/>
            <ac:cxnSpMk id="207" creationId="{2E9980AE-3414-4867-927F-C435F7B5473C}"/>
          </ac:cxnSpMkLst>
        </pc:cxnChg>
        <pc:cxnChg chg="del mod topLvl">
          <ac:chgData name="Kondo Gnanvo" userId="138e8ee5-071e-4200-bbe9-20c101fa0b3f" providerId="ADAL" clId="{F27A5434-FB4B-4544-B2AD-7C786F7582F5}" dt="2024-02-25T18:15:03.192" v="6139" actId="478"/>
          <ac:cxnSpMkLst>
            <pc:docMk/>
            <pc:sldMk cId="2318307833" sldId="307"/>
            <ac:cxnSpMk id="208" creationId="{4907B29D-04CE-47FC-961E-277436DCA66E}"/>
          </ac:cxnSpMkLst>
        </pc:cxnChg>
        <pc:cxnChg chg="mod ord topLvl">
          <ac:chgData name="Kondo Gnanvo" userId="138e8ee5-071e-4200-bbe9-20c101fa0b3f" providerId="ADAL" clId="{F27A5434-FB4B-4544-B2AD-7C786F7582F5}" dt="2024-02-25T18:19:17.980" v="6229" actId="1037"/>
          <ac:cxnSpMkLst>
            <pc:docMk/>
            <pc:sldMk cId="2318307833" sldId="307"/>
            <ac:cxnSpMk id="209" creationId="{7A744561-EE58-410D-B3A3-5FAE35ADFA78}"/>
          </ac:cxnSpMkLst>
        </pc:cxnChg>
        <pc:cxnChg chg="del mod topLvl">
          <ac:chgData name="Kondo Gnanvo" userId="138e8ee5-071e-4200-bbe9-20c101fa0b3f" providerId="ADAL" clId="{F27A5434-FB4B-4544-B2AD-7C786F7582F5}" dt="2024-02-25T18:15:03.192" v="6139" actId="478"/>
          <ac:cxnSpMkLst>
            <pc:docMk/>
            <pc:sldMk cId="2318307833" sldId="307"/>
            <ac:cxnSpMk id="210" creationId="{C29E0C7F-BBC2-4EB3-88E5-F638676A33D9}"/>
          </ac:cxnSpMkLst>
        </pc:cxnChg>
        <pc:cxnChg chg="mod ord topLvl">
          <ac:chgData name="Kondo Gnanvo" userId="138e8ee5-071e-4200-bbe9-20c101fa0b3f" providerId="ADAL" clId="{F27A5434-FB4B-4544-B2AD-7C786F7582F5}" dt="2024-02-25T18:19:17.980" v="6229" actId="1037"/>
          <ac:cxnSpMkLst>
            <pc:docMk/>
            <pc:sldMk cId="2318307833" sldId="307"/>
            <ac:cxnSpMk id="211" creationId="{0BAC3779-E714-45CD-8B5E-C1067BE37EDD}"/>
          </ac:cxnSpMkLst>
        </pc:cxnChg>
        <pc:cxnChg chg="del mod topLvl">
          <ac:chgData name="Kondo Gnanvo" userId="138e8ee5-071e-4200-bbe9-20c101fa0b3f" providerId="ADAL" clId="{F27A5434-FB4B-4544-B2AD-7C786F7582F5}" dt="2024-02-25T18:15:03.192" v="6139" actId="478"/>
          <ac:cxnSpMkLst>
            <pc:docMk/>
            <pc:sldMk cId="2318307833" sldId="307"/>
            <ac:cxnSpMk id="212" creationId="{65D2CD62-7318-47A1-930D-6791DF5AE647}"/>
          </ac:cxnSpMkLst>
        </pc:cxnChg>
        <pc:cxnChg chg="mod ord topLvl">
          <ac:chgData name="Kondo Gnanvo" userId="138e8ee5-071e-4200-bbe9-20c101fa0b3f" providerId="ADAL" clId="{F27A5434-FB4B-4544-B2AD-7C786F7582F5}" dt="2024-02-25T18:19:17.980" v="6229" actId="1037"/>
          <ac:cxnSpMkLst>
            <pc:docMk/>
            <pc:sldMk cId="2318307833" sldId="307"/>
            <ac:cxnSpMk id="213" creationId="{8F0D054E-8EF4-47D0-8D1C-33AF05D8F56B}"/>
          </ac:cxnSpMkLst>
        </pc:cxnChg>
        <pc:cxnChg chg="del mod topLvl">
          <ac:chgData name="Kondo Gnanvo" userId="138e8ee5-071e-4200-bbe9-20c101fa0b3f" providerId="ADAL" clId="{F27A5434-FB4B-4544-B2AD-7C786F7582F5}" dt="2024-02-25T18:11:57.333" v="6114" actId="478"/>
          <ac:cxnSpMkLst>
            <pc:docMk/>
            <pc:sldMk cId="2318307833" sldId="307"/>
            <ac:cxnSpMk id="214" creationId="{81CC7185-C4F4-4661-B98E-E5BFC787073B}"/>
          </ac:cxnSpMkLst>
        </pc:cxnChg>
        <pc:cxnChg chg="del mod topLvl">
          <ac:chgData name="Kondo Gnanvo" userId="138e8ee5-071e-4200-bbe9-20c101fa0b3f" providerId="ADAL" clId="{F27A5434-FB4B-4544-B2AD-7C786F7582F5}" dt="2024-02-25T18:11:57.333" v="6114" actId="478"/>
          <ac:cxnSpMkLst>
            <pc:docMk/>
            <pc:sldMk cId="2318307833" sldId="307"/>
            <ac:cxnSpMk id="215" creationId="{6A6FE87B-FB60-4E37-BC37-1BE27F70B76F}"/>
          </ac:cxnSpMkLst>
        </pc:cxnChg>
        <pc:cxnChg chg="del mod topLvl">
          <ac:chgData name="Kondo Gnanvo" userId="138e8ee5-071e-4200-bbe9-20c101fa0b3f" providerId="ADAL" clId="{F27A5434-FB4B-4544-B2AD-7C786F7582F5}" dt="2024-02-25T18:11:52.189" v="6113" actId="478"/>
          <ac:cxnSpMkLst>
            <pc:docMk/>
            <pc:sldMk cId="2318307833" sldId="307"/>
            <ac:cxnSpMk id="216" creationId="{B56A2B63-4AE0-4E8C-94E2-0FD118A33CBD}"/>
          </ac:cxnSpMkLst>
        </pc:cxnChg>
        <pc:cxnChg chg="del mod topLvl">
          <ac:chgData name="Kondo Gnanvo" userId="138e8ee5-071e-4200-bbe9-20c101fa0b3f" providerId="ADAL" clId="{F27A5434-FB4B-4544-B2AD-7C786F7582F5}" dt="2024-02-25T18:11:48.434" v="6112" actId="478"/>
          <ac:cxnSpMkLst>
            <pc:docMk/>
            <pc:sldMk cId="2318307833" sldId="307"/>
            <ac:cxnSpMk id="217" creationId="{2B378FB5-5990-4362-A6C9-7C72EA729539}"/>
          </ac:cxnSpMkLst>
        </pc:cxnChg>
        <pc:cxnChg chg="del mod topLvl">
          <ac:chgData name="Kondo Gnanvo" userId="138e8ee5-071e-4200-bbe9-20c101fa0b3f" providerId="ADAL" clId="{F27A5434-FB4B-4544-B2AD-7C786F7582F5}" dt="2024-02-25T18:11:48.434" v="6112" actId="478"/>
          <ac:cxnSpMkLst>
            <pc:docMk/>
            <pc:sldMk cId="2318307833" sldId="307"/>
            <ac:cxnSpMk id="218" creationId="{FAD9844C-731A-4445-95AB-6BC70A77EFD0}"/>
          </ac:cxnSpMkLst>
        </pc:cxnChg>
        <pc:cxnChg chg="del mod topLvl">
          <ac:chgData name="Kondo Gnanvo" userId="138e8ee5-071e-4200-bbe9-20c101fa0b3f" providerId="ADAL" clId="{F27A5434-FB4B-4544-B2AD-7C786F7582F5}" dt="2024-02-25T18:11:48.434" v="6112" actId="478"/>
          <ac:cxnSpMkLst>
            <pc:docMk/>
            <pc:sldMk cId="2318307833" sldId="307"/>
            <ac:cxnSpMk id="219" creationId="{B0ACF9EA-5E5D-404A-8787-02BDE072A0B1}"/>
          </ac:cxnSpMkLst>
        </pc:cxnChg>
        <pc:cxnChg chg="del mod topLvl">
          <ac:chgData name="Kondo Gnanvo" userId="138e8ee5-071e-4200-bbe9-20c101fa0b3f" providerId="ADAL" clId="{F27A5434-FB4B-4544-B2AD-7C786F7582F5}" dt="2024-02-25T18:10:30.671" v="6094" actId="478"/>
          <ac:cxnSpMkLst>
            <pc:docMk/>
            <pc:sldMk cId="2318307833" sldId="307"/>
            <ac:cxnSpMk id="220" creationId="{A50E71CF-FFDC-4630-9A32-38E204E24030}"/>
          </ac:cxnSpMkLst>
        </pc:cxnChg>
        <pc:cxnChg chg="del mod topLvl">
          <ac:chgData name="Kondo Gnanvo" userId="138e8ee5-071e-4200-bbe9-20c101fa0b3f" providerId="ADAL" clId="{F27A5434-FB4B-4544-B2AD-7C786F7582F5}" dt="2024-02-25T18:10:30.671" v="6094" actId="478"/>
          <ac:cxnSpMkLst>
            <pc:docMk/>
            <pc:sldMk cId="2318307833" sldId="307"/>
            <ac:cxnSpMk id="221" creationId="{5C26CC53-D30E-4ABD-98A9-A670830B5E5A}"/>
          </ac:cxnSpMkLst>
        </pc:cxnChg>
        <pc:cxnChg chg="del mod topLvl">
          <ac:chgData name="Kondo Gnanvo" userId="138e8ee5-071e-4200-bbe9-20c101fa0b3f" providerId="ADAL" clId="{F27A5434-FB4B-4544-B2AD-7C786F7582F5}" dt="2024-02-25T18:10:30.671" v="6094" actId="478"/>
          <ac:cxnSpMkLst>
            <pc:docMk/>
            <pc:sldMk cId="2318307833" sldId="307"/>
            <ac:cxnSpMk id="222" creationId="{18E54F71-3AA1-4D19-A3C4-84FAD2C04CFD}"/>
          </ac:cxnSpMkLst>
        </pc:cxnChg>
        <pc:cxnChg chg="del mod topLvl">
          <ac:chgData name="Kondo Gnanvo" userId="138e8ee5-071e-4200-bbe9-20c101fa0b3f" providerId="ADAL" clId="{F27A5434-FB4B-4544-B2AD-7C786F7582F5}" dt="2024-02-25T18:10:30.671" v="6094" actId="478"/>
          <ac:cxnSpMkLst>
            <pc:docMk/>
            <pc:sldMk cId="2318307833" sldId="307"/>
            <ac:cxnSpMk id="223" creationId="{061923A7-F444-4E35-ADCC-4763DDC559C5}"/>
          </ac:cxnSpMkLst>
        </pc:cxnChg>
        <pc:cxnChg chg="del mod topLvl">
          <ac:chgData name="Kondo Gnanvo" userId="138e8ee5-071e-4200-bbe9-20c101fa0b3f" providerId="ADAL" clId="{F27A5434-FB4B-4544-B2AD-7C786F7582F5}" dt="2024-02-25T18:10:30.671" v="6094" actId="478"/>
          <ac:cxnSpMkLst>
            <pc:docMk/>
            <pc:sldMk cId="2318307833" sldId="307"/>
            <ac:cxnSpMk id="224" creationId="{063986FA-A39F-4665-8451-1B50ECBC7E2D}"/>
          </ac:cxnSpMkLst>
        </pc:cxnChg>
        <pc:cxnChg chg="del mod topLvl">
          <ac:chgData name="Kondo Gnanvo" userId="138e8ee5-071e-4200-bbe9-20c101fa0b3f" providerId="ADAL" clId="{F27A5434-FB4B-4544-B2AD-7C786F7582F5}" dt="2024-02-25T18:10:24.946" v="6093" actId="478"/>
          <ac:cxnSpMkLst>
            <pc:docMk/>
            <pc:sldMk cId="2318307833" sldId="307"/>
            <ac:cxnSpMk id="225" creationId="{EC855124-4657-4ADD-B0C4-AE75BE7E8588}"/>
          </ac:cxnSpMkLst>
        </pc:cxnChg>
        <pc:cxnChg chg="del mod topLvl">
          <ac:chgData name="Kondo Gnanvo" userId="138e8ee5-071e-4200-bbe9-20c101fa0b3f" providerId="ADAL" clId="{F27A5434-FB4B-4544-B2AD-7C786F7582F5}" dt="2024-02-25T18:10:24.946" v="6093" actId="478"/>
          <ac:cxnSpMkLst>
            <pc:docMk/>
            <pc:sldMk cId="2318307833" sldId="307"/>
            <ac:cxnSpMk id="226" creationId="{04A8308B-BBB5-4A90-9E8B-C59E74061682}"/>
          </ac:cxnSpMkLst>
        </pc:cxnChg>
        <pc:cxnChg chg="del mod topLvl">
          <ac:chgData name="Kondo Gnanvo" userId="138e8ee5-071e-4200-bbe9-20c101fa0b3f" providerId="ADAL" clId="{F27A5434-FB4B-4544-B2AD-7C786F7582F5}" dt="2024-02-25T18:10:24.946" v="6093" actId="478"/>
          <ac:cxnSpMkLst>
            <pc:docMk/>
            <pc:sldMk cId="2318307833" sldId="307"/>
            <ac:cxnSpMk id="227" creationId="{A7828119-DFD9-4792-A852-707896EF1FE0}"/>
          </ac:cxnSpMkLst>
        </pc:cxnChg>
        <pc:cxnChg chg="del mod topLvl">
          <ac:chgData name="Kondo Gnanvo" userId="138e8ee5-071e-4200-bbe9-20c101fa0b3f" providerId="ADAL" clId="{F27A5434-FB4B-4544-B2AD-7C786F7582F5}" dt="2024-02-25T18:10:14.596" v="6092" actId="478"/>
          <ac:cxnSpMkLst>
            <pc:docMk/>
            <pc:sldMk cId="2318307833" sldId="307"/>
            <ac:cxnSpMk id="228" creationId="{7C277B90-A30B-45F7-89B8-BC8FE4ECB69C}"/>
          </ac:cxnSpMkLst>
        </pc:cxnChg>
        <pc:cxnChg chg="del mod topLvl">
          <ac:chgData name="Kondo Gnanvo" userId="138e8ee5-071e-4200-bbe9-20c101fa0b3f" providerId="ADAL" clId="{F27A5434-FB4B-4544-B2AD-7C786F7582F5}" dt="2024-02-25T18:10:14.596" v="6092" actId="478"/>
          <ac:cxnSpMkLst>
            <pc:docMk/>
            <pc:sldMk cId="2318307833" sldId="307"/>
            <ac:cxnSpMk id="229" creationId="{F3DBE3DC-D597-499F-AFCA-C7B7A11DF14B}"/>
          </ac:cxnSpMkLst>
        </pc:cxnChg>
        <pc:cxnChg chg="del mod topLvl">
          <ac:chgData name="Kondo Gnanvo" userId="138e8ee5-071e-4200-bbe9-20c101fa0b3f" providerId="ADAL" clId="{F27A5434-FB4B-4544-B2AD-7C786F7582F5}" dt="2024-02-25T18:10:14.596" v="6092" actId="478"/>
          <ac:cxnSpMkLst>
            <pc:docMk/>
            <pc:sldMk cId="2318307833" sldId="307"/>
            <ac:cxnSpMk id="230" creationId="{4DEE2443-625F-43B1-A287-6DE8E69915D8}"/>
          </ac:cxnSpMkLst>
        </pc:cxnChg>
        <pc:cxnChg chg="del mod topLvl">
          <ac:chgData name="Kondo Gnanvo" userId="138e8ee5-071e-4200-bbe9-20c101fa0b3f" providerId="ADAL" clId="{F27A5434-FB4B-4544-B2AD-7C786F7582F5}" dt="2024-02-25T18:10:14.596" v="6092" actId="478"/>
          <ac:cxnSpMkLst>
            <pc:docMk/>
            <pc:sldMk cId="2318307833" sldId="307"/>
            <ac:cxnSpMk id="231" creationId="{6C6308EA-9225-481F-8C10-FF9C2F489DD7}"/>
          </ac:cxnSpMkLst>
        </pc:cxnChg>
        <pc:cxnChg chg="del mod topLvl">
          <ac:chgData name="Kondo Gnanvo" userId="138e8ee5-071e-4200-bbe9-20c101fa0b3f" providerId="ADAL" clId="{F27A5434-FB4B-4544-B2AD-7C786F7582F5}" dt="2024-02-25T18:10:14.596" v="6092" actId="478"/>
          <ac:cxnSpMkLst>
            <pc:docMk/>
            <pc:sldMk cId="2318307833" sldId="307"/>
            <ac:cxnSpMk id="232" creationId="{786781EF-8F24-4698-B747-9F5E3CFF3EB1}"/>
          </ac:cxnSpMkLst>
        </pc:cxnChg>
        <pc:cxnChg chg="del mod topLvl">
          <ac:chgData name="Kondo Gnanvo" userId="138e8ee5-071e-4200-bbe9-20c101fa0b3f" providerId="ADAL" clId="{F27A5434-FB4B-4544-B2AD-7C786F7582F5}" dt="2024-02-25T18:10:14.596" v="6092" actId="478"/>
          <ac:cxnSpMkLst>
            <pc:docMk/>
            <pc:sldMk cId="2318307833" sldId="307"/>
            <ac:cxnSpMk id="233" creationId="{7B2DFD89-3C51-460A-9B84-FBCF2D64C4AC}"/>
          </ac:cxnSpMkLst>
        </pc:cxnChg>
        <pc:cxnChg chg="del mod topLvl">
          <ac:chgData name="Kondo Gnanvo" userId="138e8ee5-071e-4200-bbe9-20c101fa0b3f" providerId="ADAL" clId="{F27A5434-FB4B-4544-B2AD-7C786F7582F5}" dt="2024-02-25T18:10:14.596" v="6092" actId="478"/>
          <ac:cxnSpMkLst>
            <pc:docMk/>
            <pc:sldMk cId="2318307833" sldId="307"/>
            <ac:cxnSpMk id="234" creationId="{83019502-FAB4-4EC7-84D5-5C5FD3E78443}"/>
          </ac:cxnSpMkLst>
        </pc:cxnChg>
        <pc:cxnChg chg="del mod topLvl">
          <ac:chgData name="Kondo Gnanvo" userId="138e8ee5-071e-4200-bbe9-20c101fa0b3f" providerId="ADAL" clId="{F27A5434-FB4B-4544-B2AD-7C786F7582F5}" dt="2024-02-25T18:10:14.596" v="6092" actId="478"/>
          <ac:cxnSpMkLst>
            <pc:docMk/>
            <pc:sldMk cId="2318307833" sldId="307"/>
            <ac:cxnSpMk id="235" creationId="{FF58C30A-18F8-48B8-95EF-40F2C39DEE2D}"/>
          </ac:cxnSpMkLst>
        </pc:cxnChg>
        <pc:cxnChg chg="del mod topLvl">
          <ac:chgData name="Kondo Gnanvo" userId="138e8ee5-071e-4200-bbe9-20c101fa0b3f" providerId="ADAL" clId="{F27A5434-FB4B-4544-B2AD-7C786F7582F5}" dt="2024-02-25T18:10:14.596" v="6092" actId="478"/>
          <ac:cxnSpMkLst>
            <pc:docMk/>
            <pc:sldMk cId="2318307833" sldId="307"/>
            <ac:cxnSpMk id="236" creationId="{FDB28026-6363-4EE0-87D9-D73EECD1817A}"/>
          </ac:cxnSpMkLst>
        </pc:cxnChg>
        <pc:cxnChg chg="del mod topLvl">
          <ac:chgData name="Kondo Gnanvo" userId="138e8ee5-071e-4200-bbe9-20c101fa0b3f" providerId="ADAL" clId="{F27A5434-FB4B-4544-B2AD-7C786F7582F5}" dt="2024-02-25T18:10:14.596" v="6092" actId="478"/>
          <ac:cxnSpMkLst>
            <pc:docMk/>
            <pc:sldMk cId="2318307833" sldId="307"/>
            <ac:cxnSpMk id="237" creationId="{AD9A96C9-B419-4E70-A352-D5DB6E127CD6}"/>
          </ac:cxnSpMkLst>
        </pc:cxnChg>
        <pc:cxnChg chg="del mod topLvl">
          <ac:chgData name="Kondo Gnanvo" userId="138e8ee5-071e-4200-bbe9-20c101fa0b3f" providerId="ADAL" clId="{F27A5434-FB4B-4544-B2AD-7C786F7582F5}" dt="2024-02-25T18:10:14.596" v="6092" actId="478"/>
          <ac:cxnSpMkLst>
            <pc:docMk/>
            <pc:sldMk cId="2318307833" sldId="307"/>
            <ac:cxnSpMk id="238" creationId="{71F99283-29DF-49BD-A97F-335E7BF9F754}"/>
          </ac:cxnSpMkLst>
        </pc:cxnChg>
        <pc:cxnChg chg="del mod topLvl">
          <ac:chgData name="Kondo Gnanvo" userId="138e8ee5-071e-4200-bbe9-20c101fa0b3f" providerId="ADAL" clId="{F27A5434-FB4B-4544-B2AD-7C786F7582F5}" dt="2024-02-25T18:10:14.596" v="6092" actId="478"/>
          <ac:cxnSpMkLst>
            <pc:docMk/>
            <pc:sldMk cId="2318307833" sldId="307"/>
            <ac:cxnSpMk id="239" creationId="{3527BBED-0AC5-47EA-AACB-F28BA3B2ABE8}"/>
          </ac:cxnSpMkLst>
        </pc:cxnChg>
        <pc:cxnChg chg="del mod topLvl">
          <ac:chgData name="Kondo Gnanvo" userId="138e8ee5-071e-4200-bbe9-20c101fa0b3f" providerId="ADAL" clId="{F27A5434-FB4B-4544-B2AD-7C786F7582F5}" dt="2024-02-25T18:10:24.946" v="6093" actId="478"/>
          <ac:cxnSpMkLst>
            <pc:docMk/>
            <pc:sldMk cId="2318307833" sldId="307"/>
            <ac:cxnSpMk id="240" creationId="{744371DD-7B92-4A8B-AA2E-67F0A802DCAF}"/>
          </ac:cxnSpMkLst>
        </pc:cxnChg>
        <pc:cxnChg chg="del mod topLvl">
          <ac:chgData name="Kondo Gnanvo" userId="138e8ee5-071e-4200-bbe9-20c101fa0b3f" providerId="ADAL" clId="{F27A5434-FB4B-4544-B2AD-7C786F7582F5}" dt="2024-02-25T18:10:24.946" v="6093" actId="478"/>
          <ac:cxnSpMkLst>
            <pc:docMk/>
            <pc:sldMk cId="2318307833" sldId="307"/>
            <ac:cxnSpMk id="241" creationId="{D8356BC8-7F44-457D-82A9-BBF7A33EC8F4}"/>
          </ac:cxnSpMkLst>
        </pc:cxnChg>
        <pc:cxnChg chg="del mod topLvl">
          <ac:chgData name="Kondo Gnanvo" userId="138e8ee5-071e-4200-bbe9-20c101fa0b3f" providerId="ADAL" clId="{F27A5434-FB4B-4544-B2AD-7C786F7582F5}" dt="2024-02-25T18:10:24.946" v="6093" actId="478"/>
          <ac:cxnSpMkLst>
            <pc:docMk/>
            <pc:sldMk cId="2318307833" sldId="307"/>
            <ac:cxnSpMk id="242" creationId="{35F461AB-42C2-4C01-9A2D-22CB95A0A54A}"/>
          </ac:cxnSpMkLst>
        </pc:cxnChg>
        <pc:cxnChg chg="del mod topLvl">
          <ac:chgData name="Kondo Gnanvo" userId="138e8ee5-071e-4200-bbe9-20c101fa0b3f" providerId="ADAL" clId="{F27A5434-FB4B-4544-B2AD-7C786F7582F5}" dt="2024-02-25T18:10:30.671" v="6094" actId="478"/>
          <ac:cxnSpMkLst>
            <pc:docMk/>
            <pc:sldMk cId="2318307833" sldId="307"/>
            <ac:cxnSpMk id="243" creationId="{CE63F32D-0712-4BC1-8AEB-4AC29E0F116B}"/>
          </ac:cxnSpMkLst>
        </pc:cxnChg>
        <pc:cxnChg chg="del mod topLvl">
          <ac:chgData name="Kondo Gnanvo" userId="138e8ee5-071e-4200-bbe9-20c101fa0b3f" providerId="ADAL" clId="{F27A5434-FB4B-4544-B2AD-7C786F7582F5}" dt="2024-02-25T18:10:30.671" v="6094" actId="478"/>
          <ac:cxnSpMkLst>
            <pc:docMk/>
            <pc:sldMk cId="2318307833" sldId="307"/>
            <ac:cxnSpMk id="244" creationId="{3AD72498-5615-4C0F-8136-7EB7D16359A5}"/>
          </ac:cxnSpMkLst>
        </pc:cxnChg>
        <pc:cxnChg chg="del mod topLvl">
          <ac:chgData name="Kondo Gnanvo" userId="138e8ee5-071e-4200-bbe9-20c101fa0b3f" providerId="ADAL" clId="{F27A5434-FB4B-4544-B2AD-7C786F7582F5}" dt="2024-02-25T18:10:30.671" v="6094" actId="478"/>
          <ac:cxnSpMkLst>
            <pc:docMk/>
            <pc:sldMk cId="2318307833" sldId="307"/>
            <ac:cxnSpMk id="245" creationId="{F2EA5C07-91B6-4244-BE5D-BE8551902F7B}"/>
          </ac:cxnSpMkLst>
        </pc:cxnChg>
        <pc:cxnChg chg="del mod topLvl">
          <ac:chgData name="Kondo Gnanvo" userId="138e8ee5-071e-4200-bbe9-20c101fa0b3f" providerId="ADAL" clId="{F27A5434-FB4B-4544-B2AD-7C786F7582F5}" dt="2024-02-25T18:10:30.671" v="6094" actId="478"/>
          <ac:cxnSpMkLst>
            <pc:docMk/>
            <pc:sldMk cId="2318307833" sldId="307"/>
            <ac:cxnSpMk id="246" creationId="{2DF7165B-E157-4DA9-8C39-C522C0B800A6}"/>
          </ac:cxnSpMkLst>
        </pc:cxnChg>
        <pc:cxnChg chg="del mod topLvl">
          <ac:chgData name="Kondo Gnanvo" userId="138e8ee5-071e-4200-bbe9-20c101fa0b3f" providerId="ADAL" clId="{F27A5434-FB4B-4544-B2AD-7C786F7582F5}" dt="2024-02-25T18:10:30.671" v="6094" actId="478"/>
          <ac:cxnSpMkLst>
            <pc:docMk/>
            <pc:sldMk cId="2318307833" sldId="307"/>
            <ac:cxnSpMk id="247" creationId="{A6AB43B0-0C97-434E-BB05-9FA19AE5C47B}"/>
          </ac:cxnSpMkLst>
        </pc:cxnChg>
        <pc:cxnChg chg="del mod topLvl">
          <ac:chgData name="Kondo Gnanvo" userId="138e8ee5-071e-4200-bbe9-20c101fa0b3f" providerId="ADAL" clId="{F27A5434-FB4B-4544-B2AD-7C786F7582F5}" dt="2024-02-25T18:11:48.434" v="6112" actId="478"/>
          <ac:cxnSpMkLst>
            <pc:docMk/>
            <pc:sldMk cId="2318307833" sldId="307"/>
            <ac:cxnSpMk id="248" creationId="{01B00F68-F793-43FF-A71D-8A515AF7185E}"/>
          </ac:cxnSpMkLst>
        </pc:cxnChg>
        <pc:cxnChg chg="del mod topLvl">
          <ac:chgData name="Kondo Gnanvo" userId="138e8ee5-071e-4200-bbe9-20c101fa0b3f" providerId="ADAL" clId="{F27A5434-FB4B-4544-B2AD-7C786F7582F5}" dt="2024-02-25T18:11:48.434" v="6112" actId="478"/>
          <ac:cxnSpMkLst>
            <pc:docMk/>
            <pc:sldMk cId="2318307833" sldId="307"/>
            <ac:cxnSpMk id="249" creationId="{703A3386-6FE3-4269-B2E6-03A1E746DF50}"/>
          </ac:cxnSpMkLst>
        </pc:cxnChg>
        <pc:cxnChg chg="del mod topLvl">
          <ac:chgData name="Kondo Gnanvo" userId="138e8ee5-071e-4200-bbe9-20c101fa0b3f" providerId="ADAL" clId="{F27A5434-FB4B-4544-B2AD-7C786F7582F5}" dt="2024-02-25T18:11:48.434" v="6112" actId="478"/>
          <ac:cxnSpMkLst>
            <pc:docMk/>
            <pc:sldMk cId="2318307833" sldId="307"/>
            <ac:cxnSpMk id="250" creationId="{AADCAA52-C540-4652-85EB-D1421FD487FA}"/>
          </ac:cxnSpMkLst>
        </pc:cxnChg>
        <pc:cxnChg chg="del mod topLvl">
          <ac:chgData name="Kondo Gnanvo" userId="138e8ee5-071e-4200-bbe9-20c101fa0b3f" providerId="ADAL" clId="{F27A5434-FB4B-4544-B2AD-7C786F7582F5}" dt="2024-02-25T18:11:52.189" v="6113" actId="478"/>
          <ac:cxnSpMkLst>
            <pc:docMk/>
            <pc:sldMk cId="2318307833" sldId="307"/>
            <ac:cxnSpMk id="251" creationId="{2801C0F2-3AC0-4D12-BEE0-4FBDADE453B1}"/>
          </ac:cxnSpMkLst>
        </pc:cxnChg>
        <pc:cxnChg chg="del mod topLvl">
          <ac:chgData name="Kondo Gnanvo" userId="138e8ee5-071e-4200-bbe9-20c101fa0b3f" providerId="ADAL" clId="{F27A5434-FB4B-4544-B2AD-7C786F7582F5}" dt="2024-02-25T18:11:57.333" v="6114" actId="478"/>
          <ac:cxnSpMkLst>
            <pc:docMk/>
            <pc:sldMk cId="2318307833" sldId="307"/>
            <ac:cxnSpMk id="252" creationId="{9DD967F5-C48D-4F94-BA04-FFA1A7B2BF67}"/>
          </ac:cxnSpMkLst>
        </pc:cxnChg>
        <pc:cxnChg chg="del mod topLvl">
          <ac:chgData name="Kondo Gnanvo" userId="138e8ee5-071e-4200-bbe9-20c101fa0b3f" providerId="ADAL" clId="{F27A5434-FB4B-4544-B2AD-7C786F7582F5}" dt="2024-02-25T18:11:57.333" v="6114" actId="478"/>
          <ac:cxnSpMkLst>
            <pc:docMk/>
            <pc:sldMk cId="2318307833" sldId="307"/>
            <ac:cxnSpMk id="253" creationId="{ECB87787-8348-4B06-908C-4DEBC9E7C624}"/>
          </ac:cxnSpMkLst>
        </pc:cxnChg>
        <pc:cxnChg chg="del mod topLvl">
          <ac:chgData name="Kondo Gnanvo" userId="138e8ee5-071e-4200-bbe9-20c101fa0b3f" providerId="ADAL" clId="{F27A5434-FB4B-4544-B2AD-7C786F7582F5}" dt="2024-02-25T18:14:51.494" v="6138" actId="478"/>
          <ac:cxnSpMkLst>
            <pc:docMk/>
            <pc:sldMk cId="2318307833" sldId="307"/>
            <ac:cxnSpMk id="254" creationId="{D7A53CCA-6916-4A28-B843-DEE4298ABD84}"/>
          </ac:cxnSpMkLst>
        </pc:cxnChg>
        <pc:cxnChg chg="mod topLvl">
          <ac:chgData name="Kondo Gnanvo" userId="138e8ee5-071e-4200-bbe9-20c101fa0b3f" providerId="ADAL" clId="{F27A5434-FB4B-4544-B2AD-7C786F7582F5}" dt="2024-02-25T18:16:01.046" v="6152" actId="692"/>
          <ac:cxnSpMkLst>
            <pc:docMk/>
            <pc:sldMk cId="2318307833" sldId="307"/>
            <ac:cxnSpMk id="255" creationId="{0DCD151D-C826-4967-862A-6148C6A65EFC}"/>
          </ac:cxnSpMkLst>
        </pc:cxnChg>
        <pc:cxnChg chg="del mod topLvl">
          <ac:chgData name="Kondo Gnanvo" userId="138e8ee5-071e-4200-bbe9-20c101fa0b3f" providerId="ADAL" clId="{F27A5434-FB4B-4544-B2AD-7C786F7582F5}" dt="2024-02-25T18:14:51.494" v="6138" actId="478"/>
          <ac:cxnSpMkLst>
            <pc:docMk/>
            <pc:sldMk cId="2318307833" sldId="307"/>
            <ac:cxnSpMk id="256" creationId="{74BD088A-3C79-43CE-B3EF-CEF259CA4387}"/>
          </ac:cxnSpMkLst>
        </pc:cxnChg>
        <pc:cxnChg chg="mod topLvl">
          <ac:chgData name="Kondo Gnanvo" userId="138e8ee5-071e-4200-bbe9-20c101fa0b3f" providerId="ADAL" clId="{F27A5434-FB4B-4544-B2AD-7C786F7582F5}" dt="2024-02-25T18:16:01.046" v="6152" actId="692"/>
          <ac:cxnSpMkLst>
            <pc:docMk/>
            <pc:sldMk cId="2318307833" sldId="307"/>
            <ac:cxnSpMk id="257" creationId="{2C40EEB0-8977-4ECF-A31B-4956DCD0E0AE}"/>
          </ac:cxnSpMkLst>
        </pc:cxnChg>
        <pc:cxnChg chg="del mod topLvl">
          <ac:chgData name="Kondo Gnanvo" userId="138e8ee5-071e-4200-bbe9-20c101fa0b3f" providerId="ADAL" clId="{F27A5434-FB4B-4544-B2AD-7C786F7582F5}" dt="2024-02-25T18:14:51.494" v="6138" actId="478"/>
          <ac:cxnSpMkLst>
            <pc:docMk/>
            <pc:sldMk cId="2318307833" sldId="307"/>
            <ac:cxnSpMk id="258" creationId="{8F201C04-8E20-4E30-ADED-B006125D6026}"/>
          </ac:cxnSpMkLst>
        </pc:cxnChg>
        <pc:cxnChg chg="mod topLvl">
          <ac:chgData name="Kondo Gnanvo" userId="138e8ee5-071e-4200-bbe9-20c101fa0b3f" providerId="ADAL" clId="{F27A5434-FB4B-4544-B2AD-7C786F7582F5}" dt="2024-02-25T18:16:01.046" v="6152" actId="692"/>
          <ac:cxnSpMkLst>
            <pc:docMk/>
            <pc:sldMk cId="2318307833" sldId="307"/>
            <ac:cxnSpMk id="259" creationId="{099D47DD-51C8-46F0-ABDF-9E2572E796BE}"/>
          </ac:cxnSpMkLst>
        </pc:cxnChg>
        <pc:cxnChg chg="del mod topLvl">
          <ac:chgData name="Kondo Gnanvo" userId="138e8ee5-071e-4200-bbe9-20c101fa0b3f" providerId="ADAL" clId="{F27A5434-FB4B-4544-B2AD-7C786F7582F5}" dt="2024-02-25T18:14:39.949" v="6137" actId="478"/>
          <ac:cxnSpMkLst>
            <pc:docMk/>
            <pc:sldMk cId="2318307833" sldId="307"/>
            <ac:cxnSpMk id="260" creationId="{34348E6D-BAD2-4DC0-A891-A8E347280AAE}"/>
          </ac:cxnSpMkLst>
        </pc:cxnChg>
        <pc:cxnChg chg="mod topLvl">
          <ac:chgData name="Kondo Gnanvo" userId="138e8ee5-071e-4200-bbe9-20c101fa0b3f" providerId="ADAL" clId="{F27A5434-FB4B-4544-B2AD-7C786F7582F5}" dt="2024-02-25T18:16:01.046" v="6152" actId="692"/>
          <ac:cxnSpMkLst>
            <pc:docMk/>
            <pc:sldMk cId="2318307833" sldId="307"/>
            <ac:cxnSpMk id="261" creationId="{16D549EC-F239-47AF-9343-B97E5FD19CA6}"/>
          </ac:cxnSpMkLst>
        </pc:cxnChg>
        <pc:cxnChg chg="del mod topLvl">
          <ac:chgData name="Kondo Gnanvo" userId="138e8ee5-071e-4200-bbe9-20c101fa0b3f" providerId="ADAL" clId="{F27A5434-FB4B-4544-B2AD-7C786F7582F5}" dt="2024-02-25T18:14:39.949" v="6137" actId="478"/>
          <ac:cxnSpMkLst>
            <pc:docMk/>
            <pc:sldMk cId="2318307833" sldId="307"/>
            <ac:cxnSpMk id="262" creationId="{DAE97434-6C61-4BDF-A5B5-222BD34FDE3C}"/>
          </ac:cxnSpMkLst>
        </pc:cxnChg>
        <pc:cxnChg chg="mod topLvl">
          <ac:chgData name="Kondo Gnanvo" userId="138e8ee5-071e-4200-bbe9-20c101fa0b3f" providerId="ADAL" clId="{F27A5434-FB4B-4544-B2AD-7C786F7582F5}" dt="2024-02-25T18:16:01.046" v="6152" actId="692"/>
          <ac:cxnSpMkLst>
            <pc:docMk/>
            <pc:sldMk cId="2318307833" sldId="307"/>
            <ac:cxnSpMk id="263" creationId="{31B28523-3CCF-47B7-9FE4-F82BF57FACF9}"/>
          </ac:cxnSpMkLst>
        </pc:cxnChg>
        <pc:cxnChg chg="del mod topLvl">
          <ac:chgData name="Kondo Gnanvo" userId="138e8ee5-071e-4200-bbe9-20c101fa0b3f" providerId="ADAL" clId="{F27A5434-FB4B-4544-B2AD-7C786F7582F5}" dt="2024-02-25T18:14:39.949" v="6137" actId="478"/>
          <ac:cxnSpMkLst>
            <pc:docMk/>
            <pc:sldMk cId="2318307833" sldId="307"/>
            <ac:cxnSpMk id="264" creationId="{1985F3ED-0277-4B64-99C8-DFF3052B09F1}"/>
          </ac:cxnSpMkLst>
        </pc:cxnChg>
        <pc:cxnChg chg="mod topLvl">
          <ac:chgData name="Kondo Gnanvo" userId="138e8ee5-071e-4200-bbe9-20c101fa0b3f" providerId="ADAL" clId="{F27A5434-FB4B-4544-B2AD-7C786F7582F5}" dt="2024-02-25T18:16:01.046" v="6152" actId="692"/>
          <ac:cxnSpMkLst>
            <pc:docMk/>
            <pc:sldMk cId="2318307833" sldId="307"/>
            <ac:cxnSpMk id="265" creationId="{F26D1960-37EB-47EF-9DB4-C2C364EB0F1A}"/>
          </ac:cxnSpMkLst>
        </pc:cxnChg>
        <pc:cxnChg chg="del mod topLvl">
          <ac:chgData name="Kondo Gnanvo" userId="138e8ee5-071e-4200-bbe9-20c101fa0b3f" providerId="ADAL" clId="{F27A5434-FB4B-4544-B2AD-7C786F7582F5}" dt="2024-02-25T18:14:39.949" v="6137" actId="478"/>
          <ac:cxnSpMkLst>
            <pc:docMk/>
            <pc:sldMk cId="2318307833" sldId="307"/>
            <ac:cxnSpMk id="266" creationId="{C68F80F7-215C-4A7A-90E7-AFB374CCDFA5}"/>
          </ac:cxnSpMkLst>
        </pc:cxnChg>
        <pc:cxnChg chg="mod topLvl">
          <ac:chgData name="Kondo Gnanvo" userId="138e8ee5-071e-4200-bbe9-20c101fa0b3f" providerId="ADAL" clId="{F27A5434-FB4B-4544-B2AD-7C786F7582F5}" dt="2024-02-25T18:16:01.046" v="6152" actId="692"/>
          <ac:cxnSpMkLst>
            <pc:docMk/>
            <pc:sldMk cId="2318307833" sldId="307"/>
            <ac:cxnSpMk id="267" creationId="{F33DA735-D9D5-4526-90E2-D2148322E4D0}"/>
          </ac:cxnSpMkLst>
        </pc:cxnChg>
        <pc:cxnChg chg="del mod topLvl">
          <ac:chgData name="Kondo Gnanvo" userId="138e8ee5-071e-4200-bbe9-20c101fa0b3f" providerId="ADAL" clId="{F27A5434-FB4B-4544-B2AD-7C786F7582F5}" dt="2024-02-25T18:14:39.949" v="6137" actId="478"/>
          <ac:cxnSpMkLst>
            <pc:docMk/>
            <pc:sldMk cId="2318307833" sldId="307"/>
            <ac:cxnSpMk id="268" creationId="{1DEBA658-24B8-4FCF-A559-E4384B7C1806}"/>
          </ac:cxnSpMkLst>
        </pc:cxnChg>
        <pc:cxnChg chg="mod topLvl">
          <ac:chgData name="Kondo Gnanvo" userId="138e8ee5-071e-4200-bbe9-20c101fa0b3f" providerId="ADAL" clId="{F27A5434-FB4B-4544-B2AD-7C786F7582F5}" dt="2024-02-25T18:16:01.046" v="6152" actId="692"/>
          <ac:cxnSpMkLst>
            <pc:docMk/>
            <pc:sldMk cId="2318307833" sldId="307"/>
            <ac:cxnSpMk id="269" creationId="{17B40EFB-986A-403E-8E1B-B52608E5C19E}"/>
          </ac:cxnSpMkLst>
        </pc:cxnChg>
        <pc:cxnChg chg="add del mod">
          <ac:chgData name="Kondo Gnanvo" userId="138e8ee5-071e-4200-bbe9-20c101fa0b3f" providerId="ADAL" clId="{F27A5434-FB4B-4544-B2AD-7C786F7582F5}" dt="2024-02-25T18:19:53.281" v="6232" actId="164"/>
          <ac:cxnSpMkLst>
            <pc:docMk/>
            <pc:sldMk cId="2318307833" sldId="307"/>
            <ac:cxnSpMk id="333" creationId="{5CCF6395-9851-4F3E-84B0-24A93D7F808D}"/>
          </ac:cxnSpMkLst>
        </pc:cxnChg>
        <pc:cxnChg chg="add mod">
          <ac:chgData name="Kondo Gnanvo" userId="138e8ee5-071e-4200-bbe9-20c101fa0b3f" providerId="ADAL" clId="{F27A5434-FB4B-4544-B2AD-7C786F7582F5}" dt="2024-02-25T18:19:53.281" v="6232" actId="164"/>
          <ac:cxnSpMkLst>
            <pc:docMk/>
            <pc:sldMk cId="2318307833" sldId="307"/>
            <ac:cxnSpMk id="334" creationId="{4273B8D7-078E-4839-BBAC-FC50803A4BE7}"/>
          </ac:cxnSpMkLst>
        </pc:cxnChg>
        <pc:cxnChg chg="add mod">
          <ac:chgData name="Kondo Gnanvo" userId="138e8ee5-071e-4200-bbe9-20c101fa0b3f" providerId="ADAL" clId="{F27A5434-FB4B-4544-B2AD-7C786F7582F5}" dt="2024-02-25T18:19:53.281" v="6232" actId="164"/>
          <ac:cxnSpMkLst>
            <pc:docMk/>
            <pc:sldMk cId="2318307833" sldId="307"/>
            <ac:cxnSpMk id="335" creationId="{83169E42-5398-4B21-B2C0-8CE53E641E28}"/>
          </ac:cxnSpMkLst>
        </pc:cxnChg>
        <pc:cxnChg chg="add mod">
          <ac:chgData name="Kondo Gnanvo" userId="138e8ee5-071e-4200-bbe9-20c101fa0b3f" providerId="ADAL" clId="{F27A5434-FB4B-4544-B2AD-7C786F7582F5}" dt="2024-02-25T18:19:53.281" v="6232" actId="164"/>
          <ac:cxnSpMkLst>
            <pc:docMk/>
            <pc:sldMk cId="2318307833" sldId="307"/>
            <ac:cxnSpMk id="336" creationId="{16827724-CD80-4BC0-B969-B3B28F7FCA8E}"/>
          </ac:cxnSpMkLst>
        </pc:cxnChg>
        <pc:cxnChg chg="add del mod">
          <ac:chgData name="Kondo Gnanvo" userId="138e8ee5-071e-4200-bbe9-20c101fa0b3f" providerId="ADAL" clId="{F27A5434-FB4B-4544-B2AD-7C786F7582F5}" dt="2024-02-25T18:28:21.181" v="6393" actId="478"/>
          <ac:cxnSpMkLst>
            <pc:docMk/>
            <pc:sldMk cId="2318307833" sldId="307"/>
            <ac:cxnSpMk id="337" creationId="{C36405C5-B405-4A22-89A9-17124A82E7CB}"/>
          </ac:cxnSpMkLst>
        </pc:cxnChg>
        <pc:cxnChg chg="add del mod">
          <ac:chgData name="Kondo Gnanvo" userId="138e8ee5-071e-4200-bbe9-20c101fa0b3f" providerId="ADAL" clId="{F27A5434-FB4B-4544-B2AD-7C786F7582F5}" dt="2024-02-25T18:28:21.181" v="6393" actId="478"/>
          <ac:cxnSpMkLst>
            <pc:docMk/>
            <pc:sldMk cId="2318307833" sldId="307"/>
            <ac:cxnSpMk id="338" creationId="{BB8CC5F4-6CA1-45A3-A02C-87EE5AEA1B98}"/>
          </ac:cxnSpMkLst>
        </pc:cxnChg>
        <pc:cxnChg chg="add mod">
          <ac:chgData name="Kondo Gnanvo" userId="138e8ee5-071e-4200-bbe9-20c101fa0b3f" providerId="ADAL" clId="{F27A5434-FB4B-4544-B2AD-7C786F7582F5}" dt="2024-02-25T18:30:29.297" v="6466" actId="1037"/>
          <ac:cxnSpMkLst>
            <pc:docMk/>
            <pc:sldMk cId="2318307833" sldId="307"/>
            <ac:cxnSpMk id="339" creationId="{F8D9E9CB-0154-469F-AC47-3EC64DCFA5F2}"/>
          </ac:cxnSpMkLst>
        </pc:cxnChg>
        <pc:cxnChg chg="add del mod">
          <ac:chgData name="Kondo Gnanvo" userId="138e8ee5-071e-4200-bbe9-20c101fa0b3f" providerId="ADAL" clId="{F27A5434-FB4B-4544-B2AD-7C786F7582F5}" dt="2024-02-25T18:18:26.201" v="6203" actId="478"/>
          <ac:cxnSpMkLst>
            <pc:docMk/>
            <pc:sldMk cId="2318307833" sldId="307"/>
            <ac:cxnSpMk id="340" creationId="{086C2386-3188-40AB-ADDC-174D026881BA}"/>
          </ac:cxnSpMkLst>
        </pc:cxnChg>
        <pc:cxnChg chg="add del mod">
          <ac:chgData name="Kondo Gnanvo" userId="138e8ee5-071e-4200-bbe9-20c101fa0b3f" providerId="ADAL" clId="{F27A5434-FB4B-4544-B2AD-7C786F7582F5}" dt="2024-02-25T18:18:26.201" v="6203" actId="478"/>
          <ac:cxnSpMkLst>
            <pc:docMk/>
            <pc:sldMk cId="2318307833" sldId="307"/>
            <ac:cxnSpMk id="341" creationId="{13F5018B-2EFE-4942-92FD-0045BD109E49}"/>
          </ac:cxnSpMkLst>
        </pc:cxnChg>
        <pc:cxnChg chg="mod">
          <ac:chgData name="Kondo Gnanvo" userId="138e8ee5-071e-4200-bbe9-20c101fa0b3f" providerId="ADAL" clId="{F27A5434-FB4B-4544-B2AD-7C786F7582F5}" dt="2024-02-25T18:20:17.195" v="6235" actId="692"/>
          <ac:cxnSpMkLst>
            <pc:docMk/>
            <pc:sldMk cId="2318307833" sldId="307"/>
            <ac:cxnSpMk id="343" creationId="{F717C233-D2AE-48E8-89AA-20202C2F5687}"/>
          </ac:cxnSpMkLst>
        </pc:cxnChg>
        <pc:cxnChg chg="mod">
          <ac:chgData name="Kondo Gnanvo" userId="138e8ee5-071e-4200-bbe9-20c101fa0b3f" providerId="ADAL" clId="{F27A5434-FB4B-4544-B2AD-7C786F7582F5}" dt="2024-02-25T18:20:17.195" v="6235" actId="692"/>
          <ac:cxnSpMkLst>
            <pc:docMk/>
            <pc:sldMk cId="2318307833" sldId="307"/>
            <ac:cxnSpMk id="344" creationId="{4B2E4FFB-8BAF-4312-8AA6-7C001E11E884}"/>
          </ac:cxnSpMkLst>
        </pc:cxnChg>
        <pc:cxnChg chg="mod">
          <ac:chgData name="Kondo Gnanvo" userId="138e8ee5-071e-4200-bbe9-20c101fa0b3f" providerId="ADAL" clId="{F27A5434-FB4B-4544-B2AD-7C786F7582F5}" dt="2024-02-25T18:20:17.195" v="6235" actId="692"/>
          <ac:cxnSpMkLst>
            <pc:docMk/>
            <pc:sldMk cId="2318307833" sldId="307"/>
            <ac:cxnSpMk id="345" creationId="{6C7BD2FF-B7A0-4982-B56B-CCB10E8E6F1C}"/>
          </ac:cxnSpMkLst>
        </pc:cxnChg>
        <pc:cxnChg chg="mod">
          <ac:chgData name="Kondo Gnanvo" userId="138e8ee5-071e-4200-bbe9-20c101fa0b3f" providerId="ADAL" clId="{F27A5434-FB4B-4544-B2AD-7C786F7582F5}" dt="2024-02-25T18:20:17.195" v="6235" actId="692"/>
          <ac:cxnSpMkLst>
            <pc:docMk/>
            <pc:sldMk cId="2318307833" sldId="307"/>
            <ac:cxnSpMk id="346" creationId="{EC3D2562-8543-457B-B03D-343C31ADB739}"/>
          </ac:cxnSpMkLst>
        </pc:cxnChg>
        <pc:cxnChg chg="mod">
          <ac:chgData name="Kondo Gnanvo" userId="138e8ee5-071e-4200-bbe9-20c101fa0b3f" providerId="ADAL" clId="{F27A5434-FB4B-4544-B2AD-7C786F7582F5}" dt="2024-02-25T18:20:17.195" v="6235" actId="692"/>
          <ac:cxnSpMkLst>
            <pc:docMk/>
            <pc:sldMk cId="2318307833" sldId="307"/>
            <ac:cxnSpMk id="347" creationId="{976D2377-967E-4288-83C0-C1EAA908AB6A}"/>
          </ac:cxnSpMkLst>
        </pc:cxnChg>
        <pc:cxnChg chg="mod">
          <ac:chgData name="Kondo Gnanvo" userId="138e8ee5-071e-4200-bbe9-20c101fa0b3f" providerId="ADAL" clId="{F27A5434-FB4B-4544-B2AD-7C786F7582F5}" dt="2024-02-25T18:20:17.195" v="6235" actId="692"/>
          <ac:cxnSpMkLst>
            <pc:docMk/>
            <pc:sldMk cId="2318307833" sldId="307"/>
            <ac:cxnSpMk id="348" creationId="{F0EB6FE9-B7A9-46C5-95C4-21F90FFED4BF}"/>
          </ac:cxnSpMkLst>
        </pc:cxnChg>
        <pc:cxnChg chg="mod">
          <ac:chgData name="Kondo Gnanvo" userId="138e8ee5-071e-4200-bbe9-20c101fa0b3f" providerId="ADAL" clId="{F27A5434-FB4B-4544-B2AD-7C786F7582F5}" dt="2024-02-25T18:20:17.195" v="6235" actId="692"/>
          <ac:cxnSpMkLst>
            <pc:docMk/>
            <pc:sldMk cId="2318307833" sldId="307"/>
            <ac:cxnSpMk id="349" creationId="{DAEA57A5-F4A8-487A-9B49-B4F0A80EF82D}"/>
          </ac:cxnSpMkLst>
        </pc:cxnChg>
        <pc:cxnChg chg="mod">
          <ac:chgData name="Kondo Gnanvo" userId="138e8ee5-071e-4200-bbe9-20c101fa0b3f" providerId="ADAL" clId="{F27A5434-FB4B-4544-B2AD-7C786F7582F5}" dt="2024-02-25T18:20:17.195" v="6235" actId="692"/>
          <ac:cxnSpMkLst>
            <pc:docMk/>
            <pc:sldMk cId="2318307833" sldId="307"/>
            <ac:cxnSpMk id="350" creationId="{6E627660-85B2-4A6B-B4B6-09CD29374085}"/>
          </ac:cxnSpMkLst>
        </pc:cxnChg>
        <pc:cxnChg chg="del">
          <ac:chgData name="Kondo Gnanvo" userId="138e8ee5-071e-4200-bbe9-20c101fa0b3f" providerId="ADAL" clId="{F27A5434-FB4B-4544-B2AD-7C786F7582F5}" dt="2024-02-25T18:34:51.177" v="6505" actId="478"/>
          <ac:cxnSpMkLst>
            <pc:docMk/>
            <pc:sldMk cId="2318307833" sldId="307"/>
            <ac:cxnSpMk id="362" creationId="{9F24CA70-9ECB-44F5-9654-3BAD5B6A3951}"/>
          </ac:cxnSpMkLst>
        </pc:cxnChg>
        <pc:cxnChg chg="add mod topLvl">
          <ac:chgData name="Kondo Gnanvo" userId="138e8ee5-071e-4200-bbe9-20c101fa0b3f" providerId="ADAL" clId="{F27A5434-FB4B-4544-B2AD-7C786F7582F5}" dt="2024-02-26T01:38:09.293" v="14366" actId="164"/>
          <ac:cxnSpMkLst>
            <pc:docMk/>
            <pc:sldMk cId="2318307833" sldId="307"/>
            <ac:cxnSpMk id="372" creationId="{5CB22E53-4F69-44BC-B5D3-A855047728C3}"/>
          </ac:cxnSpMkLst>
        </pc:cxnChg>
        <pc:cxnChg chg="add mod topLvl">
          <ac:chgData name="Kondo Gnanvo" userId="138e8ee5-071e-4200-bbe9-20c101fa0b3f" providerId="ADAL" clId="{F27A5434-FB4B-4544-B2AD-7C786F7582F5}" dt="2024-02-26T01:38:09.293" v="14366" actId="164"/>
          <ac:cxnSpMkLst>
            <pc:docMk/>
            <pc:sldMk cId="2318307833" sldId="307"/>
            <ac:cxnSpMk id="373" creationId="{66092DAE-D84E-4865-8A38-AFD0AA0940EE}"/>
          </ac:cxnSpMkLst>
        </pc:cxnChg>
        <pc:cxnChg chg="add mod topLvl">
          <ac:chgData name="Kondo Gnanvo" userId="138e8ee5-071e-4200-bbe9-20c101fa0b3f" providerId="ADAL" clId="{F27A5434-FB4B-4544-B2AD-7C786F7582F5}" dt="2024-02-26T01:38:09.293" v="14366" actId="164"/>
          <ac:cxnSpMkLst>
            <pc:docMk/>
            <pc:sldMk cId="2318307833" sldId="307"/>
            <ac:cxnSpMk id="374" creationId="{B871EC04-0D35-44A6-97C6-CC34B4ADBADE}"/>
          </ac:cxnSpMkLst>
        </pc:cxnChg>
      </pc:sldChg>
      <pc:sldChg chg="addSp modSp add del">
        <pc:chgData name="Kondo Gnanvo" userId="138e8ee5-071e-4200-bbe9-20c101fa0b3f" providerId="ADAL" clId="{F27A5434-FB4B-4544-B2AD-7C786F7582F5}" dt="2024-02-25T19:09:05.933" v="7545" actId="2696"/>
        <pc:sldMkLst>
          <pc:docMk/>
          <pc:sldMk cId="3202931554" sldId="308"/>
        </pc:sldMkLst>
        <pc:spChg chg="add mod">
          <ac:chgData name="Kondo Gnanvo" userId="138e8ee5-071e-4200-bbe9-20c101fa0b3f" providerId="ADAL" clId="{F27A5434-FB4B-4544-B2AD-7C786F7582F5}" dt="2024-02-25T19:07:42.394" v="7516" actId="404"/>
          <ac:spMkLst>
            <pc:docMk/>
            <pc:sldMk cId="3202931554" sldId="308"/>
            <ac:spMk id="2" creationId="{F0BB43D3-E60B-4925-89FE-2D7896602A8C}"/>
          </ac:spMkLst>
        </pc:spChg>
        <pc:spChg chg="mod">
          <ac:chgData name="Kondo Gnanvo" userId="138e8ee5-071e-4200-bbe9-20c101fa0b3f" providerId="ADAL" clId="{F27A5434-FB4B-4544-B2AD-7C786F7582F5}" dt="2024-02-25T19:00:51.218" v="7467" actId="207"/>
          <ac:spMkLst>
            <pc:docMk/>
            <pc:sldMk cId="3202931554" sldId="308"/>
            <ac:spMk id="6" creationId="{93916A90-ADAC-400A-ACA6-3E299CFBAF17}"/>
          </ac:spMkLst>
        </pc:spChg>
        <pc:spChg chg="mod">
          <ac:chgData name="Kondo Gnanvo" userId="138e8ee5-071e-4200-bbe9-20c101fa0b3f" providerId="ADAL" clId="{F27A5434-FB4B-4544-B2AD-7C786F7582F5}" dt="2024-02-25T19:07:01.554" v="7505" actId="14100"/>
          <ac:spMkLst>
            <pc:docMk/>
            <pc:sldMk cId="3202931554" sldId="308"/>
            <ac:spMk id="49" creationId="{612DBAA5-1C75-4BA8-9921-E076DBFB4951}"/>
          </ac:spMkLst>
        </pc:spChg>
      </pc:sldChg>
      <pc:sldChg chg="addSp delSp modSp add">
        <pc:chgData name="Kondo Gnanvo" userId="138e8ee5-071e-4200-bbe9-20c101fa0b3f" providerId="ADAL" clId="{F27A5434-FB4B-4544-B2AD-7C786F7582F5}" dt="2024-02-25T19:31:40.035" v="7966" actId="12789"/>
        <pc:sldMkLst>
          <pc:docMk/>
          <pc:sldMk cId="1559820348" sldId="309"/>
        </pc:sldMkLst>
        <pc:spChg chg="del">
          <ac:chgData name="Kondo Gnanvo" userId="138e8ee5-071e-4200-bbe9-20c101fa0b3f" providerId="ADAL" clId="{F27A5434-FB4B-4544-B2AD-7C786F7582F5}" dt="2024-02-25T19:01:12.996" v="7471" actId="478"/>
          <ac:spMkLst>
            <pc:docMk/>
            <pc:sldMk cId="1559820348" sldId="309"/>
            <ac:spMk id="2" creationId="{F0BB43D3-E60B-4925-89FE-2D7896602A8C}"/>
          </ac:spMkLst>
        </pc:spChg>
        <pc:spChg chg="mod">
          <ac:chgData name="Kondo Gnanvo" userId="138e8ee5-071e-4200-bbe9-20c101fa0b3f" providerId="ADAL" clId="{F27A5434-FB4B-4544-B2AD-7C786F7582F5}" dt="2024-02-25T19:27:18.775" v="7812" actId="20577"/>
          <ac:spMkLst>
            <pc:docMk/>
            <pc:sldMk cId="1559820348" sldId="309"/>
            <ac:spMk id="6" creationId="{93916A90-ADAC-400A-ACA6-3E299CFBAF17}"/>
          </ac:spMkLst>
        </pc:spChg>
        <pc:spChg chg="add mod">
          <ac:chgData name="Kondo Gnanvo" userId="138e8ee5-071e-4200-bbe9-20c101fa0b3f" providerId="ADAL" clId="{F27A5434-FB4B-4544-B2AD-7C786F7582F5}" dt="2024-02-25T19:31:19.726" v="7949" actId="555"/>
          <ac:spMkLst>
            <pc:docMk/>
            <pc:sldMk cId="1559820348" sldId="309"/>
            <ac:spMk id="8" creationId="{A978A73B-4097-47AE-9172-A83A0BE4D9C4}"/>
          </ac:spMkLst>
        </pc:spChg>
        <pc:spChg chg="add mod">
          <ac:chgData name="Kondo Gnanvo" userId="138e8ee5-071e-4200-bbe9-20c101fa0b3f" providerId="ADAL" clId="{F27A5434-FB4B-4544-B2AD-7C786F7582F5}" dt="2024-02-25T19:31:40.035" v="7966" actId="12789"/>
          <ac:spMkLst>
            <pc:docMk/>
            <pc:sldMk cId="1559820348" sldId="309"/>
            <ac:spMk id="9" creationId="{0C00C53B-15BC-4CA1-BA95-E78E84587CF2}"/>
          </ac:spMkLst>
        </pc:spChg>
        <pc:spChg chg="add del mod">
          <ac:chgData name="Kondo Gnanvo" userId="138e8ee5-071e-4200-bbe9-20c101fa0b3f" providerId="ADAL" clId="{F27A5434-FB4B-4544-B2AD-7C786F7582F5}" dt="2024-02-25T19:14:30.745" v="7628" actId="478"/>
          <ac:spMkLst>
            <pc:docMk/>
            <pc:sldMk cId="1559820348" sldId="309"/>
            <ac:spMk id="10" creationId="{72B4E18F-4D2F-44C6-B3D6-60F86DC77C56}"/>
          </ac:spMkLst>
        </pc:spChg>
        <pc:spChg chg="add del mod">
          <ac:chgData name="Kondo Gnanvo" userId="138e8ee5-071e-4200-bbe9-20c101fa0b3f" providerId="ADAL" clId="{F27A5434-FB4B-4544-B2AD-7C786F7582F5}" dt="2024-02-25T19:17:20.502" v="7667"/>
          <ac:spMkLst>
            <pc:docMk/>
            <pc:sldMk cId="1559820348" sldId="309"/>
            <ac:spMk id="11" creationId="{CAA25EEE-CF7C-4A09-BF81-521E77FB01F9}"/>
          </ac:spMkLst>
        </pc:spChg>
        <pc:spChg chg="del">
          <ac:chgData name="Kondo Gnanvo" userId="138e8ee5-071e-4200-bbe9-20c101fa0b3f" providerId="ADAL" clId="{F27A5434-FB4B-4544-B2AD-7C786F7582F5}" dt="2024-02-25T19:01:12.996" v="7471" actId="478"/>
          <ac:spMkLst>
            <pc:docMk/>
            <pc:sldMk cId="1559820348" sldId="309"/>
            <ac:spMk id="49" creationId="{612DBAA5-1C75-4BA8-9921-E076DBFB4951}"/>
          </ac:spMkLst>
        </pc:spChg>
        <pc:picChg chg="add del mod">
          <ac:chgData name="Kondo Gnanvo" userId="138e8ee5-071e-4200-bbe9-20c101fa0b3f" providerId="ADAL" clId="{F27A5434-FB4B-4544-B2AD-7C786F7582F5}" dt="2024-02-25T19:02:42.240" v="7475" actId="478"/>
          <ac:picMkLst>
            <pc:docMk/>
            <pc:sldMk cId="1559820348" sldId="309"/>
            <ac:picMk id="3" creationId="{2488B85A-8250-43F4-9E6A-0EEB2CDF0FCA}"/>
          </ac:picMkLst>
        </pc:picChg>
        <pc:picChg chg="add del mod">
          <ac:chgData name="Kondo Gnanvo" userId="138e8ee5-071e-4200-bbe9-20c101fa0b3f" providerId="ADAL" clId="{F27A5434-FB4B-4544-B2AD-7C786F7582F5}" dt="2024-02-25T19:04:38.726" v="7485" actId="478"/>
          <ac:picMkLst>
            <pc:docMk/>
            <pc:sldMk cId="1559820348" sldId="309"/>
            <ac:picMk id="4" creationId="{EB3C6DE9-7172-487D-9C10-CA5079810FC8}"/>
          </ac:picMkLst>
        </pc:picChg>
        <pc:picChg chg="add del mod">
          <ac:chgData name="Kondo Gnanvo" userId="138e8ee5-071e-4200-bbe9-20c101fa0b3f" providerId="ADAL" clId="{F27A5434-FB4B-4544-B2AD-7C786F7582F5}" dt="2024-02-25T19:06:13.984" v="7491" actId="478"/>
          <ac:picMkLst>
            <pc:docMk/>
            <pc:sldMk cId="1559820348" sldId="309"/>
            <ac:picMk id="5" creationId="{422759AB-6698-4997-9A1F-C1852DD6A45E}"/>
          </ac:picMkLst>
        </pc:picChg>
        <pc:picChg chg="add mod">
          <ac:chgData name="Kondo Gnanvo" userId="138e8ee5-071e-4200-bbe9-20c101fa0b3f" providerId="ADAL" clId="{F27A5434-FB4B-4544-B2AD-7C786F7582F5}" dt="2024-02-25T19:31:40.035" v="7966" actId="12789"/>
          <ac:picMkLst>
            <pc:docMk/>
            <pc:sldMk cId="1559820348" sldId="309"/>
            <ac:picMk id="7" creationId="{A67ED465-8A36-4053-BBD6-BC4D6F61D11A}"/>
          </ac:picMkLst>
        </pc:picChg>
      </pc:sldChg>
      <pc:sldChg chg="addSp delSp modSp add del">
        <pc:chgData name="Kondo Gnanvo" userId="138e8ee5-071e-4200-bbe9-20c101fa0b3f" providerId="ADAL" clId="{F27A5434-FB4B-4544-B2AD-7C786F7582F5}" dt="2024-02-26T13:15:12.872" v="17594" actId="2696"/>
        <pc:sldMkLst>
          <pc:docMk/>
          <pc:sldMk cId="1058465392" sldId="310"/>
        </pc:sldMkLst>
        <pc:spChg chg="mod">
          <ac:chgData name="Kondo Gnanvo" userId="138e8ee5-071e-4200-bbe9-20c101fa0b3f" providerId="ADAL" clId="{F27A5434-FB4B-4544-B2AD-7C786F7582F5}" dt="2024-02-25T19:29:43.733" v="7881" actId="20577"/>
          <ac:spMkLst>
            <pc:docMk/>
            <pc:sldMk cId="1058465392" sldId="310"/>
            <ac:spMk id="6" creationId="{93916A90-ADAC-400A-ACA6-3E299CFBAF17}"/>
          </ac:spMkLst>
        </pc:spChg>
        <pc:spChg chg="add mod">
          <ac:chgData name="Kondo Gnanvo" userId="138e8ee5-071e-4200-bbe9-20c101fa0b3f" providerId="ADAL" clId="{F27A5434-FB4B-4544-B2AD-7C786F7582F5}" dt="2024-02-25T19:35:34.549" v="8057" actId="207"/>
          <ac:spMkLst>
            <pc:docMk/>
            <pc:sldMk cId="1058465392" sldId="310"/>
            <ac:spMk id="25" creationId="{81639265-505E-4742-91E0-28B2B9ECBB0E}"/>
          </ac:spMkLst>
        </pc:spChg>
        <pc:spChg chg="del">
          <ac:chgData name="Kondo Gnanvo" userId="138e8ee5-071e-4200-bbe9-20c101fa0b3f" providerId="ADAL" clId="{F27A5434-FB4B-4544-B2AD-7C786F7582F5}" dt="2024-02-25T19:18:27.757" v="7679" actId="478"/>
          <ac:spMkLst>
            <pc:docMk/>
            <pc:sldMk cId="1058465392" sldId="310"/>
            <ac:spMk id="49" creationId="{612DBAA5-1C75-4BA8-9921-E076DBFB4951}"/>
          </ac:spMkLst>
        </pc:spChg>
        <pc:grpChg chg="add mod">
          <ac:chgData name="Kondo Gnanvo" userId="138e8ee5-071e-4200-bbe9-20c101fa0b3f" providerId="ADAL" clId="{F27A5434-FB4B-4544-B2AD-7C786F7582F5}" dt="2024-02-25T19:26:11.035" v="7786" actId="1076"/>
          <ac:grpSpMkLst>
            <pc:docMk/>
            <pc:sldMk cId="1058465392" sldId="310"/>
            <ac:grpSpMk id="5" creationId="{B0AB25A9-6386-4D0B-8270-8BA15600A04A}"/>
          </ac:grpSpMkLst>
        </pc:grpChg>
        <pc:picChg chg="add mod">
          <ac:chgData name="Kondo Gnanvo" userId="138e8ee5-071e-4200-bbe9-20c101fa0b3f" providerId="ADAL" clId="{F27A5434-FB4B-4544-B2AD-7C786F7582F5}" dt="2024-02-26T13:12:57.064" v="17547" actId="1076"/>
          <ac:picMkLst>
            <pc:docMk/>
            <pc:sldMk cId="1058465392" sldId="310"/>
            <ac:picMk id="4" creationId="{A394A687-0C36-425B-BCC0-674D986CF323}"/>
          </ac:picMkLst>
        </pc:picChg>
        <pc:picChg chg="add mod">
          <ac:chgData name="Kondo Gnanvo" userId="138e8ee5-071e-4200-bbe9-20c101fa0b3f" providerId="ADAL" clId="{F27A5434-FB4B-4544-B2AD-7C786F7582F5}" dt="2024-02-26T13:12:50.154" v="17544" actId="1076"/>
          <ac:picMkLst>
            <pc:docMk/>
            <pc:sldMk cId="1058465392" sldId="310"/>
            <ac:picMk id="24" creationId="{0BC94C63-1728-4680-B4EA-56F37A002866}"/>
          </ac:picMkLst>
        </pc:picChg>
      </pc:sldChg>
      <pc:sldChg chg="delSp modSp add ord">
        <pc:chgData name="Kondo Gnanvo" userId="138e8ee5-071e-4200-bbe9-20c101fa0b3f" providerId="ADAL" clId="{F27A5434-FB4B-4544-B2AD-7C786F7582F5}" dt="2024-02-26T11:58:54.796" v="14624"/>
        <pc:sldMkLst>
          <pc:docMk/>
          <pc:sldMk cId="2099600767" sldId="311"/>
        </pc:sldMkLst>
        <pc:spChg chg="mod">
          <ac:chgData name="Kondo Gnanvo" userId="138e8ee5-071e-4200-bbe9-20c101fa0b3f" providerId="ADAL" clId="{F27A5434-FB4B-4544-B2AD-7C786F7582F5}" dt="2024-02-25T23:21:50.226" v="11092" actId="20577"/>
          <ac:spMkLst>
            <pc:docMk/>
            <pc:sldMk cId="2099600767" sldId="311"/>
            <ac:spMk id="6" creationId="{93916A90-ADAC-400A-ACA6-3E299CFBAF17}"/>
          </ac:spMkLst>
        </pc:spChg>
        <pc:spChg chg="mod">
          <ac:chgData name="Kondo Gnanvo" userId="138e8ee5-071e-4200-bbe9-20c101fa0b3f" providerId="ADAL" clId="{F27A5434-FB4B-4544-B2AD-7C786F7582F5}" dt="2024-02-25T23:27:40.175" v="11390" actId="14100"/>
          <ac:spMkLst>
            <pc:docMk/>
            <pc:sldMk cId="2099600767" sldId="311"/>
            <ac:spMk id="70" creationId="{48461714-48D3-4C47-BBA6-BCEAF8FE0AB5}"/>
          </ac:spMkLst>
        </pc:spChg>
        <pc:spChg chg="del">
          <ac:chgData name="Kondo Gnanvo" userId="138e8ee5-071e-4200-bbe9-20c101fa0b3f" providerId="ADAL" clId="{F27A5434-FB4B-4544-B2AD-7C786F7582F5}" dt="2024-02-25T22:51:17.042" v="8832" actId="478"/>
          <ac:spMkLst>
            <pc:docMk/>
            <pc:sldMk cId="2099600767" sldId="311"/>
            <ac:spMk id="115" creationId="{1C9D9CF1-6CB3-4644-93F5-E08F68536104}"/>
          </ac:spMkLst>
        </pc:spChg>
        <pc:spChg chg="del">
          <ac:chgData name="Kondo Gnanvo" userId="138e8ee5-071e-4200-bbe9-20c101fa0b3f" providerId="ADAL" clId="{F27A5434-FB4B-4544-B2AD-7C786F7582F5}" dt="2024-02-25T22:51:17.042" v="8832" actId="478"/>
          <ac:spMkLst>
            <pc:docMk/>
            <pc:sldMk cId="2099600767" sldId="311"/>
            <ac:spMk id="117" creationId="{04B8C963-F944-4129-96C9-19AB8E001930}"/>
          </ac:spMkLst>
        </pc:spChg>
        <pc:grpChg chg="del">
          <ac:chgData name="Kondo Gnanvo" userId="138e8ee5-071e-4200-bbe9-20c101fa0b3f" providerId="ADAL" clId="{F27A5434-FB4B-4544-B2AD-7C786F7582F5}" dt="2024-02-25T22:51:13.797" v="8831" actId="478"/>
          <ac:grpSpMkLst>
            <pc:docMk/>
            <pc:sldMk cId="2099600767" sldId="311"/>
            <ac:grpSpMk id="71" creationId="{0A1E1934-624F-4217-BA3C-C85003770C00}"/>
          </ac:grpSpMkLst>
        </pc:grpChg>
        <pc:grpChg chg="del">
          <ac:chgData name="Kondo Gnanvo" userId="138e8ee5-071e-4200-bbe9-20c101fa0b3f" providerId="ADAL" clId="{F27A5434-FB4B-4544-B2AD-7C786F7582F5}" dt="2024-02-25T22:51:13.797" v="8831" actId="478"/>
          <ac:grpSpMkLst>
            <pc:docMk/>
            <pc:sldMk cId="2099600767" sldId="311"/>
            <ac:grpSpMk id="377" creationId="{9E54B815-0136-454D-97D6-8E3C9739A1B2}"/>
          </ac:grpSpMkLst>
        </pc:grpChg>
        <pc:picChg chg="del">
          <ac:chgData name="Kondo Gnanvo" userId="138e8ee5-071e-4200-bbe9-20c101fa0b3f" providerId="ADAL" clId="{F27A5434-FB4B-4544-B2AD-7C786F7582F5}" dt="2024-02-25T22:51:13.797" v="8831" actId="478"/>
          <ac:picMkLst>
            <pc:docMk/>
            <pc:sldMk cId="2099600767" sldId="311"/>
            <ac:picMk id="116" creationId="{E68C0143-ECE9-48D9-AC6E-6EC5EA1721DC}"/>
          </ac:picMkLst>
        </pc:picChg>
        <pc:cxnChg chg="mod">
          <ac:chgData name="Kondo Gnanvo" userId="138e8ee5-071e-4200-bbe9-20c101fa0b3f" providerId="ADAL" clId="{F27A5434-FB4B-4544-B2AD-7C786F7582F5}" dt="2024-02-25T22:51:13.797" v="8831" actId="478"/>
          <ac:cxnSpMkLst>
            <pc:docMk/>
            <pc:sldMk cId="2099600767" sldId="311"/>
            <ac:cxnSpMk id="75" creationId="{8E558DD0-3188-4B13-9ED9-0C0206CAF880}"/>
          </ac:cxnSpMkLst>
        </pc:cxnChg>
        <pc:cxnChg chg="mod">
          <ac:chgData name="Kondo Gnanvo" userId="138e8ee5-071e-4200-bbe9-20c101fa0b3f" providerId="ADAL" clId="{F27A5434-FB4B-4544-B2AD-7C786F7582F5}" dt="2024-02-25T22:51:13.797" v="8831" actId="478"/>
          <ac:cxnSpMkLst>
            <pc:docMk/>
            <pc:sldMk cId="2099600767" sldId="311"/>
            <ac:cxnSpMk id="86" creationId="{B06EC388-B599-4FA0-A074-763242B9CB3E}"/>
          </ac:cxnSpMkLst>
        </pc:cxnChg>
        <pc:cxnChg chg="mod">
          <ac:chgData name="Kondo Gnanvo" userId="138e8ee5-071e-4200-bbe9-20c101fa0b3f" providerId="ADAL" clId="{F27A5434-FB4B-4544-B2AD-7C786F7582F5}" dt="2024-02-25T22:51:13.797" v="8831" actId="478"/>
          <ac:cxnSpMkLst>
            <pc:docMk/>
            <pc:sldMk cId="2099600767" sldId="311"/>
            <ac:cxnSpMk id="87" creationId="{0EA6776E-592F-4929-AB2C-4458D529862A}"/>
          </ac:cxnSpMkLst>
        </pc:cxnChg>
        <pc:cxnChg chg="mod">
          <ac:chgData name="Kondo Gnanvo" userId="138e8ee5-071e-4200-bbe9-20c101fa0b3f" providerId="ADAL" clId="{F27A5434-FB4B-4544-B2AD-7C786F7582F5}" dt="2024-02-25T22:51:13.797" v="8831" actId="478"/>
          <ac:cxnSpMkLst>
            <pc:docMk/>
            <pc:sldMk cId="2099600767" sldId="311"/>
            <ac:cxnSpMk id="90" creationId="{A5B69AC9-490E-4C86-B32C-4F407CEACC79}"/>
          </ac:cxnSpMkLst>
        </pc:cxnChg>
        <pc:cxnChg chg="mod">
          <ac:chgData name="Kondo Gnanvo" userId="138e8ee5-071e-4200-bbe9-20c101fa0b3f" providerId="ADAL" clId="{F27A5434-FB4B-4544-B2AD-7C786F7582F5}" dt="2024-02-25T22:51:13.797" v="8831" actId="478"/>
          <ac:cxnSpMkLst>
            <pc:docMk/>
            <pc:sldMk cId="2099600767" sldId="311"/>
            <ac:cxnSpMk id="94" creationId="{C8435944-B636-4F9D-8360-AFC74DDC493F}"/>
          </ac:cxnSpMkLst>
        </pc:cxnChg>
        <pc:cxnChg chg="mod">
          <ac:chgData name="Kondo Gnanvo" userId="138e8ee5-071e-4200-bbe9-20c101fa0b3f" providerId="ADAL" clId="{F27A5434-FB4B-4544-B2AD-7C786F7582F5}" dt="2024-02-25T22:51:13.797" v="8831" actId="478"/>
          <ac:cxnSpMkLst>
            <pc:docMk/>
            <pc:sldMk cId="2099600767" sldId="311"/>
            <ac:cxnSpMk id="95" creationId="{FAF762DB-41A8-4B11-A9E2-6318ABDF5ED6}"/>
          </ac:cxnSpMkLst>
        </pc:cxnChg>
      </pc:sldChg>
      <pc:sldChg chg="addSp delSp modSp add">
        <pc:chgData name="Kondo Gnanvo" userId="138e8ee5-071e-4200-bbe9-20c101fa0b3f" providerId="ADAL" clId="{F27A5434-FB4B-4544-B2AD-7C786F7582F5}" dt="2024-02-26T12:14:23.575" v="15125" actId="1035"/>
        <pc:sldMkLst>
          <pc:docMk/>
          <pc:sldMk cId="1396650794" sldId="312"/>
        </pc:sldMkLst>
        <pc:spChg chg="mod">
          <ac:chgData name="Kondo Gnanvo" userId="138e8ee5-071e-4200-bbe9-20c101fa0b3f" providerId="ADAL" clId="{F27A5434-FB4B-4544-B2AD-7C786F7582F5}" dt="2024-02-26T00:28:09.995" v="12857" actId="1035"/>
          <ac:spMkLst>
            <pc:docMk/>
            <pc:sldMk cId="1396650794" sldId="312"/>
            <ac:spMk id="6" creationId="{93916A90-ADAC-400A-ACA6-3E299CFBAF17}"/>
          </ac:spMkLst>
        </pc:spChg>
        <pc:spChg chg="mod topLvl">
          <ac:chgData name="Kondo Gnanvo" userId="138e8ee5-071e-4200-bbe9-20c101fa0b3f" providerId="ADAL" clId="{F27A5434-FB4B-4544-B2AD-7C786F7582F5}" dt="2024-02-26T12:10:17.717" v="15044" actId="1076"/>
          <ac:spMkLst>
            <pc:docMk/>
            <pc:sldMk cId="1396650794" sldId="312"/>
            <ac:spMk id="8" creationId="{FF0818FF-A764-4EF6-B4D8-1C1A9500C205}"/>
          </ac:spMkLst>
        </pc:spChg>
        <pc:spChg chg="mod topLvl">
          <ac:chgData name="Kondo Gnanvo" userId="138e8ee5-071e-4200-bbe9-20c101fa0b3f" providerId="ADAL" clId="{F27A5434-FB4B-4544-B2AD-7C786F7582F5}" dt="2024-02-26T12:10:17.717" v="15044" actId="1076"/>
          <ac:spMkLst>
            <pc:docMk/>
            <pc:sldMk cId="1396650794" sldId="312"/>
            <ac:spMk id="9" creationId="{B7890260-CEE7-4248-A8BD-71B381E00F25}"/>
          </ac:spMkLst>
        </pc:spChg>
        <pc:spChg chg="mod topLvl">
          <ac:chgData name="Kondo Gnanvo" userId="138e8ee5-071e-4200-bbe9-20c101fa0b3f" providerId="ADAL" clId="{F27A5434-FB4B-4544-B2AD-7C786F7582F5}" dt="2024-02-26T12:10:17.717" v="15044" actId="1076"/>
          <ac:spMkLst>
            <pc:docMk/>
            <pc:sldMk cId="1396650794" sldId="312"/>
            <ac:spMk id="14" creationId="{C2DB590E-DC08-46C9-B5BC-5BB76F263B44}"/>
          </ac:spMkLst>
        </pc:spChg>
        <pc:spChg chg="del mod">
          <ac:chgData name="Kondo Gnanvo" userId="138e8ee5-071e-4200-bbe9-20c101fa0b3f" providerId="ADAL" clId="{F27A5434-FB4B-4544-B2AD-7C786F7582F5}" dt="2024-02-26T11:59:27.600" v="14625" actId="478"/>
          <ac:spMkLst>
            <pc:docMk/>
            <pc:sldMk cId="1396650794" sldId="312"/>
            <ac:spMk id="17" creationId="{1AE05EEA-C657-4B24-AAA8-8F0B33BAE371}"/>
          </ac:spMkLst>
        </pc:spChg>
        <pc:spChg chg="mod topLvl">
          <ac:chgData name="Kondo Gnanvo" userId="138e8ee5-071e-4200-bbe9-20c101fa0b3f" providerId="ADAL" clId="{F27A5434-FB4B-4544-B2AD-7C786F7582F5}" dt="2024-02-26T12:10:17.717" v="15044" actId="1076"/>
          <ac:spMkLst>
            <pc:docMk/>
            <pc:sldMk cId="1396650794" sldId="312"/>
            <ac:spMk id="22" creationId="{ACFF9B02-6B77-435E-B50C-DDCFAA205A77}"/>
          </ac:spMkLst>
        </pc:spChg>
        <pc:spChg chg="mod">
          <ac:chgData name="Kondo Gnanvo" userId="138e8ee5-071e-4200-bbe9-20c101fa0b3f" providerId="ADAL" clId="{F27A5434-FB4B-4544-B2AD-7C786F7582F5}" dt="2024-02-26T12:14:23.575" v="15125" actId="1035"/>
          <ac:spMkLst>
            <pc:docMk/>
            <pc:sldMk cId="1396650794" sldId="312"/>
            <ac:spMk id="29" creationId="{4A3DC7E3-BF4B-426B-B262-1AE77E8C432B}"/>
          </ac:spMkLst>
        </pc:spChg>
        <pc:spChg chg="add del mod">
          <ac:chgData name="Kondo Gnanvo" userId="138e8ee5-071e-4200-bbe9-20c101fa0b3f" providerId="ADAL" clId="{F27A5434-FB4B-4544-B2AD-7C786F7582F5}" dt="2024-02-26T12:02:26.694" v="14658" actId="478"/>
          <ac:spMkLst>
            <pc:docMk/>
            <pc:sldMk cId="1396650794" sldId="312"/>
            <ac:spMk id="33" creationId="{FF6DE3D6-F3C0-41CD-8B9B-1671CADB2579}"/>
          </ac:spMkLst>
        </pc:spChg>
        <pc:spChg chg="add del mod">
          <ac:chgData name="Kondo Gnanvo" userId="138e8ee5-071e-4200-bbe9-20c101fa0b3f" providerId="ADAL" clId="{F27A5434-FB4B-4544-B2AD-7C786F7582F5}" dt="2024-02-26T12:01:09.760" v="14644" actId="478"/>
          <ac:spMkLst>
            <pc:docMk/>
            <pc:sldMk cId="1396650794" sldId="312"/>
            <ac:spMk id="45" creationId="{533DAEBD-1D0B-4F73-9ECA-4ADFD8DBDD15}"/>
          </ac:spMkLst>
        </pc:spChg>
        <pc:spChg chg="mod">
          <ac:chgData name="Kondo Gnanvo" userId="138e8ee5-071e-4200-bbe9-20c101fa0b3f" providerId="ADAL" clId="{F27A5434-FB4B-4544-B2AD-7C786F7582F5}" dt="2024-02-26T12:01:37.812" v="14649" actId="1076"/>
          <ac:spMkLst>
            <pc:docMk/>
            <pc:sldMk cId="1396650794" sldId="312"/>
            <ac:spMk id="56" creationId="{F3A004EF-EF3B-47BE-84D0-3FECF9E687DC}"/>
          </ac:spMkLst>
        </pc:spChg>
        <pc:grpChg chg="add del mod">
          <ac:chgData name="Kondo Gnanvo" userId="138e8ee5-071e-4200-bbe9-20c101fa0b3f" providerId="ADAL" clId="{F27A5434-FB4B-4544-B2AD-7C786F7582F5}" dt="2024-02-26T00:19:04.261" v="12674" actId="165"/>
          <ac:grpSpMkLst>
            <pc:docMk/>
            <pc:sldMk cId="1396650794" sldId="312"/>
            <ac:grpSpMk id="10" creationId="{F19CE1BE-6015-42B3-9FD7-036E54D6A6B0}"/>
          </ac:grpSpMkLst>
        </pc:grpChg>
        <pc:grpChg chg="del mod">
          <ac:chgData name="Kondo Gnanvo" userId="138e8ee5-071e-4200-bbe9-20c101fa0b3f" providerId="ADAL" clId="{F27A5434-FB4B-4544-B2AD-7C786F7582F5}" dt="2024-02-26T00:15:49.686" v="12639" actId="165"/>
          <ac:grpSpMkLst>
            <pc:docMk/>
            <pc:sldMk cId="1396650794" sldId="312"/>
            <ac:grpSpMk id="40" creationId="{8A4E2F5F-E09D-42FA-AC8E-27A4CFD15642}"/>
          </ac:grpSpMkLst>
        </pc:grpChg>
        <pc:graphicFrameChg chg="add mod ord modGraphic">
          <ac:chgData name="Kondo Gnanvo" userId="138e8ee5-071e-4200-bbe9-20c101fa0b3f" providerId="ADAL" clId="{F27A5434-FB4B-4544-B2AD-7C786F7582F5}" dt="2024-02-26T12:10:17.717" v="15044" actId="1076"/>
          <ac:graphicFrameMkLst>
            <pc:docMk/>
            <pc:sldMk cId="1396650794" sldId="312"/>
            <ac:graphicFrameMk id="18" creationId="{71538636-1E25-4AFD-9D48-2AE611E2632E}"/>
          </ac:graphicFrameMkLst>
        </pc:graphicFrameChg>
        <pc:graphicFrameChg chg="mod ord modGraphic">
          <ac:chgData name="Kondo Gnanvo" userId="138e8ee5-071e-4200-bbe9-20c101fa0b3f" providerId="ADAL" clId="{F27A5434-FB4B-4544-B2AD-7C786F7582F5}" dt="2024-02-26T12:10:24.595" v="15045" actId="1076"/>
          <ac:graphicFrameMkLst>
            <pc:docMk/>
            <pc:sldMk cId="1396650794" sldId="312"/>
            <ac:graphicFrameMk id="44" creationId="{E2D66CA2-EEBE-48C6-829C-D3A6A16A3C00}"/>
          </ac:graphicFrameMkLst>
        </pc:graphicFrameChg>
        <pc:picChg chg="del">
          <ac:chgData name="Kondo Gnanvo" userId="138e8ee5-071e-4200-bbe9-20c101fa0b3f" providerId="ADAL" clId="{F27A5434-FB4B-4544-B2AD-7C786F7582F5}" dt="2024-02-26T00:13:30.927" v="12614" actId="478"/>
          <ac:picMkLst>
            <pc:docMk/>
            <pc:sldMk cId="1396650794" sldId="312"/>
            <ac:picMk id="25" creationId="{A25F8B90-E2D5-4DCA-AA9B-0F5BE9A2661D}"/>
          </ac:picMkLst>
        </pc:picChg>
        <pc:cxnChg chg="mod topLvl">
          <ac:chgData name="Kondo Gnanvo" userId="138e8ee5-071e-4200-bbe9-20c101fa0b3f" providerId="ADAL" clId="{F27A5434-FB4B-4544-B2AD-7C786F7582F5}" dt="2024-02-26T12:10:17.717" v="15044" actId="1076"/>
          <ac:cxnSpMkLst>
            <pc:docMk/>
            <pc:sldMk cId="1396650794" sldId="312"/>
            <ac:cxnSpMk id="12" creationId="{9D1816E9-88D1-4F98-933C-F04BD1EA0CCF}"/>
          </ac:cxnSpMkLst>
        </pc:cxnChg>
        <pc:cxnChg chg="mod topLvl">
          <ac:chgData name="Kondo Gnanvo" userId="138e8ee5-071e-4200-bbe9-20c101fa0b3f" providerId="ADAL" clId="{F27A5434-FB4B-4544-B2AD-7C786F7582F5}" dt="2024-02-26T12:10:17.717" v="15044" actId="1076"/>
          <ac:cxnSpMkLst>
            <pc:docMk/>
            <pc:sldMk cId="1396650794" sldId="312"/>
            <ac:cxnSpMk id="13" creationId="{582ECA21-05ED-419D-B273-85B3A4028285}"/>
          </ac:cxnSpMkLst>
        </pc:cxnChg>
        <pc:cxnChg chg="del mod topLvl">
          <ac:chgData name="Kondo Gnanvo" userId="138e8ee5-071e-4200-bbe9-20c101fa0b3f" providerId="ADAL" clId="{F27A5434-FB4B-4544-B2AD-7C786F7582F5}" dt="2024-02-26T00:25:08.547" v="12742" actId="478"/>
          <ac:cxnSpMkLst>
            <pc:docMk/>
            <pc:sldMk cId="1396650794" sldId="312"/>
            <ac:cxnSpMk id="15" creationId="{C514211A-BC52-4918-8A2F-BC9BAAB1EEEA}"/>
          </ac:cxnSpMkLst>
        </pc:cxnChg>
        <pc:cxnChg chg="del mod topLvl">
          <ac:chgData name="Kondo Gnanvo" userId="138e8ee5-071e-4200-bbe9-20c101fa0b3f" providerId="ADAL" clId="{F27A5434-FB4B-4544-B2AD-7C786F7582F5}" dt="2024-02-26T00:22:38.488" v="12709" actId="478"/>
          <ac:cxnSpMkLst>
            <pc:docMk/>
            <pc:sldMk cId="1396650794" sldId="312"/>
            <ac:cxnSpMk id="16" creationId="{1EAB951E-5C7B-4250-9362-FA9DA6CC2B0F}"/>
          </ac:cxnSpMkLst>
        </pc:cxnChg>
        <pc:cxnChg chg="del mod topLvl">
          <ac:chgData name="Kondo Gnanvo" userId="138e8ee5-071e-4200-bbe9-20c101fa0b3f" providerId="ADAL" clId="{F27A5434-FB4B-4544-B2AD-7C786F7582F5}" dt="2024-02-26T00:21:02.546" v="12690" actId="478"/>
          <ac:cxnSpMkLst>
            <pc:docMk/>
            <pc:sldMk cId="1396650794" sldId="312"/>
            <ac:cxnSpMk id="23" creationId="{266E4827-32E1-49C2-8354-E34ABE1F44CD}"/>
          </ac:cxnSpMkLst>
        </pc:cxnChg>
        <pc:cxnChg chg="del mod topLvl">
          <ac:chgData name="Kondo Gnanvo" userId="138e8ee5-071e-4200-bbe9-20c101fa0b3f" providerId="ADAL" clId="{F27A5434-FB4B-4544-B2AD-7C786F7582F5}" dt="2024-02-26T00:21:02.546" v="12690" actId="478"/>
          <ac:cxnSpMkLst>
            <pc:docMk/>
            <pc:sldMk cId="1396650794" sldId="312"/>
            <ac:cxnSpMk id="24" creationId="{612732B3-C3E1-4065-A62C-3CA0420903E7}"/>
          </ac:cxnSpMkLst>
        </pc:cxnChg>
        <pc:cxnChg chg="add mod">
          <ac:chgData name="Kondo Gnanvo" userId="138e8ee5-071e-4200-bbe9-20c101fa0b3f" providerId="ADAL" clId="{F27A5434-FB4B-4544-B2AD-7C786F7582F5}" dt="2024-02-26T12:10:17.717" v="15044" actId="1076"/>
          <ac:cxnSpMkLst>
            <pc:docMk/>
            <pc:sldMk cId="1396650794" sldId="312"/>
            <ac:cxnSpMk id="26" creationId="{662A0B84-0125-412E-AC94-B0D74A3EF051}"/>
          </ac:cxnSpMkLst>
        </pc:cxnChg>
        <pc:cxnChg chg="add mod">
          <ac:chgData name="Kondo Gnanvo" userId="138e8ee5-071e-4200-bbe9-20c101fa0b3f" providerId="ADAL" clId="{F27A5434-FB4B-4544-B2AD-7C786F7582F5}" dt="2024-02-26T12:10:17.717" v="15044" actId="1076"/>
          <ac:cxnSpMkLst>
            <pc:docMk/>
            <pc:sldMk cId="1396650794" sldId="312"/>
            <ac:cxnSpMk id="36" creationId="{321DA822-20F6-4C8D-9528-545392980657}"/>
          </ac:cxnSpMkLst>
        </pc:cxnChg>
        <pc:cxnChg chg="add mod">
          <ac:chgData name="Kondo Gnanvo" userId="138e8ee5-071e-4200-bbe9-20c101fa0b3f" providerId="ADAL" clId="{F27A5434-FB4B-4544-B2AD-7C786F7582F5}" dt="2024-02-26T12:10:17.717" v="15044" actId="1076"/>
          <ac:cxnSpMkLst>
            <pc:docMk/>
            <pc:sldMk cId="1396650794" sldId="312"/>
            <ac:cxnSpMk id="43" creationId="{7B9179FC-CE95-45B6-9689-B05432C9205D}"/>
          </ac:cxnSpMkLst>
        </pc:cxnChg>
        <pc:cxnChg chg="add mod">
          <ac:chgData name="Kondo Gnanvo" userId="138e8ee5-071e-4200-bbe9-20c101fa0b3f" providerId="ADAL" clId="{F27A5434-FB4B-4544-B2AD-7C786F7582F5}" dt="2024-02-26T12:10:17.717" v="15044" actId="1076"/>
          <ac:cxnSpMkLst>
            <pc:docMk/>
            <pc:sldMk cId="1396650794" sldId="312"/>
            <ac:cxnSpMk id="46" creationId="{E33A504F-5226-424F-BFA4-DBCEBA3FFAF0}"/>
          </ac:cxnSpMkLst>
        </pc:cxnChg>
      </pc:sldChg>
      <pc:sldChg chg="addSp delSp modSp add">
        <pc:chgData name="Kondo Gnanvo" userId="138e8ee5-071e-4200-bbe9-20c101fa0b3f" providerId="ADAL" clId="{F27A5434-FB4B-4544-B2AD-7C786F7582F5}" dt="2024-02-26T12:41:46.232" v="16199" actId="1076"/>
        <pc:sldMkLst>
          <pc:docMk/>
          <pc:sldMk cId="2800497018" sldId="313"/>
        </pc:sldMkLst>
        <pc:spChg chg="mod">
          <ac:chgData name="Kondo Gnanvo" userId="138e8ee5-071e-4200-bbe9-20c101fa0b3f" providerId="ADAL" clId="{F27A5434-FB4B-4544-B2AD-7C786F7582F5}" dt="2024-02-26T12:37:30.507" v="16015" actId="6549"/>
          <ac:spMkLst>
            <pc:docMk/>
            <pc:sldMk cId="2800497018" sldId="313"/>
            <ac:spMk id="6" creationId="{93916A90-ADAC-400A-ACA6-3E299CFBAF17}"/>
          </ac:spMkLst>
        </pc:spChg>
        <pc:spChg chg="mod">
          <ac:chgData name="Kondo Gnanvo" userId="138e8ee5-071e-4200-bbe9-20c101fa0b3f" providerId="ADAL" clId="{F27A5434-FB4B-4544-B2AD-7C786F7582F5}" dt="2024-02-26T12:41:36.813" v="16196" actId="1076"/>
          <ac:spMkLst>
            <pc:docMk/>
            <pc:sldMk cId="2800497018" sldId="313"/>
            <ac:spMk id="33" creationId="{46A29701-2FF5-4881-B83F-331433C98407}"/>
          </ac:spMkLst>
        </pc:spChg>
        <pc:spChg chg="del">
          <ac:chgData name="Kondo Gnanvo" userId="138e8ee5-071e-4200-bbe9-20c101fa0b3f" providerId="ADAL" clId="{F27A5434-FB4B-4544-B2AD-7C786F7582F5}" dt="2024-02-26T12:26:18.056" v="15500" actId="478"/>
          <ac:spMkLst>
            <pc:docMk/>
            <pc:sldMk cId="2800497018" sldId="313"/>
            <ac:spMk id="34" creationId="{3D73B6C3-FD27-46D0-B1D4-9A186B54B2AA}"/>
          </ac:spMkLst>
        </pc:spChg>
        <pc:spChg chg="del">
          <ac:chgData name="Kondo Gnanvo" userId="138e8ee5-071e-4200-bbe9-20c101fa0b3f" providerId="ADAL" clId="{F27A5434-FB4B-4544-B2AD-7C786F7582F5}" dt="2024-02-26T12:26:18.056" v="15500" actId="478"/>
          <ac:spMkLst>
            <pc:docMk/>
            <pc:sldMk cId="2800497018" sldId="313"/>
            <ac:spMk id="54" creationId="{2ACC859E-8CB6-4DA4-B811-86D73708EBE9}"/>
          </ac:spMkLst>
        </pc:spChg>
        <pc:spChg chg="add mod">
          <ac:chgData name="Kondo Gnanvo" userId="138e8ee5-071e-4200-bbe9-20c101fa0b3f" providerId="ADAL" clId="{F27A5434-FB4B-4544-B2AD-7C786F7582F5}" dt="2024-02-26T12:35:49.885" v="15909" actId="164"/>
          <ac:spMkLst>
            <pc:docMk/>
            <pc:sldMk cId="2800497018" sldId="313"/>
            <ac:spMk id="55" creationId="{D5CAD62A-79E1-40FB-87F0-B534451A122C}"/>
          </ac:spMkLst>
        </pc:spChg>
        <pc:spChg chg="add mod">
          <ac:chgData name="Kondo Gnanvo" userId="138e8ee5-071e-4200-bbe9-20c101fa0b3f" providerId="ADAL" clId="{F27A5434-FB4B-4544-B2AD-7C786F7582F5}" dt="2024-02-26T12:36:28.491" v="15960" actId="164"/>
          <ac:spMkLst>
            <pc:docMk/>
            <pc:sldMk cId="2800497018" sldId="313"/>
            <ac:spMk id="56" creationId="{7AFACEEB-FCEF-4616-A40D-0B81FA96EEB7}"/>
          </ac:spMkLst>
        </pc:spChg>
        <pc:spChg chg="add mod">
          <ac:chgData name="Kondo Gnanvo" userId="138e8ee5-071e-4200-bbe9-20c101fa0b3f" providerId="ADAL" clId="{F27A5434-FB4B-4544-B2AD-7C786F7582F5}" dt="2024-02-26T12:41:46.232" v="16199" actId="1076"/>
          <ac:spMkLst>
            <pc:docMk/>
            <pc:sldMk cId="2800497018" sldId="313"/>
            <ac:spMk id="57" creationId="{26FFC4D3-549C-43C1-A0F0-74A18002ECE9}"/>
          </ac:spMkLst>
        </pc:spChg>
        <pc:grpChg chg="add mod">
          <ac:chgData name="Kondo Gnanvo" userId="138e8ee5-071e-4200-bbe9-20c101fa0b3f" providerId="ADAL" clId="{F27A5434-FB4B-4544-B2AD-7C786F7582F5}" dt="2024-02-26T12:41:40.626" v="16197" actId="1076"/>
          <ac:grpSpMkLst>
            <pc:docMk/>
            <pc:sldMk cId="2800497018" sldId="313"/>
            <ac:grpSpMk id="8" creationId="{9CCAB6E3-9825-4F9C-B4F8-269BF492E6B0}"/>
          </ac:grpSpMkLst>
        </pc:grpChg>
        <pc:grpChg chg="add mod">
          <ac:chgData name="Kondo Gnanvo" userId="138e8ee5-071e-4200-bbe9-20c101fa0b3f" providerId="ADAL" clId="{F27A5434-FB4B-4544-B2AD-7C786F7582F5}" dt="2024-02-26T12:41:43.303" v="16198" actId="1076"/>
          <ac:grpSpMkLst>
            <pc:docMk/>
            <pc:sldMk cId="2800497018" sldId="313"/>
            <ac:grpSpMk id="10" creationId="{7CEE3DCE-C184-48F7-A9DA-45B11F6C3C75}"/>
          </ac:grpSpMkLst>
        </pc:grpChg>
        <pc:grpChg chg="del">
          <ac:chgData name="Kondo Gnanvo" userId="138e8ee5-071e-4200-bbe9-20c101fa0b3f" providerId="ADAL" clId="{F27A5434-FB4B-4544-B2AD-7C786F7582F5}" dt="2024-02-26T12:26:18.056" v="15500" actId="478"/>
          <ac:grpSpMkLst>
            <pc:docMk/>
            <pc:sldMk cId="2800497018" sldId="313"/>
            <ac:grpSpMk id="53" creationId="{F573F897-BAB4-4B60-8950-6E3ECA569BE9}"/>
          </ac:grpSpMkLst>
        </pc:grpChg>
        <pc:picChg chg="add mod ord">
          <ac:chgData name="Kondo Gnanvo" userId="138e8ee5-071e-4200-bbe9-20c101fa0b3f" providerId="ADAL" clId="{F27A5434-FB4B-4544-B2AD-7C786F7582F5}" dt="2024-02-26T12:41:24.515" v="16193" actId="1076"/>
          <ac:picMkLst>
            <pc:docMk/>
            <pc:sldMk cId="2800497018" sldId="313"/>
            <ac:picMk id="4" creationId="{3680B9CD-C5EC-4A97-9C62-208E351D6847}"/>
          </ac:picMkLst>
        </pc:picChg>
        <pc:picChg chg="add mod">
          <ac:chgData name="Kondo Gnanvo" userId="138e8ee5-071e-4200-bbe9-20c101fa0b3f" providerId="ADAL" clId="{F27A5434-FB4B-4544-B2AD-7C786F7582F5}" dt="2024-02-26T12:35:49.885" v="15909" actId="164"/>
          <ac:picMkLst>
            <pc:docMk/>
            <pc:sldMk cId="2800497018" sldId="313"/>
            <ac:picMk id="5" creationId="{F88248F6-D531-4717-8179-8D7F743F079B}"/>
          </ac:picMkLst>
        </pc:picChg>
        <pc:picChg chg="add mod">
          <ac:chgData name="Kondo Gnanvo" userId="138e8ee5-071e-4200-bbe9-20c101fa0b3f" providerId="ADAL" clId="{F27A5434-FB4B-4544-B2AD-7C786F7582F5}" dt="2024-02-26T12:36:28.491" v="15960" actId="164"/>
          <ac:picMkLst>
            <pc:docMk/>
            <pc:sldMk cId="2800497018" sldId="313"/>
            <ac:picMk id="7" creationId="{639B74BD-88D5-4590-8154-31564333A900}"/>
          </ac:picMkLst>
        </pc:picChg>
        <pc:picChg chg="del">
          <ac:chgData name="Kondo Gnanvo" userId="138e8ee5-071e-4200-bbe9-20c101fa0b3f" providerId="ADAL" clId="{F27A5434-FB4B-4544-B2AD-7C786F7582F5}" dt="2024-02-26T12:26:18.056" v="15500" actId="478"/>
          <ac:picMkLst>
            <pc:docMk/>
            <pc:sldMk cId="2800497018" sldId="313"/>
            <ac:picMk id="9" creationId="{FE7EDD99-07CA-4EED-9735-50A45584D63A}"/>
          </ac:picMkLst>
        </pc:picChg>
        <pc:picChg chg="del">
          <ac:chgData name="Kondo Gnanvo" userId="138e8ee5-071e-4200-bbe9-20c101fa0b3f" providerId="ADAL" clId="{F27A5434-FB4B-4544-B2AD-7C786F7582F5}" dt="2024-02-26T12:26:18.056" v="15500" actId="478"/>
          <ac:picMkLst>
            <pc:docMk/>
            <pc:sldMk cId="2800497018" sldId="313"/>
            <ac:picMk id="14" creationId="{86F9C890-B9BA-4757-9F69-D8AE44D7258E}"/>
          </ac:picMkLst>
        </pc:picChg>
      </pc:sldChg>
      <pc:sldChg chg="addSp delSp modSp add">
        <pc:chgData name="Kondo Gnanvo" userId="138e8ee5-071e-4200-bbe9-20c101fa0b3f" providerId="ADAL" clId="{F27A5434-FB4B-4544-B2AD-7C786F7582F5}" dt="2024-02-26T12:45:34.640" v="16296" actId="6549"/>
        <pc:sldMkLst>
          <pc:docMk/>
          <pc:sldMk cId="3812875744" sldId="314"/>
        </pc:sldMkLst>
        <pc:spChg chg="mod">
          <ac:chgData name="Kondo Gnanvo" userId="138e8ee5-071e-4200-bbe9-20c101fa0b3f" providerId="ADAL" clId="{F27A5434-FB4B-4544-B2AD-7C786F7582F5}" dt="2024-02-26T12:45:34.640" v="16296" actId="6549"/>
          <ac:spMkLst>
            <pc:docMk/>
            <pc:sldMk cId="3812875744" sldId="314"/>
            <ac:spMk id="6" creationId="{93916A90-ADAC-400A-ACA6-3E299CFBAF17}"/>
          </ac:spMkLst>
        </pc:spChg>
        <pc:spChg chg="del">
          <ac:chgData name="Kondo Gnanvo" userId="138e8ee5-071e-4200-bbe9-20c101fa0b3f" providerId="ADAL" clId="{F27A5434-FB4B-4544-B2AD-7C786F7582F5}" dt="2024-02-26T12:43:24.271" v="16202" actId="478"/>
          <ac:spMkLst>
            <pc:docMk/>
            <pc:sldMk cId="3812875744" sldId="314"/>
            <ac:spMk id="70" creationId="{48461714-48D3-4C47-BBA6-BCEAF8FE0AB5}"/>
          </ac:spMkLst>
        </pc:spChg>
        <pc:spChg chg="add">
          <ac:chgData name="Kondo Gnanvo" userId="138e8ee5-071e-4200-bbe9-20c101fa0b3f" providerId="ADAL" clId="{F27A5434-FB4B-4544-B2AD-7C786F7582F5}" dt="2024-02-26T12:43:56.671" v="16203"/>
          <ac:spMkLst>
            <pc:docMk/>
            <pc:sldMk cId="3812875744" sldId="314"/>
            <ac:spMk id="157" creationId="{4986C68B-B935-4603-AEFB-469B50C53653}"/>
          </ac:spMkLst>
        </pc:spChg>
        <pc:grpChg chg="del">
          <ac:chgData name="Kondo Gnanvo" userId="138e8ee5-071e-4200-bbe9-20c101fa0b3f" providerId="ADAL" clId="{F27A5434-FB4B-4544-B2AD-7C786F7582F5}" dt="2024-02-26T12:43:24.271" v="16202" actId="478"/>
          <ac:grpSpMkLst>
            <pc:docMk/>
            <pc:sldMk cId="3812875744" sldId="314"/>
            <ac:grpSpMk id="23" creationId="{987D5B34-E6E1-4FD5-951D-6563E8ADE8F5}"/>
          </ac:grpSpMkLst>
        </pc:grpChg>
        <pc:grpChg chg="del">
          <ac:chgData name="Kondo Gnanvo" userId="138e8ee5-071e-4200-bbe9-20c101fa0b3f" providerId="ADAL" clId="{F27A5434-FB4B-4544-B2AD-7C786F7582F5}" dt="2024-02-26T12:43:24.271" v="16202" actId="478"/>
          <ac:grpSpMkLst>
            <pc:docMk/>
            <pc:sldMk cId="3812875744" sldId="314"/>
            <ac:grpSpMk id="24" creationId="{9411E1C5-BFEC-4FD6-B5D6-3B1DD24FC55E}"/>
          </ac:grpSpMkLst>
        </pc:grpChg>
        <pc:grpChg chg="del">
          <ac:chgData name="Kondo Gnanvo" userId="138e8ee5-071e-4200-bbe9-20c101fa0b3f" providerId="ADAL" clId="{F27A5434-FB4B-4544-B2AD-7C786F7582F5}" dt="2024-02-26T12:43:20.803" v="16201" actId="478"/>
          <ac:grpSpMkLst>
            <pc:docMk/>
            <pc:sldMk cId="3812875744" sldId="314"/>
            <ac:grpSpMk id="25" creationId="{AA19A585-945E-4E1A-9A6A-5E62C296B6DA}"/>
          </ac:grpSpMkLst>
        </pc:grpChg>
        <pc:grpChg chg="add">
          <ac:chgData name="Kondo Gnanvo" userId="138e8ee5-071e-4200-bbe9-20c101fa0b3f" providerId="ADAL" clId="{F27A5434-FB4B-4544-B2AD-7C786F7582F5}" dt="2024-02-26T12:43:56.671" v="16203"/>
          <ac:grpSpMkLst>
            <pc:docMk/>
            <pc:sldMk cId="3812875744" sldId="314"/>
            <ac:grpSpMk id="114" creationId="{9FD6C4FC-38F5-4364-B699-C56267808C4C}"/>
          </ac:grpSpMkLst>
        </pc:grpChg>
        <pc:cxnChg chg="mod">
          <ac:chgData name="Kondo Gnanvo" userId="138e8ee5-071e-4200-bbe9-20c101fa0b3f" providerId="ADAL" clId="{F27A5434-FB4B-4544-B2AD-7C786F7582F5}" dt="2024-02-26T12:43:20.803" v="16201" actId="478"/>
          <ac:cxnSpMkLst>
            <pc:docMk/>
            <pc:sldMk cId="3812875744" sldId="314"/>
            <ac:cxnSpMk id="75" creationId="{8E558DD0-3188-4B13-9ED9-0C0206CAF880}"/>
          </ac:cxnSpMkLst>
        </pc:cxnChg>
        <pc:cxnChg chg="mod">
          <ac:chgData name="Kondo Gnanvo" userId="138e8ee5-071e-4200-bbe9-20c101fa0b3f" providerId="ADAL" clId="{F27A5434-FB4B-4544-B2AD-7C786F7582F5}" dt="2024-02-26T12:43:20.803" v="16201" actId="478"/>
          <ac:cxnSpMkLst>
            <pc:docMk/>
            <pc:sldMk cId="3812875744" sldId="314"/>
            <ac:cxnSpMk id="87" creationId="{0EA6776E-592F-4929-AB2C-4458D529862A}"/>
          </ac:cxnSpMkLst>
        </pc:cxnChg>
        <pc:cxnChg chg="mod">
          <ac:chgData name="Kondo Gnanvo" userId="138e8ee5-071e-4200-bbe9-20c101fa0b3f" providerId="ADAL" clId="{F27A5434-FB4B-4544-B2AD-7C786F7582F5}" dt="2024-02-26T12:43:20.803" v="16201" actId="478"/>
          <ac:cxnSpMkLst>
            <pc:docMk/>
            <pc:sldMk cId="3812875744" sldId="314"/>
            <ac:cxnSpMk id="90" creationId="{A5B69AC9-490E-4C86-B32C-4F407CEACC79}"/>
          </ac:cxnSpMkLst>
        </pc:cxnChg>
        <pc:cxnChg chg="mod">
          <ac:chgData name="Kondo Gnanvo" userId="138e8ee5-071e-4200-bbe9-20c101fa0b3f" providerId="ADAL" clId="{F27A5434-FB4B-4544-B2AD-7C786F7582F5}" dt="2024-02-26T12:43:20.803" v="16201" actId="478"/>
          <ac:cxnSpMkLst>
            <pc:docMk/>
            <pc:sldMk cId="3812875744" sldId="314"/>
            <ac:cxnSpMk id="94" creationId="{C8435944-B636-4F9D-8360-AFC74DDC493F}"/>
          </ac:cxnSpMkLst>
        </pc:cxnChg>
        <pc:cxnChg chg="mod">
          <ac:chgData name="Kondo Gnanvo" userId="138e8ee5-071e-4200-bbe9-20c101fa0b3f" providerId="ADAL" clId="{F27A5434-FB4B-4544-B2AD-7C786F7582F5}" dt="2024-02-26T12:43:20.803" v="16201" actId="478"/>
          <ac:cxnSpMkLst>
            <pc:docMk/>
            <pc:sldMk cId="3812875744" sldId="314"/>
            <ac:cxnSpMk id="95" creationId="{FAF762DB-41A8-4B11-A9E2-6318ABDF5ED6}"/>
          </ac:cxnSpMkLst>
        </pc:cxnChg>
      </pc:sldChg>
      <pc:sldChg chg="addSp delSp modSp add">
        <pc:chgData name="Kondo Gnanvo" userId="138e8ee5-071e-4200-bbe9-20c101fa0b3f" providerId="ADAL" clId="{F27A5434-FB4B-4544-B2AD-7C786F7582F5}" dt="2024-02-26T12:56:39.376" v="16451" actId="1076"/>
        <pc:sldMkLst>
          <pc:docMk/>
          <pc:sldMk cId="152405946" sldId="315"/>
        </pc:sldMkLst>
        <pc:spChg chg="mod">
          <ac:chgData name="Kondo Gnanvo" userId="138e8ee5-071e-4200-bbe9-20c101fa0b3f" providerId="ADAL" clId="{F27A5434-FB4B-4544-B2AD-7C786F7582F5}" dt="2024-02-26T12:46:10.650" v="16353" actId="20577"/>
          <ac:spMkLst>
            <pc:docMk/>
            <pc:sldMk cId="152405946" sldId="315"/>
            <ac:spMk id="6" creationId="{93916A90-ADAC-400A-ACA6-3E299CFBAF17}"/>
          </ac:spMkLst>
        </pc:spChg>
        <pc:spChg chg="add mod">
          <ac:chgData name="Kondo Gnanvo" userId="138e8ee5-071e-4200-bbe9-20c101fa0b3f" providerId="ADAL" clId="{F27A5434-FB4B-4544-B2AD-7C786F7582F5}" dt="2024-02-26T12:56:18.161" v="16444" actId="14100"/>
          <ac:spMkLst>
            <pc:docMk/>
            <pc:sldMk cId="152405946" sldId="315"/>
            <ac:spMk id="44" creationId="{C43A273F-C756-4BB4-AD5A-C681B5E70EF1}"/>
          </ac:spMkLst>
        </pc:spChg>
        <pc:spChg chg="del topLvl">
          <ac:chgData name="Kondo Gnanvo" userId="138e8ee5-071e-4200-bbe9-20c101fa0b3f" providerId="ADAL" clId="{F27A5434-FB4B-4544-B2AD-7C786F7582F5}" dt="2024-02-26T12:52:28.024" v="16406" actId="478"/>
          <ac:spMkLst>
            <pc:docMk/>
            <pc:sldMk cId="152405946" sldId="315"/>
            <ac:spMk id="54" creationId="{73321FB4-F69F-41D1-9F32-5DAFDC415D75}"/>
          </ac:spMkLst>
        </pc:spChg>
        <pc:spChg chg="del">
          <ac:chgData name="Kondo Gnanvo" userId="138e8ee5-071e-4200-bbe9-20c101fa0b3f" providerId="ADAL" clId="{F27A5434-FB4B-4544-B2AD-7C786F7582F5}" dt="2024-02-26T12:44:55.585" v="16293" actId="478"/>
          <ac:spMkLst>
            <pc:docMk/>
            <pc:sldMk cId="152405946" sldId="315"/>
            <ac:spMk id="157" creationId="{4986C68B-B935-4603-AEFB-469B50C53653}"/>
          </ac:spMkLst>
        </pc:spChg>
        <pc:grpChg chg="add mod">
          <ac:chgData name="Kondo Gnanvo" userId="138e8ee5-071e-4200-bbe9-20c101fa0b3f" providerId="ADAL" clId="{F27A5434-FB4B-4544-B2AD-7C786F7582F5}" dt="2024-02-26T12:56:32.416" v="16448" actId="1076"/>
          <ac:grpSpMkLst>
            <pc:docMk/>
            <pc:sldMk cId="152405946" sldId="315"/>
            <ac:grpSpMk id="45" creationId="{26F554BB-014F-403E-B8F9-D0F82855D9EC}"/>
          </ac:grpSpMkLst>
        </pc:grpChg>
        <pc:grpChg chg="add mod">
          <ac:chgData name="Kondo Gnanvo" userId="138e8ee5-071e-4200-bbe9-20c101fa0b3f" providerId="ADAL" clId="{F27A5434-FB4B-4544-B2AD-7C786F7582F5}" dt="2024-02-26T12:56:36.945" v="16450" actId="1076"/>
          <ac:grpSpMkLst>
            <pc:docMk/>
            <pc:sldMk cId="152405946" sldId="315"/>
            <ac:grpSpMk id="48" creationId="{44EA88F9-1C0E-4493-9333-BD41FB14C604}"/>
          </ac:grpSpMkLst>
        </pc:grpChg>
        <pc:grpChg chg="add del mod">
          <ac:chgData name="Kondo Gnanvo" userId="138e8ee5-071e-4200-bbe9-20c101fa0b3f" providerId="ADAL" clId="{F27A5434-FB4B-4544-B2AD-7C786F7582F5}" dt="2024-02-26T12:52:24.791" v="16405" actId="478"/>
          <ac:grpSpMkLst>
            <pc:docMk/>
            <pc:sldMk cId="152405946" sldId="315"/>
            <ac:grpSpMk id="52" creationId="{D0E1C8B3-0D0D-47B1-AE61-7C7FE33F042F}"/>
          </ac:grpSpMkLst>
        </pc:grpChg>
        <pc:grpChg chg="del">
          <ac:chgData name="Kondo Gnanvo" userId="138e8ee5-071e-4200-bbe9-20c101fa0b3f" providerId="ADAL" clId="{F27A5434-FB4B-4544-B2AD-7C786F7582F5}" dt="2024-02-26T12:49:28.657" v="16378" actId="478"/>
          <ac:grpSpMkLst>
            <pc:docMk/>
            <pc:sldMk cId="152405946" sldId="315"/>
            <ac:grpSpMk id="53" creationId="{10A321A7-4457-4F6A-9D88-A838D0713083}"/>
          </ac:grpSpMkLst>
        </pc:grpChg>
        <pc:grpChg chg="add del mod">
          <ac:chgData name="Kondo Gnanvo" userId="138e8ee5-071e-4200-bbe9-20c101fa0b3f" providerId="ADAL" clId="{F27A5434-FB4B-4544-B2AD-7C786F7582F5}" dt="2024-02-26T12:50:03.434" v="16391" actId="478"/>
          <ac:grpSpMkLst>
            <pc:docMk/>
            <pc:sldMk cId="152405946" sldId="315"/>
            <ac:grpSpMk id="57" creationId="{09FEC05C-033B-449F-A987-5F75D722716D}"/>
          </ac:grpSpMkLst>
        </pc:grpChg>
        <pc:grpChg chg="add del mod">
          <ac:chgData name="Kondo Gnanvo" userId="138e8ee5-071e-4200-bbe9-20c101fa0b3f" providerId="ADAL" clId="{F27A5434-FB4B-4544-B2AD-7C786F7582F5}" dt="2024-02-26T12:52:44.624" v="16410"/>
          <ac:grpSpMkLst>
            <pc:docMk/>
            <pc:sldMk cId="152405946" sldId="315"/>
            <ac:grpSpMk id="60" creationId="{965920B1-3ADC-443A-8459-272276353409}"/>
          </ac:grpSpMkLst>
        </pc:grpChg>
        <pc:grpChg chg="del">
          <ac:chgData name="Kondo Gnanvo" userId="138e8ee5-071e-4200-bbe9-20c101fa0b3f" providerId="ADAL" clId="{F27A5434-FB4B-4544-B2AD-7C786F7582F5}" dt="2024-02-26T12:44:55.585" v="16293" actId="478"/>
          <ac:grpSpMkLst>
            <pc:docMk/>
            <pc:sldMk cId="152405946" sldId="315"/>
            <ac:grpSpMk id="114" creationId="{9FD6C4FC-38F5-4364-B699-C56267808C4C}"/>
          </ac:grpSpMkLst>
        </pc:grpChg>
        <pc:picChg chg="add del mod">
          <ac:chgData name="Kondo Gnanvo" userId="138e8ee5-071e-4200-bbe9-20c101fa0b3f" providerId="ADAL" clId="{F27A5434-FB4B-4544-B2AD-7C786F7582F5}" dt="2024-02-26T12:56:06.670" v="16443" actId="478"/>
          <ac:picMkLst>
            <pc:docMk/>
            <pc:sldMk cId="152405946" sldId="315"/>
            <ac:picMk id="3" creationId="{ED2AD52B-B770-4108-95C0-090AB3C1ECE4}"/>
          </ac:picMkLst>
        </pc:picChg>
        <pc:picChg chg="add mod">
          <ac:chgData name="Kondo Gnanvo" userId="138e8ee5-071e-4200-bbe9-20c101fa0b3f" providerId="ADAL" clId="{F27A5434-FB4B-4544-B2AD-7C786F7582F5}" dt="2024-02-26T12:56:39.376" v="16451" actId="1076"/>
          <ac:picMkLst>
            <pc:docMk/>
            <pc:sldMk cId="152405946" sldId="315"/>
            <ac:picMk id="4" creationId="{2FECBA3A-C2F4-453D-A4A9-B0EA9380E6E4}"/>
          </ac:picMkLst>
        </pc:picChg>
        <pc:picChg chg="add mod">
          <ac:chgData name="Kondo Gnanvo" userId="138e8ee5-071e-4200-bbe9-20c101fa0b3f" providerId="ADAL" clId="{F27A5434-FB4B-4544-B2AD-7C786F7582F5}" dt="2024-02-26T12:56:30.322" v="16447" actId="1076"/>
          <ac:picMkLst>
            <pc:docMk/>
            <pc:sldMk cId="152405946" sldId="315"/>
            <ac:picMk id="51" creationId="{3CC51BD2-3B61-44B6-8DDB-99FBD8B3EDF4}"/>
          </ac:picMkLst>
        </pc:picChg>
        <pc:picChg chg="del">
          <ac:chgData name="Kondo Gnanvo" userId="138e8ee5-071e-4200-bbe9-20c101fa0b3f" providerId="ADAL" clId="{F27A5434-FB4B-4544-B2AD-7C786F7582F5}" dt="2024-02-26T12:49:28.657" v="16378" actId="478"/>
          <ac:picMkLst>
            <pc:docMk/>
            <pc:sldMk cId="152405946" sldId="315"/>
            <ac:picMk id="55" creationId="{9AFC8F6E-0BAD-4D8D-BCA0-29A0472DB7B0}"/>
          </ac:picMkLst>
        </pc:picChg>
        <pc:picChg chg="del mod topLvl">
          <ac:chgData name="Kondo Gnanvo" userId="138e8ee5-071e-4200-bbe9-20c101fa0b3f" providerId="ADAL" clId="{F27A5434-FB4B-4544-B2AD-7C786F7582F5}" dt="2024-02-26T12:52:24.791" v="16405" actId="478"/>
          <ac:picMkLst>
            <pc:docMk/>
            <pc:sldMk cId="152405946" sldId="315"/>
            <ac:picMk id="56" creationId="{715D577B-E079-4E08-BD5F-616F7691A13A}"/>
          </ac:picMkLst>
        </pc:picChg>
      </pc:sldChg>
      <pc:sldChg chg="add">
        <pc:chgData name="Kondo Gnanvo" userId="138e8ee5-071e-4200-bbe9-20c101fa0b3f" providerId="ADAL" clId="{F27A5434-FB4B-4544-B2AD-7C786F7582F5}" dt="2024-02-26T13:19:11.182" v="17604"/>
        <pc:sldMkLst>
          <pc:docMk/>
          <pc:sldMk cId="1462754765" sldId="316"/>
        </pc:sldMkLst>
      </pc:sldChg>
      <pc:sldMasterChg chg="addSp modSp modSldLayout">
        <pc:chgData name="Kondo Gnanvo" userId="138e8ee5-071e-4200-bbe9-20c101fa0b3f" providerId="ADAL" clId="{F27A5434-FB4B-4544-B2AD-7C786F7582F5}" dt="2024-02-26T00:42:31.197" v="12988" actId="255"/>
        <pc:sldMasterMkLst>
          <pc:docMk/>
          <pc:sldMasterMk cId="2501687198" sldId="2147483674"/>
        </pc:sldMasterMkLst>
        <pc:spChg chg="mod">
          <ac:chgData name="Kondo Gnanvo" userId="138e8ee5-071e-4200-bbe9-20c101fa0b3f" providerId="ADAL" clId="{F27A5434-FB4B-4544-B2AD-7C786F7582F5}" dt="2024-02-26T00:42:13.579" v="12986" actId="255"/>
          <ac:spMkLst>
            <pc:docMk/>
            <pc:sldMasterMk cId="2501687198" sldId="2147483674"/>
            <ac:spMk id="2" creationId="{2C3C1DDE-B601-446C-9BBB-531A7DE7206E}"/>
          </ac:spMkLst>
        </pc:spChg>
        <pc:spChg chg="mod">
          <ac:chgData name="Kondo Gnanvo" userId="138e8ee5-071e-4200-bbe9-20c101fa0b3f" providerId="ADAL" clId="{F27A5434-FB4B-4544-B2AD-7C786F7582F5}" dt="2024-02-24T16:50:40.529" v="507" actId="12789"/>
          <ac:spMkLst>
            <pc:docMk/>
            <pc:sldMasterMk cId="2501687198" sldId="2147483674"/>
            <ac:spMk id="8" creationId="{00000000-0000-0000-0000-000000000000}"/>
          </ac:spMkLst>
        </pc:spChg>
        <pc:spChg chg="mod">
          <ac:chgData name="Kondo Gnanvo" userId="138e8ee5-071e-4200-bbe9-20c101fa0b3f" providerId="ADAL" clId="{F27A5434-FB4B-4544-B2AD-7C786F7582F5}" dt="2024-02-26T00:37:23.352" v="12953" actId="1076"/>
          <ac:spMkLst>
            <pc:docMk/>
            <pc:sldMasterMk cId="2501687198" sldId="2147483674"/>
            <ac:spMk id="1028" creationId="{00000000-0000-0000-0000-000000000000}"/>
          </ac:spMkLst>
        </pc:spChg>
        <pc:spChg chg="mod">
          <ac:chgData name="Kondo Gnanvo" userId="138e8ee5-071e-4200-bbe9-20c101fa0b3f" providerId="ADAL" clId="{F27A5434-FB4B-4544-B2AD-7C786F7582F5}" dt="2024-02-26T00:38:54.433" v="12958" actId="553"/>
          <ac:spMkLst>
            <pc:docMk/>
            <pc:sldMasterMk cId="2501687198" sldId="2147483674"/>
            <ac:spMk id="1041" creationId="{00000000-0000-0000-0000-000000000000}"/>
          </ac:spMkLst>
        </pc:spChg>
        <pc:picChg chg="add mod">
          <ac:chgData name="Kondo Gnanvo" userId="138e8ee5-071e-4200-bbe9-20c101fa0b3f" providerId="ADAL" clId="{F27A5434-FB4B-4544-B2AD-7C786F7582F5}" dt="2024-02-24T16:50:40.529" v="507" actId="12789"/>
          <ac:picMkLst>
            <pc:docMk/>
            <pc:sldMasterMk cId="2501687198" sldId="2147483674"/>
            <ac:picMk id="3" creationId="{608C4E7F-0371-4D16-818E-1B784F18D18A}"/>
          </ac:picMkLst>
        </pc:picChg>
        <pc:picChg chg="add mod">
          <ac:chgData name="Kondo Gnanvo" userId="138e8ee5-071e-4200-bbe9-20c101fa0b3f" providerId="ADAL" clId="{F27A5434-FB4B-4544-B2AD-7C786F7582F5}" dt="2024-02-24T16:51:15.630" v="529" actId="1038"/>
          <ac:picMkLst>
            <pc:docMk/>
            <pc:sldMasterMk cId="2501687198" sldId="2147483674"/>
            <ac:picMk id="10" creationId="{FDF8E711-4699-4579-8658-C78ACA1749B0}"/>
          </ac:picMkLst>
        </pc:picChg>
        <pc:cxnChg chg="mod">
          <ac:chgData name="Kondo Gnanvo" userId="138e8ee5-071e-4200-bbe9-20c101fa0b3f" providerId="ADAL" clId="{F27A5434-FB4B-4544-B2AD-7C786F7582F5}" dt="2024-02-24T16:50:47.278" v="517" actId="1035"/>
          <ac:cxnSpMkLst>
            <pc:docMk/>
            <pc:sldMasterMk cId="2501687198" sldId="2147483674"/>
            <ac:cxnSpMk id="9" creationId="{00000000-0000-0000-0000-000000000000}"/>
          </ac:cxnSpMkLst>
        </pc:cxnChg>
        <pc:sldLayoutChg chg="addSp modSp">
          <pc:chgData name="Kondo Gnanvo" userId="138e8ee5-071e-4200-bbe9-20c101fa0b3f" providerId="ADAL" clId="{F27A5434-FB4B-4544-B2AD-7C786F7582F5}" dt="2024-02-26T00:42:22.771" v="12987" actId="255"/>
          <pc:sldLayoutMkLst>
            <pc:docMk/>
            <pc:sldMasterMk cId="2501687198" sldId="2147483674"/>
            <pc:sldLayoutMk cId="346138230" sldId="2147483676"/>
          </pc:sldLayoutMkLst>
          <pc:spChg chg="add mod">
            <ac:chgData name="Kondo Gnanvo" userId="138e8ee5-071e-4200-bbe9-20c101fa0b3f" providerId="ADAL" clId="{F27A5434-FB4B-4544-B2AD-7C786F7582F5}" dt="2024-02-26T00:42:22.771" v="12987" actId="255"/>
            <ac:spMkLst>
              <pc:docMk/>
              <pc:sldMasterMk cId="2501687198" sldId="2147483674"/>
              <pc:sldLayoutMk cId="346138230" sldId="2147483676"/>
              <ac:spMk id="4" creationId="{2EB61906-64FF-45A1-903E-E28A704091FE}"/>
            </ac:spMkLst>
          </pc:spChg>
        </pc:sldLayoutChg>
        <pc:sldLayoutChg chg="addSp modSp">
          <pc:chgData name="Kondo Gnanvo" userId="138e8ee5-071e-4200-bbe9-20c101fa0b3f" providerId="ADAL" clId="{F27A5434-FB4B-4544-B2AD-7C786F7582F5}" dt="2024-02-26T00:42:31.197" v="12988" actId="255"/>
          <pc:sldLayoutMkLst>
            <pc:docMk/>
            <pc:sldMasterMk cId="2501687198" sldId="2147483674"/>
            <pc:sldLayoutMk cId="1082586371" sldId="2147483677"/>
          </pc:sldLayoutMkLst>
          <pc:spChg chg="add mod">
            <ac:chgData name="Kondo Gnanvo" userId="138e8ee5-071e-4200-bbe9-20c101fa0b3f" providerId="ADAL" clId="{F27A5434-FB4B-4544-B2AD-7C786F7582F5}" dt="2024-02-26T00:42:31.197" v="12988" actId="255"/>
            <ac:spMkLst>
              <pc:docMk/>
              <pc:sldMasterMk cId="2501687198" sldId="2147483674"/>
              <pc:sldLayoutMk cId="1082586371" sldId="2147483677"/>
              <ac:spMk id="5" creationId="{D70BC58C-0BB1-4182-BD2E-283A52AC441E}"/>
            </ac:spMkLst>
          </pc:spChg>
        </pc:sldLayoutChg>
        <pc:sldLayoutChg chg="addSp modSp">
          <pc:chgData name="Kondo Gnanvo" userId="138e8ee5-071e-4200-bbe9-20c101fa0b3f" providerId="ADAL" clId="{F27A5434-FB4B-4544-B2AD-7C786F7582F5}" dt="2024-02-26T00:41:46.418" v="12981" actId="255"/>
          <pc:sldLayoutMkLst>
            <pc:docMk/>
            <pc:sldMasterMk cId="2501687198" sldId="2147483674"/>
            <pc:sldLayoutMk cId="111516326" sldId="2147483678"/>
          </pc:sldLayoutMkLst>
          <pc:spChg chg="add mod">
            <ac:chgData name="Kondo Gnanvo" userId="138e8ee5-071e-4200-bbe9-20c101fa0b3f" providerId="ADAL" clId="{F27A5434-FB4B-4544-B2AD-7C786F7582F5}" dt="2024-02-26T00:41:46.418" v="12981" actId="255"/>
            <ac:spMkLst>
              <pc:docMk/>
              <pc:sldMasterMk cId="2501687198" sldId="2147483674"/>
              <pc:sldLayoutMk cId="111516326" sldId="2147483678"/>
              <ac:spMk id="3" creationId="{F41B528D-AF4C-4C0F-B2E7-39462DE5FA84}"/>
            </ac:spMkLst>
          </pc:spChg>
        </pc:sldLayoutChg>
        <pc:sldLayoutChg chg="addSp modSp">
          <pc:chgData name="Kondo Gnanvo" userId="138e8ee5-071e-4200-bbe9-20c101fa0b3f" providerId="ADAL" clId="{F27A5434-FB4B-4544-B2AD-7C786F7582F5}" dt="2024-02-26T00:41:55.060" v="12983" actId="255"/>
          <pc:sldLayoutMkLst>
            <pc:docMk/>
            <pc:sldMasterMk cId="2501687198" sldId="2147483674"/>
            <pc:sldLayoutMk cId="2719945376" sldId="2147483679"/>
          </pc:sldLayoutMkLst>
          <pc:spChg chg="add mod">
            <ac:chgData name="Kondo Gnanvo" userId="138e8ee5-071e-4200-bbe9-20c101fa0b3f" providerId="ADAL" clId="{F27A5434-FB4B-4544-B2AD-7C786F7582F5}" dt="2024-02-26T00:41:55.060" v="12983" actId="255"/>
            <ac:spMkLst>
              <pc:docMk/>
              <pc:sldMasterMk cId="2501687198" sldId="2147483674"/>
              <pc:sldLayoutMk cId="2719945376" sldId="2147483679"/>
              <ac:spMk id="2" creationId="{39FA1BA3-F7EF-4CE6-B382-BF7764EBE375}"/>
            </ac:spMkLst>
          </pc:spChg>
        </pc:sldLayoutChg>
        <pc:sldLayoutChg chg="addSp modSp">
          <pc:chgData name="Kondo Gnanvo" userId="138e8ee5-071e-4200-bbe9-20c101fa0b3f" providerId="ADAL" clId="{F27A5434-FB4B-4544-B2AD-7C786F7582F5}" dt="2024-02-26T00:42:05.448" v="12985" actId="255"/>
          <pc:sldLayoutMkLst>
            <pc:docMk/>
            <pc:sldMasterMk cId="2501687198" sldId="2147483674"/>
            <pc:sldLayoutMk cId="1453781009" sldId="2147483680"/>
          </pc:sldLayoutMkLst>
          <pc:spChg chg="add mod">
            <ac:chgData name="Kondo Gnanvo" userId="138e8ee5-071e-4200-bbe9-20c101fa0b3f" providerId="ADAL" clId="{F27A5434-FB4B-4544-B2AD-7C786F7582F5}" dt="2024-02-26T00:42:05.448" v="12985" actId="255"/>
            <ac:spMkLst>
              <pc:docMk/>
              <pc:sldMasterMk cId="2501687198" sldId="2147483674"/>
              <pc:sldLayoutMk cId="1453781009" sldId="2147483680"/>
              <ac:spMk id="4" creationId="{0B03F1DC-5352-423F-B0B6-9BF59B27CE4B}"/>
            </ac:spMkLst>
          </pc:spChg>
        </pc:sldLayoutChg>
      </pc:sldMasterChg>
    </pc:docChg>
  </pc:docChgLst>
  <pc:docChgLst>
    <pc:chgData name="Gnanvo, Kondo (kg6cq)" userId="cf2a00cd-5d4a-477d-a52f-af039bcf1853" providerId="ADAL" clId="{8116E348-A964-45F1-9C1E-CF7C18BE6D2F}"/>
  </pc:docChgLst>
  <pc:docChgLst>
    <pc:chgData name="Gnanvo, Kondo (kg6cq)" userId="cf2a00cd-5d4a-477d-a52f-af039bcf1853" providerId="ADAL" clId="{756E5FC4-1B4D-4929-BC12-BFAF8D151BEB}"/>
  </pc:docChgLst>
  <pc:docChgLst>
    <pc:chgData name="Gnanvo, Kondo (kg6cq)" userId="cf2a00cd-5d4a-477d-a52f-af039bcf1853" providerId="ADAL" clId="{DC892C9E-1F50-4FDA-8401-3BB59EFF0A4C}"/>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ED72B209-1410-4F49-A84C-2F807D8D9ACE}" type="datetimeFigureOut">
              <a:rPr lang="en-US" smtClean="0"/>
              <a:t>2/26/2024</a:t>
            </a:fld>
            <a:endParaRPr lang="en-US"/>
          </a:p>
        </p:txBody>
      </p:sp>
      <p:sp>
        <p:nvSpPr>
          <p:cNvPr id="4" name="Slide Image Placeholder 3"/>
          <p:cNvSpPr>
            <a:spLocks noGrp="1" noRot="1" noChangeAspect="1"/>
          </p:cNvSpPr>
          <p:nvPr>
            <p:ph type="sldImg" idx="2"/>
          </p:nvPr>
        </p:nvSpPr>
        <p:spPr>
          <a:xfrm>
            <a:off x="869950" y="1257300"/>
            <a:ext cx="603250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85F37957-C4F2-4B12-811E-5264B56362B4}" type="slidenum">
              <a:rPr lang="en-US" smtClean="0"/>
              <a:t>‹#›</a:t>
            </a:fld>
            <a:endParaRPr lang="en-US"/>
          </a:p>
        </p:txBody>
      </p:sp>
    </p:spTree>
    <p:extLst>
      <p:ext uri="{BB962C8B-B14F-4D97-AF65-F5344CB8AC3E}">
        <p14:creationId xmlns:p14="http://schemas.microsoft.com/office/powerpoint/2010/main" val="1492374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F37957-C4F2-4B12-811E-5264B56362B4}" type="slidenum">
              <a:rPr lang="en-US" smtClean="0"/>
              <a:t>3</a:t>
            </a:fld>
            <a:endParaRPr lang="en-US"/>
          </a:p>
        </p:txBody>
      </p:sp>
    </p:spTree>
    <p:extLst>
      <p:ext uri="{BB962C8B-B14F-4D97-AF65-F5344CB8AC3E}">
        <p14:creationId xmlns:p14="http://schemas.microsoft.com/office/powerpoint/2010/main" val="149354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914400" y="1752600"/>
            <a:ext cx="10363200" cy="1143000"/>
          </a:xfrm>
          <a:prstGeom prst="rect">
            <a:avLst/>
          </a:prstGeom>
          <a:noFill/>
        </p:spPr>
        <p:txBody>
          <a:bodyPr/>
          <a:lstStyle>
            <a:lvl1pPr>
              <a:defRPr/>
            </a:lvl1pPr>
          </a:lstStyle>
          <a:p>
            <a:r>
              <a:rPr lang="en-GB"/>
              <a:t>Click to edit Master title style</a:t>
            </a:r>
          </a:p>
        </p:txBody>
      </p:sp>
      <p:sp>
        <p:nvSpPr>
          <p:cNvPr id="17411"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GB"/>
              <a:t>Click to edit Master subtitle style</a:t>
            </a:r>
          </a:p>
        </p:txBody>
      </p:sp>
    </p:spTree>
    <p:extLst>
      <p:ext uri="{BB962C8B-B14F-4D97-AF65-F5344CB8AC3E}">
        <p14:creationId xmlns:p14="http://schemas.microsoft.com/office/powerpoint/2010/main" val="3613274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785600" cy="6096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marL="187325" indent="-187325">
              <a:buSzPct val="80000"/>
              <a:buFont typeface="Arial" panose="020B0604020202020204" pitchFamily="34" charset="0"/>
              <a:buChar char="•"/>
              <a:defRPr/>
            </a:lvl1pPr>
            <a:lvl2pPr marL="663575" indent="-285750">
              <a:buSzPct val="80000"/>
              <a:buFont typeface="Arial" panose="020B0604020202020204" pitchFamily="34" charset="0"/>
              <a:buChar char="•"/>
              <a:defRPr sz="1600"/>
            </a:lvl2pPr>
            <a:lvl3pPr marL="854075" indent="-285750">
              <a:buSzPct val="80000"/>
              <a:buFont typeface="Arial" panose="020B0604020202020204" pitchFamily="34" charset="0"/>
              <a:buChar char="•"/>
              <a:defRPr sz="1600"/>
            </a:lvl3pPr>
            <a:lvl4pPr marL="1006475" indent="-285750">
              <a:buSzPct val="80000"/>
              <a:buFont typeface="Arial" panose="020B0604020202020204" pitchFamily="34" charset="0"/>
              <a:buChar char="•"/>
              <a:defRPr sz="1600"/>
            </a:lvl4pPr>
            <a:lvl5pPr marL="1177925" indent="-285750">
              <a:buSzPct val="80000"/>
              <a:buFont typeface="Arial" panose="020B0604020202020204" pitchFamily="34" charset="0"/>
              <a:buChar cha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Footer Placeholder 1">
            <a:extLst>
              <a:ext uri="{FF2B5EF4-FFF2-40B4-BE49-F238E27FC236}">
                <a16:creationId xmlns:a16="http://schemas.microsoft.com/office/drawing/2014/main" id="{2EB61906-64FF-45A1-903E-E28A704091FE}"/>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346138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785600" cy="6096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203200" y="838202"/>
            <a:ext cx="5799016" cy="5745163"/>
          </a:xfrm>
        </p:spPr>
        <p:txBody>
          <a:bodyPr/>
          <a:lstStyle>
            <a:lvl1pPr marL="187325" indent="-187325">
              <a:buSzPct val="80000"/>
              <a:buFont typeface="Arial" panose="020B0604020202020204" pitchFamily="34" charset="0"/>
              <a:buChar char="•"/>
              <a:defRPr sz="1800"/>
            </a:lvl1pPr>
            <a:lvl2pPr marL="663575" indent="-285750">
              <a:buSzPct val="80000"/>
              <a:buFont typeface="Arial" panose="020B0604020202020204" pitchFamily="34" charset="0"/>
              <a:buChar char="•"/>
              <a:defRPr sz="1600"/>
            </a:lvl2pPr>
            <a:lvl3pPr marL="854075" indent="-285750">
              <a:buSzPct val="80000"/>
              <a:buFont typeface="Arial" panose="020B0604020202020204" pitchFamily="34" charset="0"/>
              <a:buChar char="•"/>
              <a:defRPr sz="1600"/>
            </a:lvl3pPr>
            <a:lvl4pPr marL="1006475" indent="-285750">
              <a:buSzPct val="80000"/>
              <a:buFont typeface="Arial" panose="020B0604020202020204" pitchFamily="34" charset="0"/>
              <a:buChar char="•"/>
              <a:defRPr sz="1600"/>
            </a:lvl4pPr>
            <a:lvl5pPr marL="1177925" indent="-285750">
              <a:buSzPct val="80000"/>
              <a:buFont typeface="Arial" panose="020B0604020202020204" pitchFamily="34" charset="0"/>
              <a:buChar cha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9784" y="838202"/>
            <a:ext cx="5799016" cy="5745163"/>
          </a:xfrm>
        </p:spPr>
        <p:txBody>
          <a:bodyPr/>
          <a:lstStyle>
            <a:lvl1pPr marL="285750" indent="-285750">
              <a:buSzPct val="80000"/>
              <a:buFont typeface="Arial" panose="020B0604020202020204" pitchFamily="34" charset="0"/>
              <a:buChar char="•"/>
              <a:defRPr sz="1800"/>
            </a:lvl1pPr>
            <a:lvl2pPr marL="663575" indent="-285750">
              <a:buSzPct val="80000"/>
              <a:buFont typeface="Arial" panose="020B0604020202020204" pitchFamily="34" charset="0"/>
              <a:buChar char="•"/>
              <a:defRPr sz="1600"/>
            </a:lvl2pPr>
            <a:lvl3pPr marL="854075" indent="-285750">
              <a:buSzPct val="80000"/>
              <a:buFont typeface="Arial" panose="020B0604020202020204" pitchFamily="34" charset="0"/>
              <a:buChar char="•"/>
              <a:defRPr sz="1600"/>
            </a:lvl3pPr>
            <a:lvl4pPr marL="1006475" indent="-285750">
              <a:buSzPct val="80000"/>
              <a:buFont typeface="Arial" panose="020B0604020202020204" pitchFamily="34" charset="0"/>
              <a:buChar char="•"/>
              <a:defRPr sz="1600"/>
            </a:lvl4pPr>
            <a:lvl5pPr marL="1177925" indent="-285750">
              <a:buSzPct val="80000"/>
              <a:buFont typeface="Arial" panose="020B0604020202020204" pitchFamily="34" charset="0"/>
              <a:buChar cha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1">
            <a:extLst>
              <a:ext uri="{FF2B5EF4-FFF2-40B4-BE49-F238E27FC236}">
                <a16:creationId xmlns:a16="http://schemas.microsoft.com/office/drawing/2014/main" id="{D70BC58C-0BB1-4182-BD2E-283A52AC441E}"/>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08258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 y="76200"/>
            <a:ext cx="11785600" cy="609600"/>
          </a:xfrm>
          <a:prstGeom prst="rect">
            <a:avLst/>
          </a:prstGeom>
        </p:spPr>
        <p:txBody>
          <a:bodyPr/>
          <a:lstStyle/>
          <a:p>
            <a:r>
              <a:rPr lang="en-GB"/>
              <a:t>Click to edit Master title style</a:t>
            </a:r>
            <a:endParaRPr lang="en-US"/>
          </a:p>
        </p:txBody>
      </p:sp>
      <p:sp>
        <p:nvSpPr>
          <p:cNvPr id="3" name="Footer Placeholder 1">
            <a:extLst>
              <a:ext uri="{FF2B5EF4-FFF2-40B4-BE49-F238E27FC236}">
                <a16:creationId xmlns:a16="http://schemas.microsoft.com/office/drawing/2014/main" id="{F41B528D-AF4C-4C0F-B2E7-39462DE5FA84}"/>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11516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FA1BA3-F7EF-4CE6-B382-BF7764EBE375}"/>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271994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600" y="273600"/>
            <a:ext cx="10972320" cy="1144800"/>
          </a:xfrm>
          <a:prstGeom prst="rect">
            <a:avLst/>
          </a:prstGeom>
        </p:spPr>
        <p:txBody>
          <a:bodyPr lIns="0" tIns="0" rIns="0" bIns="0" anchor="ctr">
            <a:noAutofit/>
          </a:bodyPr>
          <a:lstStyle/>
          <a:p>
            <a:endParaRPr lang="en-US" sz="1800" b="0" strike="noStrike" spc="-1">
              <a:solidFill>
                <a:srgbClr val="000000"/>
              </a:solidFill>
              <a:latin typeface="Arial"/>
            </a:endParaRPr>
          </a:p>
        </p:txBody>
      </p:sp>
      <p:sp>
        <p:nvSpPr>
          <p:cNvPr id="7" name="PlaceHolder 2"/>
          <p:cNvSpPr>
            <a:spLocks noGrp="1"/>
          </p:cNvSpPr>
          <p:nvPr>
            <p:ph type="body"/>
          </p:nvPr>
        </p:nvSpPr>
        <p:spPr>
          <a:xfrm>
            <a:off x="609600" y="1604520"/>
            <a:ext cx="10972320" cy="3977280"/>
          </a:xfrm>
          <a:prstGeom prst="rect">
            <a:avLst/>
          </a:prstGeom>
        </p:spPr>
        <p:txBody>
          <a:bodyPr lIns="0" tIns="0" rIns="0" bIns="0">
            <a:normAutofit/>
          </a:bodyPr>
          <a:lstStyle/>
          <a:p>
            <a:endParaRPr lang="en-US" sz="2800" b="0" strike="noStrike" spc="-1">
              <a:solidFill>
                <a:srgbClr val="000000"/>
              </a:solidFill>
              <a:latin typeface="Arial"/>
            </a:endParaRPr>
          </a:p>
        </p:txBody>
      </p:sp>
      <p:sp>
        <p:nvSpPr>
          <p:cNvPr id="4" name="Footer Placeholder 1">
            <a:extLst>
              <a:ext uri="{FF2B5EF4-FFF2-40B4-BE49-F238E27FC236}">
                <a16:creationId xmlns:a16="http://schemas.microsoft.com/office/drawing/2014/main" id="{0B03F1DC-5352-423F-B0B6-9BF59B27CE4B}"/>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45378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0" y="766482"/>
            <a:ext cx="11785600" cy="5745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41" name="Text Box 17"/>
          <p:cNvSpPr txBox="1">
            <a:spLocks noChangeArrowheads="1"/>
          </p:cNvSpPr>
          <p:nvPr/>
        </p:nvSpPr>
        <p:spPr bwMode="auto">
          <a:xfrm>
            <a:off x="11806958" y="6580189"/>
            <a:ext cx="385042" cy="276999"/>
          </a:xfrm>
          <a:prstGeom prst="rect">
            <a:avLst/>
          </a:prstGeom>
          <a:noFill/>
          <a:ln w="9525">
            <a:noFill/>
            <a:miter lim="800000"/>
            <a:headEnd/>
            <a:tailEnd/>
          </a:ln>
          <a:effectLst/>
        </p:spPr>
        <p:txBody>
          <a:bodyPr wrap="none">
            <a:prstTxWarp prst="textNoShape">
              <a:avLst/>
            </a:prstTxWarp>
            <a:spAutoFit/>
          </a:bodyPr>
          <a:lstStyle/>
          <a:p>
            <a:pPr>
              <a:defRPr/>
            </a:pPr>
            <a:fld id="{3DEE9498-3658-864A-8F2B-4CEB5B3DA934}" type="slidenum">
              <a:rPr lang="en-US" sz="1200" smtClean="0">
                <a:solidFill>
                  <a:schemeClr val="bg1">
                    <a:lumMod val="65000"/>
                  </a:schemeClr>
                </a:solidFill>
              </a:rPr>
              <a:pPr>
                <a:defRPr/>
              </a:pPr>
              <a:t>‹#›</a:t>
            </a:fld>
            <a:endParaRPr lang="en-US" sz="1200" dirty="0">
              <a:solidFill>
                <a:schemeClr val="bg1">
                  <a:lumMod val="65000"/>
                </a:schemeClr>
              </a:solidFill>
            </a:endParaRPr>
          </a:p>
        </p:txBody>
      </p:sp>
      <p:sp>
        <p:nvSpPr>
          <p:cNvPr id="8" name="Rectangle 2"/>
          <p:cNvSpPr>
            <a:spLocks noGrp="1" noChangeArrowheads="1"/>
          </p:cNvSpPr>
          <p:nvPr>
            <p:ph type="title"/>
          </p:nvPr>
        </p:nvSpPr>
        <p:spPr bwMode="auto">
          <a:xfrm>
            <a:off x="1755648" y="44825"/>
            <a:ext cx="9673872" cy="64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a:p>
        </p:txBody>
      </p:sp>
      <p:cxnSp>
        <p:nvCxnSpPr>
          <p:cNvPr id="9" name="Straight Connector 8"/>
          <p:cNvCxnSpPr>
            <a:cxnSpLocks/>
          </p:cNvCxnSpPr>
          <p:nvPr/>
        </p:nvCxnSpPr>
        <p:spPr bwMode="auto">
          <a:xfrm>
            <a:off x="203200" y="720762"/>
            <a:ext cx="11785600" cy="0"/>
          </a:xfrm>
          <a:prstGeom prst="line">
            <a:avLst/>
          </a:prstGeom>
          <a:ln cap="rnd">
            <a:solidFill>
              <a:srgbClr val="FF0000"/>
            </a:solidFill>
            <a:prstDash val="sysDot"/>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3" name="Picture 2">
            <a:extLst>
              <a:ext uri="{FF2B5EF4-FFF2-40B4-BE49-F238E27FC236}">
                <a16:creationId xmlns:a16="http://schemas.microsoft.com/office/drawing/2014/main" id="{608C4E7F-0371-4D16-818E-1B784F18D18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90545"/>
            <a:ext cx="1755648" cy="548640"/>
          </a:xfrm>
          <a:prstGeom prst="rect">
            <a:avLst/>
          </a:prstGeom>
        </p:spPr>
      </p:pic>
      <p:pic>
        <p:nvPicPr>
          <p:cNvPr id="10" name="Picture 9">
            <a:extLst>
              <a:ext uri="{FF2B5EF4-FFF2-40B4-BE49-F238E27FC236}">
                <a16:creationId xmlns:a16="http://schemas.microsoft.com/office/drawing/2014/main" id="{FDF8E711-4699-4579-8658-C78ACA1749B0}"/>
              </a:ext>
            </a:extLst>
          </p:cNvPr>
          <p:cNvPicPr>
            <a:picLocks noChangeAspect="1"/>
          </p:cNvPicPr>
          <p:nvPr userDrawn="1"/>
        </p:nvPicPr>
        <p:blipFill>
          <a:blip r:embed="rId9"/>
          <a:stretch/>
        </p:blipFill>
        <p:spPr>
          <a:xfrm>
            <a:off x="11348839" y="90545"/>
            <a:ext cx="762480" cy="548640"/>
          </a:xfrm>
          <a:prstGeom prst="rect">
            <a:avLst/>
          </a:prstGeom>
          <a:ln w="0">
            <a:noFill/>
          </a:ln>
        </p:spPr>
      </p:pic>
      <p:sp>
        <p:nvSpPr>
          <p:cNvPr id="2" name="Footer Placeholder 1">
            <a:extLst>
              <a:ext uri="{FF2B5EF4-FFF2-40B4-BE49-F238E27FC236}">
                <a16:creationId xmlns:a16="http://schemas.microsoft.com/office/drawing/2014/main" id="{2C3C1DDE-B601-446C-9BBB-531A7DE7206E}"/>
              </a:ext>
            </a:extLst>
          </p:cNvPr>
          <p:cNvSpPr>
            <a:spLocks noGrp="1"/>
          </p:cNvSpPr>
          <p:nvPr>
            <p:ph type="ftr" sz="quarter" idx="3"/>
          </p:nvPr>
        </p:nvSpPr>
        <p:spPr>
          <a:xfrm>
            <a:off x="4119282" y="6492063"/>
            <a:ext cx="4114800" cy="365125"/>
          </a:xfrm>
          <a:prstGeom prst="rect">
            <a:avLst/>
          </a:prstGeom>
        </p:spPr>
        <p:txBody>
          <a:bodyPr vert="horz" lIns="91440" tIns="45720" rIns="91440" bIns="45720" rtlCol="0" anchor="ctr"/>
          <a:lstStyle>
            <a:lvl1pPr algn="ctr">
              <a:defRPr sz="1200" b="1" i="0">
                <a:solidFill>
                  <a:schemeClr val="tx1"/>
                </a:solidFill>
                <a:latin typeface="Times New Roman" panose="02020603050405020304" pitchFamily="18" charset="0"/>
                <a:cs typeface="Times New Roman" panose="02020603050405020304" pitchFamily="18" charset="0"/>
              </a:defRPr>
            </a:lvl1p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25016871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sldNum="0" hdr="0" dt="0"/>
  <p:txStyles>
    <p:titleStyle>
      <a:lvl1pPr algn="ctr" rtl="0" eaLnBrk="1" fontAlgn="base" hangingPunct="1">
        <a:spcBef>
          <a:spcPct val="0"/>
        </a:spcBef>
        <a:spcAft>
          <a:spcPct val="0"/>
        </a:spcAft>
        <a:defRPr sz="3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3200">
          <a:solidFill>
            <a:schemeClr val="bg1"/>
          </a:solidFill>
          <a:latin typeface="Lucida Sans" charset="0"/>
          <a:ea typeface="ＭＳ Ｐゴシック" charset="-128"/>
          <a:cs typeface="ＭＳ Ｐゴシック" charset="-128"/>
        </a:defRPr>
      </a:lvl2pPr>
      <a:lvl3pPr algn="ctr" rtl="0" eaLnBrk="1" fontAlgn="base" hangingPunct="1">
        <a:spcBef>
          <a:spcPct val="0"/>
        </a:spcBef>
        <a:spcAft>
          <a:spcPct val="0"/>
        </a:spcAft>
        <a:defRPr sz="3200">
          <a:solidFill>
            <a:schemeClr val="bg1"/>
          </a:solidFill>
          <a:latin typeface="Lucida Sans" charset="0"/>
          <a:ea typeface="ＭＳ Ｐゴシック" charset="-128"/>
          <a:cs typeface="ＭＳ Ｐゴシック" charset="-128"/>
        </a:defRPr>
      </a:lvl3pPr>
      <a:lvl4pPr algn="ctr" rtl="0" eaLnBrk="1" fontAlgn="base" hangingPunct="1">
        <a:spcBef>
          <a:spcPct val="0"/>
        </a:spcBef>
        <a:spcAft>
          <a:spcPct val="0"/>
        </a:spcAft>
        <a:defRPr sz="3200">
          <a:solidFill>
            <a:schemeClr val="bg1"/>
          </a:solidFill>
          <a:latin typeface="Lucida Sans" charset="0"/>
          <a:ea typeface="ＭＳ Ｐゴシック" charset="-128"/>
          <a:cs typeface="ＭＳ Ｐゴシック" charset="-128"/>
        </a:defRPr>
      </a:lvl4pPr>
      <a:lvl5pPr algn="ctr" rtl="0" eaLnBrk="1" fontAlgn="base" hangingPunct="1">
        <a:spcBef>
          <a:spcPct val="0"/>
        </a:spcBef>
        <a:spcAft>
          <a:spcPct val="0"/>
        </a:spcAft>
        <a:defRPr sz="3200">
          <a:solidFill>
            <a:schemeClr val="bg1"/>
          </a:solidFill>
          <a:latin typeface="Lucida Sans" charset="0"/>
          <a:ea typeface="ＭＳ Ｐゴシック" charset="-128"/>
          <a:cs typeface="ＭＳ Ｐゴシック" charset="-128"/>
        </a:defRPr>
      </a:lvl5pPr>
      <a:lvl6pPr marL="457200" algn="ctr" rtl="0" eaLnBrk="1" fontAlgn="base" hangingPunct="1">
        <a:spcBef>
          <a:spcPct val="0"/>
        </a:spcBef>
        <a:spcAft>
          <a:spcPct val="0"/>
        </a:spcAft>
        <a:defRPr sz="3200">
          <a:solidFill>
            <a:schemeClr val="bg1"/>
          </a:solidFill>
          <a:latin typeface="Lucida Sans" charset="0"/>
        </a:defRPr>
      </a:lvl6pPr>
      <a:lvl7pPr marL="914400" algn="ctr" rtl="0" eaLnBrk="1" fontAlgn="base" hangingPunct="1">
        <a:spcBef>
          <a:spcPct val="0"/>
        </a:spcBef>
        <a:spcAft>
          <a:spcPct val="0"/>
        </a:spcAft>
        <a:defRPr sz="3200">
          <a:solidFill>
            <a:schemeClr val="bg1"/>
          </a:solidFill>
          <a:latin typeface="Lucida Sans" charset="0"/>
        </a:defRPr>
      </a:lvl7pPr>
      <a:lvl8pPr marL="1371600" algn="ctr" rtl="0" eaLnBrk="1" fontAlgn="base" hangingPunct="1">
        <a:spcBef>
          <a:spcPct val="0"/>
        </a:spcBef>
        <a:spcAft>
          <a:spcPct val="0"/>
        </a:spcAft>
        <a:defRPr sz="3200">
          <a:solidFill>
            <a:schemeClr val="bg1"/>
          </a:solidFill>
          <a:latin typeface="Lucida Sans" charset="0"/>
        </a:defRPr>
      </a:lvl8pPr>
      <a:lvl9pPr marL="1828800" algn="ctr" rtl="0" eaLnBrk="1" fontAlgn="base" hangingPunct="1">
        <a:spcBef>
          <a:spcPct val="0"/>
        </a:spcBef>
        <a:spcAft>
          <a:spcPct val="0"/>
        </a:spcAft>
        <a:defRPr sz="3200">
          <a:solidFill>
            <a:schemeClr val="bg1"/>
          </a:solidFill>
          <a:latin typeface="Lucida Sans" charset="0"/>
        </a:defRPr>
      </a:lvl9pPr>
    </p:titleStyle>
    <p:bodyStyle>
      <a:lvl1pPr marL="187325" indent="-187325" algn="l" rtl="0" eaLnBrk="1" fontAlgn="base" hangingPunct="1">
        <a:lnSpc>
          <a:spcPct val="100000"/>
        </a:lnSpc>
        <a:spcBef>
          <a:spcPct val="60000"/>
        </a:spcBef>
        <a:spcAft>
          <a:spcPct val="0"/>
        </a:spcAft>
        <a:buSzPct val="80000"/>
        <a:buFont typeface="Arial" panose="020B0604020202020204" pitchFamily="34" charset="0"/>
        <a:buChar char="•"/>
        <a:defRPr sz="1800">
          <a:solidFill>
            <a:schemeClr val="bg2"/>
          </a:solidFill>
          <a:latin typeface="+mn-lt"/>
          <a:ea typeface="ＭＳ Ｐゴシック" charset="-128"/>
          <a:cs typeface="ＭＳ Ｐゴシック" charset="-128"/>
        </a:defRPr>
      </a:lvl1pPr>
      <a:lvl2pPr marL="663575" indent="-285750" algn="l" rtl="0" eaLnBrk="1" fontAlgn="base" hangingPunct="1">
        <a:lnSpc>
          <a:spcPct val="100000"/>
        </a:lnSpc>
        <a:spcBef>
          <a:spcPts val="696"/>
        </a:spcBef>
        <a:spcAft>
          <a:spcPct val="0"/>
        </a:spcAft>
        <a:buSzPct val="80000"/>
        <a:buFont typeface="Arial" panose="020B0604020202020204" pitchFamily="34" charset="0"/>
        <a:buChar char="•"/>
        <a:defRPr sz="1600">
          <a:solidFill>
            <a:srgbClr val="000066"/>
          </a:solidFill>
          <a:latin typeface="+mn-lt"/>
          <a:ea typeface="ＭＳ Ｐゴシック" charset="-128"/>
        </a:defRPr>
      </a:lvl2pPr>
      <a:lvl3pPr marL="854075" indent="-285750" algn="l" rtl="0" eaLnBrk="1" fontAlgn="base" hangingPunct="1">
        <a:lnSpc>
          <a:spcPct val="100000"/>
        </a:lnSpc>
        <a:spcBef>
          <a:spcPts val="696"/>
        </a:spcBef>
        <a:spcAft>
          <a:spcPct val="0"/>
        </a:spcAft>
        <a:buSzPct val="80000"/>
        <a:buFont typeface="Arial" panose="020B0604020202020204" pitchFamily="34" charset="0"/>
        <a:buChar char="•"/>
        <a:defRPr sz="1600">
          <a:solidFill>
            <a:srgbClr val="000066"/>
          </a:solidFill>
          <a:latin typeface="+mn-lt"/>
          <a:ea typeface="ＭＳ Ｐゴシック" charset="-128"/>
        </a:defRPr>
      </a:lvl3pPr>
      <a:lvl4pPr marL="1006475" indent="-285750" algn="l" rtl="0" eaLnBrk="1" fontAlgn="base" hangingPunct="1">
        <a:lnSpc>
          <a:spcPct val="100000"/>
        </a:lnSpc>
        <a:spcBef>
          <a:spcPts val="696"/>
        </a:spcBef>
        <a:spcAft>
          <a:spcPct val="0"/>
        </a:spcAft>
        <a:buSzPct val="80000"/>
        <a:buFont typeface="Arial" panose="020B0604020202020204" pitchFamily="34" charset="0"/>
        <a:buChar char="•"/>
        <a:defRPr sz="1600">
          <a:solidFill>
            <a:srgbClr val="000066"/>
          </a:solidFill>
          <a:latin typeface="+mn-lt"/>
          <a:ea typeface="ＭＳ Ｐゴシック" charset="-128"/>
        </a:defRPr>
      </a:lvl4pPr>
      <a:lvl5pPr marL="1177925" indent="-285750" algn="l" rtl="0" eaLnBrk="1" fontAlgn="base" hangingPunct="1">
        <a:lnSpc>
          <a:spcPct val="100000"/>
        </a:lnSpc>
        <a:spcBef>
          <a:spcPts val="696"/>
        </a:spcBef>
        <a:spcAft>
          <a:spcPct val="0"/>
        </a:spcAft>
        <a:buSzPct val="80000"/>
        <a:buFont typeface="Arial" panose="020B0604020202020204" pitchFamily="34" charset="0"/>
        <a:buChar char="•"/>
        <a:defRPr sz="1600">
          <a:solidFill>
            <a:srgbClr val="000066"/>
          </a:solidFill>
          <a:latin typeface="+mn-lt"/>
          <a:ea typeface="ＭＳ Ｐゴシック" charset="-128"/>
        </a:defRPr>
      </a:lvl5pPr>
      <a:lvl6pPr marL="1409700" indent="6350" algn="l" rtl="0" eaLnBrk="1" fontAlgn="base" hangingPunct="1">
        <a:lnSpc>
          <a:spcPct val="85000"/>
        </a:lnSpc>
        <a:spcBef>
          <a:spcPct val="60000"/>
        </a:spcBef>
        <a:spcAft>
          <a:spcPct val="0"/>
        </a:spcAft>
        <a:defRPr>
          <a:solidFill>
            <a:srgbClr val="000066"/>
          </a:solidFill>
          <a:latin typeface="+mn-lt"/>
          <a:ea typeface="ＭＳ Ｐゴシック" charset="-128"/>
        </a:defRPr>
      </a:lvl6pPr>
      <a:lvl7pPr marL="1866900" indent="6350" algn="l" rtl="0" eaLnBrk="1" fontAlgn="base" hangingPunct="1">
        <a:lnSpc>
          <a:spcPct val="85000"/>
        </a:lnSpc>
        <a:spcBef>
          <a:spcPct val="60000"/>
        </a:spcBef>
        <a:spcAft>
          <a:spcPct val="0"/>
        </a:spcAft>
        <a:defRPr>
          <a:solidFill>
            <a:srgbClr val="000066"/>
          </a:solidFill>
          <a:latin typeface="+mn-lt"/>
          <a:ea typeface="ＭＳ Ｐゴシック" charset="-128"/>
        </a:defRPr>
      </a:lvl7pPr>
      <a:lvl8pPr marL="2324100" indent="6350" algn="l" rtl="0" eaLnBrk="1" fontAlgn="base" hangingPunct="1">
        <a:lnSpc>
          <a:spcPct val="85000"/>
        </a:lnSpc>
        <a:spcBef>
          <a:spcPct val="60000"/>
        </a:spcBef>
        <a:spcAft>
          <a:spcPct val="0"/>
        </a:spcAft>
        <a:defRPr>
          <a:solidFill>
            <a:srgbClr val="000066"/>
          </a:solidFill>
          <a:latin typeface="+mn-lt"/>
          <a:ea typeface="ＭＳ Ｐゴシック" charset="-128"/>
        </a:defRPr>
      </a:lvl8pPr>
      <a:lvl9pPr marL="2781300" indent="6350" algn="l" rtl="0" eaLnBrk="1" fontAlgn="base" hangingPunct="1">
        <a:lnSpc>
          <a:spcPct val="85000"/>
        </a:lnSpc>
        <a:spcBef>
          <a:spcPct val="60000"/>
        </a:spcBef>
        <a:spcAft>
          <a:spcPct val="0"/>
        </a:spcAft>
        <a:defRPr>
          <a:solidFill>
            <a:srgbClr val="00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indico.bnl.gov/event/22387/contributions/87601/attachments/52771/90294/EIC_endcaps_Integation_feb_20_2024.pptx"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dico.bnl.gov/event/22387/"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indico.bnl.gov/event/22316/"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indico.bnl.gov/event/22387/contributions/87642/attachments/52775/90266/Inner_detector_workshop_CyMBaL_2024_02_20.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360" y="2587693"/>
            <a:ext cx="12192000" cy="11422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3600" spc="-1" dirty="0" err="1">
                <a:solidFill>
                  <a:srgbClr val="0066CC"/>
                </a:solidFill>
                <a:latin typeface="Times New Roman" panose="02020603050405020304" pitchFamily="18" charset="0"/>
                <a:ea typeface="ＭＳ Ｐゴシック"/>
                <a:cs typeface="Times New Roman" panose="02020603050405020304" pitchFamily="18" charset="0"/>
              </a:rPr>
              <a:t>ePIC</a:t>
            </a:r>
            <a:r>
              <a:rPr lang="en-US" sz="3600" spc="-1" dirty="0">
                <a:solidFill>
                  <a:srgbClr val="0066CC"/>
                </a:solidFill>
                <a:latin typeface="Times New Roman" panose="02020603050405020304" pitchFamily="18" charset="0"/>
                <a:ea typeface="ＭＳ Ｐゴシック"/>
                <a:cs typeface="Times New Roman" panose="02020603050405020304" pitchFamily="18" charset="0"/>
              </a:rPr>
              <a:t> MPGD trackers – Current Detector Design</a:t>
            </a:r>
            <a:endParaRPr lang="en-GB" sz="3600" spc="-1" dirty="0">
              <a:solidFill>
                <a:srgbClr val="0066CC"/>
              </a:solidFill>
              <a:latin typeface="Times New Roman" panose="02020603050405020304" pitchFamily="18" charset="0"/>
              <a:ea typeface="ＭＳ Ｐゴシック"/>
              <a:cs typeface="Times New Roman" panose="02020603050405020304" pitchFamily="18" charset="0"/>
            </a:endParaRPr>
          </a:p>
        </p:txBody>
      </p:sp>
      <p:sp>
        <p:nvSpPr>
          <p:cNvPr id="81" name="CustomShape 2"/>
          <p:cNvSpPr/>
          <p:nvPr/>
        </p:nvSpPr>
        <p:spPr>
          <a:xfrm>
            <a:off x="-360" y="4051525"/>
            <a:ext cx="12192359" cy="17517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oAutofit/>
          </a:bodyPr>
          <a:lstStyle/>
          <a:p>
            <a:pPr algn="ctr">
              <a:spcBef>
                <a:spcPts val="1080"/>
              </a:spcBef>
              <a:tabLst>
                <a:tab pos="0" algn="l"/>
              </a:tabLst>
            </a:pPr>
            <a:r>
              <a:rPr lang="en-GB" sz="2400" spc="-1" dirty="0">
                <a:solidFill>
                  <a:srgbClr val="C00000"/>
                </a:solidFill>
                <a:latin typeface="Times New Roman" panose="02020603050405020304" pitchFamily="18" charset="0"/>
                <a:ea typeface="ＭＳ Ｐゴシック"/>
                <a:cs typeface="Times New Roman" panose="02020603050405020304" pitchFamily="18" charset="0"/>
              </a:rPr>
              <a:t>K. Gnanvo on behalf of the MPGD-DSC</a:t>
            </a:r>
            <a:endParaRPr lang="en-US" sz="2400" spc="-1" dirty="0">
              <a:solidFill>
                <a:srgbClr val="C00000"/>
              </a:solidFill>
              <a:latin typeface="Times New Roman" panose="02020603050405020304" pitchFamily="18" charset="0"/>
              <a:cs typeface="Times New Roman" panose="02020603050405020304" pitchFamily="18" charset="0"/>
            </a:endParaRPr>
          </a:p>
          <a:p>
            <a:pPr algn="ctr">
              <a:spcBef>
                <a:spcPts val="1080"/>
              </a:spcBef>
              <a:tabLst>
                <a:tab pos="0" algn="l"/>
              </a:tabLst>
            </a:pPr>
            <a:r>
              <a:rPr lang="en-US" sz="2400" spc="-1" dirty="0">
                <a:solidFill>
                  <a:srgbClr val="000000"/>
                </a:solidFill>
                <a:latin typeface="Times New Roman" panose="02020603050405020304" pitchFamily="18" charset="0"/>
                <a:ea typeface="ＭＳ Ｐゴシック"/>
                <a:cs typeface="Times New Roman" panose="02020603050405020304" pitchFamily="18" charset="0"/>
              </a:rPr>
              <a:t> </a:t>
            </a:r>
            <a:r>
              <a:rPr lang="en-US" sz="2000" spc="-1" dirty="0">
                <a:solidFill>
                  <a:srgbClr val="000000"/>
                </a:solidFill>
                <a:latin typeface="Times New Roman" panose="02020603050405020304" pitchFamily="18" charset="0"/>
                <a:ea typeface="ＭＳ Ｐゴシック"/>
                <a:cs typeface="Times New Roman" panose="02020603050405020304" pitchFamily="18" charset="0"/>
              </a:rPr>
              <a:t>EPIC Detector TIC Weekly Meeting</a:t>
            </a:r>
          </a:p>
          <a:p>
            <a:pPr algn="ctr">
              <a:spcBef>
                <a:spcPts val="1080"/>
              </a:spcBef>
              <a:tabLst>
                <a:tab pos="0" algn="l"/>
              </a:tabLst>
            </a:pPr>
            <a:r>
              <a:rPr lang="en-GB" sz="2000" spc="-1" dirty="0">
                <a:solidFill>
                  <a:srgbClr val="0066CC"/>
                </a:solidFill>
                <a:latin typeface="Times New Roman" panose="02020603050405020304" pitchFamily="18" charset="0"/>
                <a:ea typeface="ＭＳ Ｐゴシック"/>
                <a:cs typeface="Times New Roman" panose="02020603050405020304" pitchFamily="18" charset="0"/>
              </a:rPr>
              <a:t>February 26, 2024</a:t>
            </a:r>
            <a:endParaRPr lang="en-US" sz="2000" spc="-1" dirty="0">
              <a:solidFill>
                <a:srgbClr val="0066CC"/>
              </a:solidFill>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AE1247E1-755B-4851-B0BD-A01EA50640F4}"/>
              </a:ext>
            </a:extLst>
          </p:cNvPr>
          <p:cNvGrpSpPr/>
          <p:nvPr/>
        </p:nvGrpSpPr>
        <p:grpSpPr>
          <a:xfrm>
            <a:off x="129953" y="341798"/>
            <a:ext cx="11721783" cy="1828800"/>
            <a:chOff x="408189" y="168062"/>
            <a:chExt cx="11721783" cy="1828800"/>
          </a:xfrm>
        </p:grpSpPr>
        <p:pic>
          <p:nvPicPr>
            <p:cNvPr id="4" name="Picture 3">
              <a:extLst>
                <a:ext uri="{FF2B5EF4-FFF2-40B4-BE49-F238E27FC236}">
                  <a16:creationId xmlns:a16="http://schemas.microsoft.com/office/drawing/2014/main" id="{1174E6A9-1A2B-4813-AF51-9B1D7FBF073E}"/>
                </a:ext>
              </a:extLst>
            </p:cNvPr>
            <p:cNvPicPr>
              <a:picLocks noChangeAspect="1"/>
            </p:cNvPicPr>
            <p:nvPr/>
          </p:nvPicPr>
          <p:blipFill>
            <a:blip r:embed="rId2"/>
            <a:stretch/>
          </p:blipFill>
          <p:spPr>
            <a:xfrm>
              <a:off x="9588372" y="168062"/>
              <a:ext cx="2541600" cy="1828800"/>
            </a:xfrm>
            <a:prstGeom prst="rect">
              <a:avLst/>
            </a:prstGeom>
            <a:ln w="0">
              <a:noFill/>
            </a:ln>
          </p:spPr>
        </p:pic>
        <p:pic>
          <p:nvPicPr>
            <p:cNvPr id="6" name="Picture 5">
              <a:extLst>
                <a:ext uri="{FF2B5EF4-FFF2-40B4-BE49-F238E27FC236}">
                  <a16:creationId xmlns:a16="http://schemas.microsoft.com/office/drawing/2014/main" id="{E11ABC06-5C69-4A6D-957B-CED319369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89" y="510962"/>
              <a:ext cx="3657600" cy="1143000"/>
            </a:xfrm>
            <a:prstGeom prst="rect">
              <a:avLst/>
            </a:prstGeom>
          </p:spPr>
        </p:pic>
      </p:grpSp>
      <p:sp>
        <p:nvSpPr>
          <p:cNvPr id="2" name="TextBox 1">
            <a:extLst>
              <a:ext uri="{FF2B5EF4-FFF2-40B4-BE49-F238E27FC236}">
                <a16:creationId xmlns:a16="http://schemas.microsoft.com/office/drawing/2014/main" id="{18D34B64-D1E6-4242-9845-14BDB236A0E2}"/>
              </a:ext>
            </a:extLst>
          </p:cNvPr>
          <p:cNvSpPr txBox="1"/>
          <p:nvPr/>
        </p:nvSpPr>
        <p:spPr>
          <a:xfrm>
            <a:off x="6783355" y="6362313"/>
            <a:ext cx="5321713" cy="307777"/>
          </a:xfrm>
          <a:prstGeom prst="rect">
            <a:avLst/>
          </a:prstGeom>
          <a:solidFill>
            <a:srgbClr val="FFFF00"/>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Slides from Matt, Annalisa, Seung Joon, Francesco and Andy - Thanks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Integration in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ePIC</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(CAD drawings)</a:t>
            </a:r>
          </a:p>
        </p:txBody>
      </p:sp>
      <p:grpSp>
        <p:nvGrpSpPr>
          <p:cNvPr id="4" name="Group 3">
            <a:extLst>
              <a:ext uri="{FF2B5EF4-FFF2-40B4-BE49-F238E27FC236}">
                <a16:creationId xmlns:a16="http://schemas.microsoft.com/office/drawing/2014/main" id="{CA7169C7-CB59-42F0-971B-F4BC16BE4CC6}"/>
              </a:ext>
            </a:extLst>
          </p:cNvPr>
          <p:cNvGrpSpPr>
            <a:grpSpLocks noChangeAspect="1"/>
          </p:cNvGrpSpPr>
          <p:nvPr/>
        </p:nvGrpSpPr>
        <p:grpSpPr>
          <a:xfrm>
            <a:off x="277168" y="3527599"/>
            <a:ext cx="4890101" cy="3017520"/>
            <a:chOff x="1138518" y="1078589"/>
            <a:chExt cx="8238566" cy="5083746"/>
          </a:xfrm>
        </p:grpSpPr>
        <p:grpSp>
          <p:nvGrpSpPr>
            <p:cNvPr id="3" name="Group 2">
              <a:extLst>
                <a:ext uri="{FF2B5EF4-FFF2-40B4-BE49-F238E27FC236}">
                  <a16:creationId xmlns:a16="http://schemas.microsoft.com/office/drawing/2014/main" id="{98416A03-EBA2-43C2-8462-FBB1F5AB7229}"/>
                </a:ext>
              </a:extLst>
            </p:cNvPr>
            <p:cNvGrpSpPr/>
            <p:nvPr/>
          </p:nvGrpSpPr>
          <p:grpSpPr>
            <a:xfrm>
              <a:off x="1138518" y="1078589"/>
              <a:ext cx="8238566" cy="5083746"/>
              <a:chOff x="1138518" y="1078589"/>
              <a:chExt cx="8238566" cy="5083746"/>
            </a:xfrm>
          </p:grpSpPr>
          <p:pic>
            <p:nvPicPr>
              <p:cNvPr id="294" name="Picture 293">
                <a:extLst>
                  <a:ext uri="{FF2B5EF4-FFF2-40B4-BE49-F238E27FC236}">
                    <a16:creationId xmlns:a16="http://schemas.microsoft.com/office/drawing/2014/main" id="{EC92E208-46DA-4DF2-87E7-4123B56E27EF}"/>
                  </a:ext>
                </a:extLst>
              </p:cNvPr>
              <p:cNvPicPr>
                <a:picLocks noChangeAspect="1"/>
              </p:cNvPicPr>
              <p:nvPr/>
            </p:nvPicPr>
            <p:blipFill rotWithShape="1">
              <a:blip r:embed="rId2"/>
              <a:srcRect l="3687" r="41270" b="41265"/>
              <a:stretch/>
            </p:blipFill>
            <p:spPr>
              <a:xfrm>
                <a:off x="1138518" y="1078589"/>
                <a:ext cx="8238566" cy="5083746"/>
              </a:xfrm>
              <a:prstGeom prst="rect">
                <a:avLst/>
              </a:prstGeom>
            </p:spPr>
          </p:pic>
          <p:grpSp>
            <p:nvGrpSpPr>
              <p:cNvPr id="9" name="Group 8">
                <a:extLst>
                  <a:ext uri="{FF2B5EF4-FFF2-40B4-BE49-F238E27FC236}">
                    <a16:creationId xmlns:a16="http://schemas.microsoft.com/office/drawing/2014/main" id="{0C42E72A-2E94-4744-B2A5-FBFF20C5C9C6}"/>
                  </a:ext>
                </a:extLst>
              </p:cNvPr>
              <p:cNvGrpSpPr/>
              <p:nvPr/>
            </p:nvGrpSpPr>
            <p:grpSpPr>
              <a:xfrm>
                <a:off x="2165436" y="2642025"/>
                <a:ext cx="5852160" cy="365760"/>
                <a:chOff x="1869601" y="5125944"/>
                <a:chExt cx="5152453" cy="415437"/>
              </a:xfrm>
            </p:grpSpPr>
            <p:grpSp>
              <p:nvGrpSpPr>
                <p:cNvPr id="308" name="Group 307">
                  <a:extLst>
                    <a:ext uri="{FF2B5EF4-FFF2-40B4-BE49-F238E27FC236}">
                      <a16:creationId xmlns:a16="http://schemas.microsoft.com/office/drawing/2014/main" id="{8A647970-083F-4D51-AEDA-626B1779E0E0}"/>
                    </a:ext>
                  </a:extLst>
                </p:cNvPr>
                <p:cNvGrpSpPr/>
                <p:nvPr/>
              </p:nvGrpSpPr>
              <p:grpSpPr>
                <a:xfrm rot="10800000">
                  <a:off x="1869601" y="5210442"/>
                  <a:ext cx="5152453" cy="330939"/>
                  <a:chOff x="5107137" y="5772138"/>
                  <a:chExt cx="6193739" cy="563670"/>
                </a:xfrm>
              </p:grpSpPr>
              <p:grpSp>
                <p:nvGrpSpPr>
                  <p:cNvPr id="309" name="Group 308">
                    <a:extLst>
                      <a:ext uri="{FF2B5EF4-FFF2-40B4-BE49-F238E27FC236}">
                        <a16:creationId xmlns:a16="http://schemas.microsoft.com/office/drawing/2014/main" id="{6C583D2E-4D03-4D6B-AFF4-4B3BC1BB6C98}"/>
                      </a:ext>
                    </a:extLst>
                  </p:cNvPr>
                  <p:cNvGrpSpPr/>
                  <p:nvPr/>
                </p:nvGrpSpPr>
                <p:grpSpPr>
                  <a:xfrm>
                    <a:off x="5107137" y="5772246"/>
                    <a:ext cx="6193739" cy="563562"/>
                    <a:chOff x="3606075" y="5890906"/>
                    <a:chExt cx="3445565" cy="313509"/>
                  </a:xfrm>
                </p:grpSpPr>
                <p:sp>
                  <p:nvSpPr>
                    <p:cNvPr id="311" name="Rectangle 310">
                      <a:extLst>
                        <a:ext uri="{FF2B5EF4-FFF2-40B4-BE49-F238E27FC236}">
                          <a16:creationId xmlns:a16="http://schemas.microsoft.com/office/drawing/2014/main" id="{C7A3C590-5A51-48C1-B599-9E2BF3DF1E1C}"/>
                        </a:ext>
                      </a:extLst>
                    </p:cNvPr>
                    <p:cNvSpPr/>
                    <p:nvPr/>
                  </p:nvSpPr>
                  <p:spPr>
                    <a:xfrm>
                      <a:off x="3606075" y="6045389"/>
                      <a:ext cx="3445565" cy="159026"/>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2" name="Rectangle 311">
                      <a:extLst>
                        <a:ext uri="{FF2B5EF4-FFF2-40B4-BE49-F238E27FC236}">
                          <a16:creationId xmlns:a16="http://schemas.microsoft.com/office/drawing/2014/main" id="{6F18545C-3305-43F7-AC7A-6067A721C745}"/>
                        </a:ext>
                      </a:extLst>
                    </p:cNvPr>
                    <p:cNvSpPr/>
                    <p:nvPr/>
                  </p:nvSpPr>
                  <p:spPr>
                    <a:xfrm>
                      <a:off x="3606075" y="5890911"/>
                      <a:ext cx="3445562" cy="147961"/>
                    </a:xfrm>
                    <a:prstGeom prst="rect">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310" name="Rectangle 309">
                    <a:extLst>
                      <a:ext uri="{FF2B5EF4-FFF2-40B4-BE49-F238E27FC236}">
                        <a16:creationId xmlns:a16="http://schemas.microsoft.com/office/drawing/2014/main" id="{FB2822CF-7851-4587-AC21-E4EE91F20F3F}"/>
                      </a:ext>
                    </a:extLst>
                  </p:cNvPr>
                  <p:cNvSpPr/>
                  <p:nvPr/>
                </p:nvSpPr>
                <p:spPr>
                  <a:xfrm>
                    <a:off x="5232206" y="5772138"/>
                    <a:ext cx="5943600" cy="256032"/>
                  </a:xfrm>
                  <a:prstGeom prst="rect">
                    <a:avLst/>
                  </a:prstGeom>
                  <a:solidFill>
                    <a:srgbClr val="FFFF00"/>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09B21090-D93C-4196-AC11-CFBA8109A621}"/>
                    </a:ext>
                  </a:extLst>
                </p:cNvPr>
                <p:cNvGrpSpPr/>
                <p:nvPr/>
              </p:nvGrpSpPr>
              <p:grpSpPr>
                <a:xfrm>
                  <a:off x="1869602" y="5125944"/>
                  <a:ext cx="5152450" cy="77621"/>
                  <a:chOff x="1869604" y="5125944"/>
                  <a:chExt cx="5152450" cy="77621"/>
                </a:xfrm>
              </p:grpSpPr>
              <p:grpSp>
                <p:nvGrpSpPr>
                  <p:cNvPr id="7" name="Group 6">
                    <a:extLst>
                      <a:ext uri="{FF2B5EF4-FFF2-40B4-BE49-F238E27FC236}">
                        <a16:creationId xmlns:a16="http://schemas.microsoft.com/office/drawing/2014/main" id="{0FF10513-A578-4D2D-AB82-5E53544EDAF8}"/>
                      </a:ext>
                    </a:extLst>
                  </p:cNvPr>
                  <p:cNvGrpSpPr/>
                  <p:nvPr/>
                </p:nvGrpSpPr>
                <p:grpSpPr>
                  <a:xfrm>
                    <a:off x="1869604" y="5125944"/>
                    <a:ext cx="365760" cy="77621"/>
                    <a:chOff x="819386" y="3910537"/>
                    <a:chExt cx="365760" cy="77621"/>
                  </a:xfrm>
                </p:grpSpPr>
                <p:sp>
                  <p:nvSpPr>
                    <p:cNvPr id="315" name="Rectangle 314">
                      <a:extLst>
                        <a:ext uri="{FF2B5EF4-FFF2-40B4-BE49-F238E27FC236}">
                          <a16:creationId xmlns:a16="http://schemas.microsoft.com/office/drawing/2014/main" id="{5AFF9720-BA2C-4CB2-BF34-EE406F8A04B5}"/>
                        </a:ext>
                      </a:extLst>
                    </p:cNvPr>
                    <p:cNvSpPr>
                      <a:spLocks/>
                    </p:cNvSpPr>
                    <p:nvPr/>
                  </p:nvSpPr>
                  <p:spPr>
                    <a:xfrm rot="10798188" flipH="1">
                      <a:off x="841885" y="3960726"/>
                      <a:ext cx="91440" cy="27432"/>
                    </a:xfrm>
                    <a:prstGeom prst="rect">
                      <a:avLst/>
                    </a:prstGeom>
                    <a:solidFill>
                      <a:sysClr val="windowText" lastClr="000000"/>
                    </a:solidFill>
                    <a:ln w="635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16" name="Rectangle 315">
                      <a:extLst>
                        <a:ext uri="{FF2B5EF4-FFF2-40B4-BE49-F238E27FC236}">
                          <a16:creationId xmlns:a16="http://schemas.microsoft.com/office/drawing/2014/main" id="{6E566E14-DB3E-44BB-8975-A1225E4EFEB6}"/>
                        </a:ext>
                      </a:extLst>
                    </p:cNvPr>
                    <p:cNvSpPr/>
                    <p:nvPr/>
                  </p:nvSpPr>
                  <p:spPr>
                    <a:xfrm rot="16200000" flipH="1">
                      <a:off x="982383" y="3747540"/>
                      <a:ext cx="39766" cy="365760"/>
                    </a:xfrm>
                    <a:prstGeom prst="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20" name="Group 319">
                    <a:extLst>
                      <a:ext uri="{FF2B5EF4-FFF2-40B4-BE49-F238E27FC236}">
                        <a16:creationId xmlns:a16="http://schemas.microsoft.com/office/drawing/2014/main" id="{8C4DCAC0-0273-4423-BE6F-1631E9B966A0}"/>
                      </a:ext>
                    </a:extLst>
                  </p:cNvPr>
                  <p:cNvGrpSpPr/>
                  <p:nvPr/>
                </p:nvGrpSpPr>
                <p:grpSpPr>
                  <a:xfrm flipH="1">
                    <a:off x="6656294" y="5125944"/>
                    <a:ext cx="365760" cy="77621"/>
                    <a:chOff x="819386" y="3910537"/>
                    <a:chExt cx="365760" cy="77621"/>
                  </a:xfrm>
                </p:grpSpPr>
                <p:sp>
                  <p:nvSpPr>
                    <p:cNvPr id="321" name="Rectangle 320">
                      <a:extLst>
                        <a:ext uri="{FF2B5EF4-FFF2-40B4-BE49-F238E27FC236}">
                          <a16:creationId xmlns:a16="http://schemas.microsoft.com/office/drawing/2014/main" id="{94D656DA-3737-4F42-B5BA-E90C4F5E29BF}"/>
                        </a:ext>
                      </a:extLst>
                    </p:cNvPr>
                    <p:cNvSpPr>
                      <a:spLocks/>
                    </p:cNvSpPr>
                    <p:nvPr/>
                  </p:nvSpPr>
                  <p:spPr>
                    <a:xfrm rot="10798188" flipH="1">
                      <a:off x="841885" y="3960726"/>
                      <a:ext cx="91440" cy="27432"/>
                    </a:xfrm>
                    <a:prstGeom prst="rect">
                      <a:avLst/>
                    </a:prstGeom>
                    <a:solidFill>
                      <a:sysClr val="windowText" lastClr="000000"/>
                    </a:solidFill>
                    <a:ln w="635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2" name="Rectangle 321">
                      <a:extLst>
                        <a:ext uri="{FF2B5EF4-FFF2-40B4-BE49-F238E27FC236}">
                          <a16:creationId xmlns:a16="http://schemas.microsoft.com/office/drawing/2014/main" id="{323A9B55-6331-4CF0-8B19-D45D9BC2D6C2}"/>
                        </a:ext>
                      </a:extLst>
                    </p:cNvPr>
                    <p:cNvSpPr/>
                    <p:nvPr/>
                  </p:nvSpPr>
                  <p:spPr>
                    <a:xfrm rot="16200000" flipH="1">
                      <a:off x="982383" y="3747540"/>
                      <a:ext cx="39766" cy="365760"/>
                    </a:xfrm>
                    <a:prstGeom prst="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grpSp>
        <p:cxnSp>
          <p:nvCxnSpPr>
            <p:cNvPr id="295" name="Straight Arrow Connector 294">
              <a:extLst>
                <a:ext uri="{FF2B5EF4-FFF2-40B4-BE49-F238E27FC236}">
                  <a16:creationId xmlns:a16="http://schemas.microsoft.com/office/drawing/2014/main" id="{67A063C6-6FEC-42D8-801F-A56F4C1C12E0}"/>
                </a:ext>
              </a:extLst>
            </p:cNvPr>
            <p:cNvCxnSpPr/>
            <p:nvPr/>
          </p:nvCxnSpPr>
          <p:spPr>
            <a:xfrm>
              <a:off x="2204178" y="1962925"/>
              <a:ext cx="5774675" cy="0"/>
            </a:xfrm>
            <a:prstGeom prst="straightConnector1">
              <a:avLst/>
            </a:prstGeom>
            <a:noFill/>
            <a:ln w="6350" cap="flat" cmpd="sng" algn="ctr">
              <a:solidFill>
                <a:srgbClr val="00EDFF"/>
              </a:solidFill>
              <a:prstDash val="solid"/>
              <a:miter lim="800000"/>
              <a:headEnd type="triangle"/>
              <a:tailEnd type="triangle"/>
            </a:ln>
            <a:effectLst/>
          </p:spPr>
        </p:cxnSp>
        <p:sp>
          <p:nvSpPr>
            <p:cNvPr id="296" name="TextBox 295">
              <a:extLst>
                <a:ext uri="{FF2B5EF4-FFF2-40B4-BE49-F238E27FC236}">
                  <a16:creationId xmlns:a16="http://schemas.microsoft.com/office/drawing/2014/main" id="{86724B73-D5E2-41D3-8BB9-295135A6F770}"/>
                </a:ext>
              </a:extLst>
            </p:cNvPr>
            <p:cNvSpPr txBox="1"/>
            <p:nvPr/>
          </p:nvSpPr>
          <p:spPr>
            <a:xfrm>
              <a:off x="4550993" y="1533966"/>
              <a:ext cx="1081042" cy="42778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EDFF"/>
                  </a:solidFill>
                  <a:effectLst/>
                  <a:uLnTx/>
                  <a:uFillTx/>
                  <a:latin typeface="Times New Roman" panose="02020603050405020304" pitchFamily="18" charset="0"/>
                  <a:cs typeface="Times New Roman" panose="02020603050405020304" pitchFamily="18" charset="0"/>
                </a:rPr>
                <a:t>370 mm</a:t>
              </a:r>
            </a:p>
          </p:txBody>
        </p:sp>
      </p:grpSp>
      <p:sp>
        <p:nvSpPr>
          <p:cNvPr id="24" name="TextBox 23">
            <a:extLst>
              <a:ext uri="{FF2B5EF4-FFF2-40B4-BE49-F238E27FC236}">
                <a16:creationId xmlns:a16="http://schemas.microsoft.com/office/drawing/2014/main" id="{55D0DBE7-330F-4B4E-A786-A4EF9DBB590B}"/>
              </a:ext>
            </a:extLst>
          </p:cNvPr>
          <p:cNvSpPr txBox="1"/>
          <p:nvPr/>
        </p:nvSpPr>
        <p:spPr>
          <a:xfrm>
            <a:off x="38112" y="747755"/>
            <a:ext cx="6842503" cy="2638992"/>
          </a:xfrm>
          <a:prstGeom prst="rect">
            <a:avLst/>
          </a:prstGeom>
          <a:noFill/>
        </p:spPr>
        <p:txBody>
          <a:bodyPr wrap="square" rtlCol="0">
            <a:spAutoFit/>
          </a:bodyPr>
          <a:lstStyle/>
          <a:p>
            <a:pPr>
              <a:lnSpc>
                <a:spcPct val="150000"/>
              </a:lnSpc>
            </a:pPr>
            <a:r>
              <a:rPr lang="en-US" sz="1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Status of integration of µRWELL-BOT into </a:t>
            </a:r>
            <a:r>
              <a:rPr lang="en-US" sz="1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ePIC</a:t>
            </a:r>
            <a:endParaRPr lang="en-US" sz="1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Installed in the ECAL support structure underneath the DIRC bar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boxex</a:t>
            </a:r>
            <a:endPar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Working out real estate “conflict” with our DIRC colleagues</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Preliminary design include FEB boards, HV and LV cables, Gas and HV services</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Lots of progress over the past 3 months with the CAD drawings </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(Seung Joon @ </a:t>
            </a:r>
            <a:r>
              <a:rPr lang="en-US" sz="1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Jlab</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marL="742950" lvl="1" indent="-285750">
              <a:lnSpc>
                <a:spcPct val="150000"/>
              </a:lnSpc>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Design of the module is in advance stage  still working on final details </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Preliminary design with FEB boards, HV and LV cables, Gas and HV services</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Virtually no space left in the envelop after the integration of the complete module</a:t>
            </a:r>
          </a:p>
        </p:txBody>
      </p:sp>
      <p:grpSp>
        <p:nvGrpSpPr>
          <p:cNvPr id="42" name="Group 41">
            <a:extLst>
              <a:ext uri="{FF2B5EF4-FFF2-40B4-BE49-F238E27FC236}">
                <a16:creationId xmlns:a16="http://schemas.microsoft.com/office/drawing/2014/main" id="{9EAD2E14-E51E-4761-91A8-9EC4F6B769B7}"/>
              </a:ext>
            </a:extLst>
          </p:cNvPr>
          <p:cNvGrpSpPr/>
          <p:nvPr/>
        </p:nvGrpSpPr>
        <p:grpSpPr>
          <a:xfrm>
            <a:off x="5524683" y="4045127"/>
            <a:ext cx="4060091" cy="2146505"/>
            <a:chOff x="6367606" y="2566409"/>
            <a:chExt cx="3797552" cy="1818716"/>
          </a:xfrm>
        </p:grpSpPr>
        <p:pic>
          <p:nvPicPr>
            <p:cNvPr id="25" name="Picture 24">
              <a:extLst>
                <a:ext uri="{FF2B5EF4-FFF2-40B4-BE49-F238E27FC236}">
                  <a16:creationId xmlns:a16="http://schemas.microsoft.com/office/drawing/2014/main" id="{1378866B-7F69-4646-AF80-A510A6572B87}"/>
                </a:ext>
              </a:extLst>
            </p:cNvPr>
            <p:cNvPicPr>
              <a:picLocks noChangeAspect="1"/>
            </p:cNvPicPr>
            <p:nvPr/>
          </p:nvPicPr>
          <p:blipFill rotWithShape="1">
            <a:blip r:embed="rId3"/>
            <a:srcRect r="15162"/>
            <a:stretch/>
          </p:blipFill>
          <p:spPr>
            <a:xfrm>
              <a:off x="6367606" y="2566409"/>
              <a:ext cx="3797552" cy="1818716"/>
            </a:xfrm>
            <a:prstGeom prst="rect">
              <a:avLst/>
            </a:prstGeom>
          </p:spPr>
        </p:pic>
        <p:sp>
          <p:nvSpPr>
            <p:cNvPr id="5" name="TextBox 4">
              <a:extLst>
                <a:ext uri="{FF2B5EF4-FFF2-40B4-BE49-F238E27FC236}">
                  <a16:creationId xmlns:a16="http://schemas.microsoft.com/office/drawing/2014/main" id="{FA1B3F63-5D29-4503-89D4-C079697A7588}"/>
                </a:ext>
              </a:extLst>
            </p:cNvPr>
            <p:cNvSpPr txBox="1"/>
            <p:nvPr/>
          </p:nvSpPr>
          <p:spPr>
            <a:xfrm>
              <a:off x="6367606" y="3267333"/>
              <a:ext cx="1056700" cy="276999"/>
            </a:xfrm>
            <a:prstGeom prst="rect">
              <a:avLst/>
            </a:prstGeom>
            <a:no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DIRC bar box</a:t>
              </a:r>
            </a:p>
          </p:txBody>
        </p:sp>
        <p:cxnSp>
          <p:nvCxnSpPr>
            <p:cNvPr id="13" name="Straight Arrow Connector 12">
              <a:extLst>
                <a:ext uri="{FF2B5EF4-FFF2-40B4-BE49-F238E27FC236}">
                  <a16:creationId xmlns:a16="http://schemas.microsoft.com/office/drawing/2014/main" id="{AFC8AB16-BA02-44BE-B9CA-7A3E68D69367}"/>
                </a:ext>
              </a:extLst>
            </p:cNvPr>
            <p:cNvCxnSpPr>
              <a:cxnSpLocks/>
              <a:stCxn id="5" idx="3"/>
            </p:cNvCxnSpPr>
            <p:nvPr/>
          </p:nvCxnSpPr>
          <p:spPr bwMode="auto">
            <a:xfrm flipV="1">
              <a:off x="7424306" y="3183790"/>
              <a:ext cx="497384" cy="222043"/>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sp>
          <p:nvSpPr>
            <p:cNvPr id="39" name="TextBox 38">
              <a:extLst>
                <a:ext uri="{FF2B5EF4-FFF2-40B4-BE49-F238E27FC236}">
                  <a16:creationId xmlns:a16="http://schemas.microsoft.com/office/drawing/2014/main" id="{FAF76C34-E2EF-4488-8D77-1A9B3BA023E2}"/>
                </a:ext>
              </a:extLst>
            </p:cNvPr>
            <p:cNvSpPr txBox="1"/>
            <p:nvPr/>
          </p:nvSpPr>
          <p:spPr>
            <a:xfrm>
              <a:off x="7305641" y="3570816"/>
              <a:ext cx="1314527"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µRWELL-BOT</a:t>
              </a:r>
            </a:p>
          </p:txBody>
        </p:sp>
        <p:cxnSp>
          <p:nvCxnSpPr>
            <p:cNvPr id="40" name="Straight Arrow Connector 39">
              <a:extLst>
                <a:ext uri="{FF2B5EF4-FFF2-40B4-BE49-F238E27FC236}">
                  <a16:creationId xmlns:a16="http://schemas.microsoft.com/office/drawing/2014/main" id="{5B84C4CC-F1DE-4080-82D1-764E81036798}"/>
                </a:ext>
              </a:extLst>
            </p:cNvPr>
            <p:cNvCxnSpPr>
              <a:cxnSpLocks/>
              <a:stCxn id="39" idx="3"/>
            </p:cNvCxnSpPr>
            <p:nvPr/>
          </p:nvCxnSpPr>
          <p:spPr bwMode="auto">
            <a:xfrm flipV="1">
              <a:off x="8620168" y="3480319"/>
              <a:ext cx="375242" cy="244386"/>
            </a:xfrm>
            <a:prstGeom prst="straightConnector1">
              <a:avLst/>
            </a:prstGeom>
            <a:solidFill>
              <a:schemeClr val="accent1"/>
            </a:solidFill>
            <a:ln w="9525" cap="flat" cmpd="sng" algn="ctr">
              <a:solidFill>
                <a:schemeClr val="bg1"/>
              </a:solidFill>
              <a:prstDash val="solid"/>
              <a:round/>
              <a:headEnd type="none" w="med" len="med"/>
              <a:tailEnd type="triangle"/>
            </a:ln>
            <a:effectLst/>
          </p:spPr>
        </p:cxnSp>
      </p:grpSp>
      <p:sp>
        <p:nvSpPr>
          <p:cNvPr id="63" name="TextBox 62">
            <a:extLst>
              <a:ext uri="{FF2B5EF4-FFF2-40B4-BE49-F238E27FC236}">
                <a16:creationId xmlns:a16="http://schemas.microsoft.com/office/drawing/2014/main" id="{E08A7375-4454-461A-A6D2-9C58D04BD4BB}"/>
              </a:ext>
            </a:extLst>
          </p:cNvPr>
          <p:cNvSpPr txBox="1"/>
          <p:nvPr/>
        </p:nvSpPr>
        <p:spPr>
          <a:xfrm>
            <a:off x="963527" y="4856609"/>
            <a:ext cx="1155637" cy="276999"/>
          </a:xfrm>
          <a:prstGeom prst="rect">
            <a:avLst/>
          </a:prstGeom>
          <a:solidFill>
            <a:srgbClr val="FFFFFF"/>
          </a:solidFill>
        </p:spPr>
        <p:txBody>
          <a:bodyPr wrap="none" rtlCol="0">
            <a:spAutoFit/>
          </a:bodyPr>
          <a:lstStyle/>
          <a:p>
            <a:r>
              <a:rPr lang="en-US" sz="1200" dirty="0">
                <a:latin typeface="Times New Roman" panose="02020603050405020304" pitchFamily="18" charset="0"/>
                <a:cs typeface="Times New Roman" panose="02020603050405020304" pitchFamily="18" charset="0"/>
              </a:rPr>
              <a:t>µRWELL-BOT</a:t>
            </a:r>
          </a:p>
        </p:txBody>
      </p:sp>
      <p:cxnSp>
        <p:nvCxnSpPr>
          <p:cNvPr id="64" name="Straight Arrow Connector 63">
            <a:extLst>
              <a:ext uri="{FF2B5EF4-FFF2-40B4-BE49-F238E27FC236}">
                <a16:creationId xmlns:a16="http://schemas.microsoft.com/office/drawing/2014/main" id="{FA4BDD70-CC30-41EC-A0D5-B7EA23916103}"/>
              </a:ext>
            </a:extLst>
          </p:cNvPr>
          <p:cNvCxnSpPr>
            <a:cxnSpLocks/>
            <a:stCxn id="63" idx="0"/>
          </p:cNvCxnSpPr>
          <p:nvPr/>
        </p:nvCxnSpPr>
        <p:spPr bwMode="auto">
          <a:xfrm flipV="1">
            <a:off x="1541346" y="4631724"/>
            <a:ext cx="0" cy="224885"/>
          </a:xfrm>
          <a:prstGeom prst="straightConnector1">
            <a:avLst/>
          </a:prstGeom>
          <a:solidFill>
            <a:schemeClr val="accent1"/>
          </a:solidFill>
          <a:ln w="15875" cap="flat" cmpd="sng" algn="ctr">
            <a:solidFill>
              <a:schemeClr val="tx1"/>
            </a:solidFill>
            <a:prstDash val="solid"/>
            <a:round/>
            <a:headEnd type="none" w="med" len="med"/>
            <a:tailEnd type="triangle"/>
          </a:ln>
          <a:effectLst/>
        </p:spPr>
      </p:cxnSp>
      <p:grpSp>
        <p:nvGrpSpPr>
          <p:cNvPr id="10" name="Group 9">
            <a:extLst>
              <a:ext uri="{FF2B5EF4-FFF2-40B4-BE49-F238E27FC236}">
                <a16:creationId xmlns:a16="http://schemas.microsoft.com/office/drawing/2014/main" id="{F10B7453-602F-443E-965C-F4F9D35E3055}"/>
              </a:ext>
            </a:extLst>
          </p:cNvPr>
          <p:cNvGrpSpPr/>
          <p:nvPr/>
        </p:nvGrpSpPr>
        <p:grpSpPr>
          <a:xfrm>
            <a:off x="6415769" y="880987"/>
            <a:ext cx="5776231" cy="2875827"/>
            <a:chOff x="6359524" y="880987"/>
            <a:chExt cx="5776231" cy="2875827"/>
          </a:xfrm>
        </p:grpSpPr>
        <p:pic>
          <p:nvPicPr>
            <p:cNvPr id="12" name="Picture 11">
              <a:extLst>
                <a:ext uri="{FF2B5EF4-FFF2-40B4-BE49-F238E27FC236}">
                  <a16:creationId xmlns:a16="http://schemas.microsoft.com/office/drawing/2014/main" id="{F05389EE-C696-4421-B47C-B6491B755564}"/>
                </a:ext>
              </a:extLst>
            </p:cNvPr>
            <p:cNvPicPr>
              <a:picLocks noChangeAspect="1"/>
            </p:cNvPicPr>
            <p:nvPr/>
          </p:nvPicPr>
          <p:blipFill>
            <a:blip r:embed="rId4"/>
            <a:stretch>
              <a:fillRect/>
            </a:stretch>
          </p:blipFill>
          <p:spPr>
            <a:xfrm>
              <a:off x="6359524" y="880987"/>
              <a:ext cx="5776231" cy="2875827"/>
            </a:xfrm>
            <a:prstGeom prst="rect">
              <a:avLst/>
            </a:prstGeom>
          </p:spPr>
        </p:pic>
        <p:sp>
          <p:nvSpPr>
            <p:cNvPr id="59" name="TextBox 58">
              <a:extLst>
                <a:ext uri="{FF2B5EF4-FFF2-40B4-BE49-F238E27FC236}">
                  <a16:creationId xmlns:a16="http://schemas.microsoft.com/office/drawing/2014/main" id="{09301292-EDB0-4612-8D5B-D07E00EF36EC}"/>
                </a:ext>
              </a:extLst>
            </p:cNvPr>
            <p:cNvSpPr txBox="1"/>
            <p:nvPr/>
          </p:nvSpPr>
          <p:spPr>
            <a:xfrm rot="20160000">
              <a:off x="6500984" y="1602045"/>
              <a:ext cx="4307292" cy="307777"/>
            </a:xfrm>
            <a:prstGeom prst="rect">
              <a:avLst/>
            </a:prstGeom>
            <a:noFill/>
          </p:spPr>
          <p:txBody>
            <a:bodyPr wrap="square" rtlCol="0">
              <a:spAutoFit/>
            </a:bodyPr>
            <a:lstStyle/>
            <a:p>
              <a:pPr algn="ctr"/>
              <a:r>
                <a:rPr lang="en-US" sz="1400" dirty="0">
                  <a:solidFill>
                    <a:srgbClr val="0066CC"/>
                  </a:solidFill>
                  <a:latin typeface="Times New Roman" panose="02020603050405020304" pitchFamily="18" charset="0"/>
                  <a:cs typeface="Times New Roman" panose="02020603050405020304" pitchFamily="18" charset="0"/>
                </a:rPr>
                <a:t>µRWELL-BOT bottom side facing DIRC bar bx</a:t>
              </a:r>
            </a:p>
          </p:txBody>
        </p:sp>
        <p:sp>
          <p:nvSpPr>
            <p:cNvPr id="68" name="TextBox 67">
              <a:extLst>
                <a:ext uri="{FF2B5EF4-FFF2-40B4-BE49-F238E27FC236}">
                  <a16:creationId xmlns:a16="http://schemas.microsoft.com/office/drawing/2014/main" id="{233F290E-422C-4651-8F6E-C1559DFB0C9E}"/>
                </a:ext>
              </a:extLst>
            </p:cNvPr>
            <p:cNvSpPr txBox="1"/>
            <p:nvPr/>
          </p:nvSpPr>
          <p:spPr>
            <a:xfrm rot="19811378">
              <a:off x="10230265" y="2095950"/>
              <a:ext cx="1419810"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Hardware for insertion rails</a:t>
              </a:r>
            </a:p>
          </p:txBody>
        </p:sp>
      </p:grpSp>
      <p:cxnSp>
        <p:nvCxnSpPr>
          <p:cNvPr id="69" name="Straight Arrow Connector 68">
            <a:extLst>
              <a:ext uri="{FF2B5EF4-FFF2-40B4-BE49-F238E27FC236}">
                <a16:creationId xmlns:a16="http://schemas.microsoft.com/office/drawing/2014/main" id="{798B991D-2C54-4951-996F-4CAAB5640645}"/>
              </a:ext>
            </a:extLst>
          </p:cNvPr>
          <p:cNvCxnSpPr>
            <a:cxnSpLocks/>
            <a:stCxn id="68" idx="0"/>
          </p:cNvCxnSpPr>
          <p:nvPr/>
        </p:nvCxnSpPr>
        <p:spPr bwMode="auto">
          <a:xfrm flipH="1" flipV="1">
            <a:off x="10684676" y="1943101"/>
            <a:ext cx="181685" cy="18746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5" name="TextBox 74">
            <a:extLst>
              <a:ext uri="{FF2B5EF4-FFF2-40B4-BE49-F238E27FC236}">
                <a16:creationId xmlns:a16="http://schemas.microsoft.com/office/drawing/2014/main" id="{E68AB239-B0D0-45F8-AD24-ABE852F060C1}"/>
              </a:ext>
            </a:extLst>
          </p:cNvPr>
          <p:cNvSpPr txBox="1"/>
          <p:nvPr/>
        </p:nvSpPr>
        <p:spPr>
          <a:xfrm rot="19811378">
            <a:off x="7977191" y="2669014"/>
            <a:ext cx="588442"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FEB</a:t>
            </a:r>
          </a:p>
        </p:txBody>
      </p:sp>
      <p:sp>
        <p:nvSpPr>
          <p:cNvPr id="2" name="Footer Placeholder 1">
            <a:extLst>
              <a:ext uri="{FF2B5EF4-FFF2-40B4-BE49-F238E27FC236}">
                <a16:creationId xmlns:a16="http://schemas.microsoft.com/office/drawing/2014/main" id="{7AFE3F85-2DA1-4F9E-BBDD-41996981C2BE}"/>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pic>
        <p:nvPicPr>
          <p:cNvPr id="14" name="Picture 13">
            <a:extLst>
              <a:ext uri="{FF2B5EF4-FFF2-40B4-BE49-F238E27FC236}">
                <a16:creationId xmlns:a16="http://schemas.microsoft.com/office/drawing/2014/main" id="{13CDCCF7-A1EE-41EE-B95F-156947C7A249}"/>
              </a:ext>
            </a:extLst>
          </p:cNvPr>
          <p:cNvPicPr>
            <a:picLocks noChangeAspect="1"/>
          </p:cNvPicPr>
          <p:nvPr/>
        </p:nvPicPr>
        <p:blipFill>
          <a:blip r:embed="rId5"/>
          <a:stretch>
            <a:fillRect/>
          </a:stretch>
        </p:blipFill>
        <p:spPr>
          <a:xfrm>
            <a:off x="9713233" y="3407513"/>
            <a:ext cx="2377440" cy="3107238"/>
          </a:xfrm>
          <a:prstGeom prst="rect">
            <a:avLst/>
          </a:prstGeom>
        </p:spPr>
      </p:pic>
      <p:sp>
        <p:nvSpPr>
          <p:cNvPr id="41" name="TextBox 40">
            <a:extLst>
              <a:ext uri="{FF2B5EF4-FFF2-40B4-BE49-F238E27FC236}">
                <a16:creationId xmlns:a16="http://schemas.microsoft.com/office/drawing/2014/main" id="{75E43452-192E-47F4-8F97-27457C012CA9}"/>
              </a:ext>
            </a:extLst>
          </p:cNvPr>
          <p:cNvSpPr txBox="1"/>
          <p:nvPr/>
        </p:nvSpPr>
        <p:spPr>
          <a:xfrm rot="17096715">
            <a:off x="10635145" y="4458651"/>
            <a:ext cx="1439818" cy="307777"/>
          </a:xfrm>
          <a:prstGeom prst="rect">
            <a:avLst/>
          </a:prstGeom>
          <a:noFill/>
        </p:spPr>
        <p:txBody>
          <a:bodyPr wrap="none" rtlCol="0">
            <a:spAutoFit/>
          </a:bodyPr>
          <a:lstStyle/>
          <a:p>
            <a:r>
              <a:rPr lang="en-US" sz="1400" dirty="0">
                <a:solidFill>
                  <a:schemeClr val="bg1"/>
                </a:solidFill>
                <a:latin typeface="Times New Roman" panose="02020603050405020304" pitchFamily="18" charset="0"/>
                <a:cs typeface="Times New Roman" panose="02020603050405020304" pitchFamily="18" charset="0"/>
              </a:rPr>
              <a:t>Zoom in on FEB </a:t>
            </a:r>
          </a:p>
        </p:txBody>
      </p:sp>
    </p:spTree>
    <p:extLst>
      <p:ext uri="{BB962C8B-B14F-4D97-AF65-F5344CB8AC3E}">
        <p14:creationId xmlns:p14="http://schemas.microsoft.com/office/powerpoint/2010/main" val="188368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Technology choice</a:t>
            </a:r>
          </a:p>
        </p:txBody>
      </p:sp>
      <p:sp>
        <p:nvSpPr>
          <p:cNvPr id="70" name="TextBox 69">
            <a:extLst>
              <a:ext uri="{FF2B5EF4-FFF2-40B4-BE49-F238E27FC236}">
                <a16:creationId xmlns:a16="http://schemas.microsoft.com/office/drawing/2014/main" id="{48461714-48D3-4C47-BBA6-BCEAF8FE0AB5}"/>
              </a:ext>
            </a:extLst>
          </p:cNvPr>
          <p:cNvSpPr txBox="1"/>
          <p:nvPr/>
        </p:nvSpPr>
        <p:spPr>
          <a:xfrm>
            <a:off x="0" y="735813"/>
            <a:ext cx="7359607" cy="3285323"/>
          </a:xfrm>
          <a:prstGeom prst="rect">
            <a:avLst/>
          </a:prstGeom>
          <a:noFill/>
        </p:spPr>
        <p:txBody>
          <a:bodyPr wrap="square" rtlCol="0">
            <a:spAutoFit/>
          </a:bodyPr>
          <a:lstStyle/>
          <a:p>
            <a:pPr>
              <a:lnSpc>
                <a:spcPct val="150000"/>
              </a:lnSpc>
            </a:pPr>
            <a:r>
              <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Thin-gap GEM-µRWELL design (tg-GRWELL)</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Double amplification layers: </a:t>
            </a: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GEM</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(preamplification) and </a:t>
            </a: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µRWELL</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(main amplification)</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Thin gap ionization / drift volume</a:t>
            </a:r>
          </a:p>
          <a:p>
            <a:pPr marL="742950" lvl="1" indent="-285750">
              <a:lnSpc>
                <a:spcPct val="150000"/>
              </a:lnSpc>
              <a:buFont typeface="Arial" panose="020B0604020202020204" pitchFamily="34" charset="0"/>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1 mm ionization gap (GEM to cathode) &amp; 2 mm induction gap (GEM to µRWELL) </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3-layer capacitive-sharing U-V strip readout </a:t>
            </a:r>
          </a:p>
          <a:p>
            <a:pPr marL="742950" lvl="1" indent="-285750">
              <a:lnSpc>
                <a:spcPct val="150000"/>
              </a:lnSpc>
              <a:buFont typeface="Arial" panose="020B0604020202020204" pitchFamily="34" charset="0"/>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Strip pitch: 0.8 mm (along U and V axis) </a:t>
            </a:r>
          </a:p>
          <a:p>
            <a:pPr marL="742950" lvl="1" indent="-285750">
              <a:lnSpc>
                <a:spcPct val="150000"/>
              </a:lnSpc>
              <a:buFont typeface="Arial" panose="020B0604020202020204" pitchFamily="34" charset="0"/>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Trace pitch: 1.14 mm along horizontal axis (traces)</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Connectors on the back of the rigid PCB detector 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vias</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connected strips to connectors</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The design of the detector module parts will start in a couple of weeks involving interaction with expert at CERN  </a:t>
            </a:r>
            <a:endParaRPr lang="en-US" sz="1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23" name="Group 22">
            <a:extLst>
              <a:ext uri="{FF2B5EF4-FFF2-40B4-BE49-F238E27FC236}">
                <a16:creationId xmlns:a16="http://schemas.microsoft.com/office/drawing/2014/main" id="{987D5B34-E6E1-4FD5-951D-6563E8ADE8F5}"/>
              </a:ext>
            </a:extLst>
          </p:cNvPr>
          <p:cNvGrpSpPr/>
          <p:nvPr/>
        </p:nvGrpSpPr>
        <p:grpSpPr>
          <a:xfrm>
            <a:off x="6922875" y="3905053"/>
            <a:ext cx="5029200" cy="2645736"/>
            <a:chOff x="6913370" y="3846327"/>
            <a:chExt cx="5029200" cy="2645736"/>
          </a:xfrm>
        </p:grpSpPr>
        <p:sp>
          <p:nvSpPr>
            <p:cNvPr id="115" name="TextBox 114">
              <a:extLst>
                <a:ext uri="{FF2B5EF4-FFF2-40B4-BE49-F238E27FC236}">
                  <a16:creationId xmlns:a16="http://schemas.microsoft.com/office/drawing/2014/main" id="{1C9D9CF1-6CB3-4644-93F5-E08F68536104}"/>
                </a:ext>
              </a:extLst>
            </p:cNvPr>
            <p:cNvSpPr txBox="1"/>
            <p:nvPr/>
          </p:nvSpPr>
          <p:spPr>
            <a:xfrm>
              <a:off x="7169005" y="6184286"/>
              <a:ext cx="4517931"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cross-section view of capacitive-sharing U-V readout</a:t>
              </a:r>
            </a:p>
          </p:txBody>
        </p:sp>
        <p:pic>
          <p:nvPicPr>
            <p:cNvPr id="116" name="Picture 115">
              <a:extLst>
                <a:ext uri="{FF2B5EF4-FFF2-40B4-BE49-F238E27FC236}">
                  <a16:creationId xmlns:a16="http://schemas.microsoft.com/office/drawing/2014/main" id="{E68C0143-ECE9-48D9-AC6E-6EC5EA1721DC}"/>
                </a:ext>
              </a:extLst>
            </p:cNvPr>
            <p:cNvPicPr>
              <a:picLocks noChangeAspect="1"/>
            </p:cNvPicPr>
            <p:nvPr/>
          </p:nvPicPr>
          <p:blipFill>
            <a:blip r:embed="rId2"/>
            <a:stretch>
              <a:fillRect/>
            </a:stretch>
          </p:blipFill>
          <p:spPr>
            <a:xfrm>
              <a:off x="6913370" y="3846327"/>
              <a:ext cx="5029200" cy="2244436"/>
            </a:xfrm>
            <a:prstGeom prst="rect">
              <a:avLst/>
            </a:prstGeom>
          </p:spPr>
        </p:pic>
      </p:grpSp>
      <p:grpSp>
        <p:nvGrpSpPr>
          <p:cNvPr id="25" name="Group 24">
            <a:extLst>
              <a:ext uri="{FF2B5EF4-FFF2-40B4-BE49-F238E27FC236}">
                <a16:creationId xmlns:a16="http://schemas.microsoft.com/office/drawing/2014/main" id="{AA19A585-945E-4E1A-9A6A-5E62C296B6DA}"/>
              </a:ext>
            </a:extLst>
          </p:cNvPr>
          <p:cNvGrpSpPr/>
          <p:nvPr/>
        </p:nvGrpSpPr>
        <p:grpSpPr>
          <a:xfrm>
            <a:off x="218855" y="4054517"/>
            <a:ext cx="6069376" cy="2512191"/>
            <a:chOff x="218855" y="3830582"/>
            <a:chExt cx="6069376" cy="2512191"/>
          </a:xfrm>
        </p:grpSpPr>
        <p:grpSp>
          <p:nvGrpSpPr>
            <p:cNvPr id="71" name="Group 70">
              <a:extLst>
                <a:ext uri="{FF2B5EF4-FFF2-40B4-BE49-F238E27FC236}">
                  <a16:creationId xmlns:a16="http://schemas.microsoft.com/office/drawing/2014/main" id="{0A1E1934-624F-4217-BA3C-C85003770C00}"/>
                </a:ext>
              </a:extLst>
            </p:cNvPr>
            <p:cNvGrpSpPr/>
            <p:nvPr/>
          </p:nvGrpSpPr>
          <p:grpSpPr>
            <a:xfrm>
              <a:off x="218855" y="3830582"/>
              <a:ext cx="6069376" cy="2440989"/>
              <a:chOff x="6252657" y="962036"/>
              <a:chExt cx="6069376" cy="2440989"/>
            </a:xfrm>
          </p:grpSpPr>
          <p:grpSp>
            <p:nvGrpSpPr>
              <p:cNvPr id="72" name="Group 71">
                <a:extLst>
                  <a:ext uri="{FF2B5EF4-FFF2-40B4-BE49-F238E27FC236}">
                    <a16:creationId xmlns:a16="http://schemas.microsoft.com/office/drawing/2014/main" id="{B53FAD4C-D523-4A34-B271-75FFC0560C97}"/>
                  </a:ext>
                </a:extLst>
              </p:cNvPr>
              <p:cNvGrpSpPr/>
              <p:nvPr/>
            </p:nvGrpSpPr>
            <p:grpSpPr>
              <a:xfrm>
                <a:off x="6252657" y="962036"/>
                <a:ext cx="6069376" cy="2440989"/>
                <a:chOff x="6210403" y="800371"/>
                <a:chExt cx="6069376" cy="2440989"/>
              </a:xfrm>
            </p:grpSpPr>
            <p:grpSp>
              <p:nvGrpSpPr>
                <p:cNvPr id="76" name="Group 75">
                  <a:extLst>
                    <a:ext uri="{FF2B5EF4-FFF2-40B4-BE49-F238E27FC236}">
                      <a16:creationId xmlns:a16="http://schemas.microsoft.com/office/drawing/2014/main" id="{A0334509-51DC-4A72-84B5-AF86289B10C9}"/>
                    </a:ext>
                  </a:extLst>
                </p:cNvPr>
                <p:cNvGrpSpPr/>
                <p:nvPr/>
              </p:nvGrpSpPr>
              <p:grpSpPr>
                <a:xfrm flipV="1">
                  <a:off x="6210403" y="1572365"/>
                  <a:ext cx="5723613" cy="1162850"/>
                  <a:chOff x="6210403" y="1599235"/>
                  <a:chExt cx="5723613" cy="1162850"/>
                </a:xfrm>
              </p:grpSpPr>
              <p:grpSp>
                <p:nvGrpSpPr>
                  <p:cNvPr id="96" name="Group 95">
                    <a:extLst>
                      <a:ext uri="{FF2B5EF4-FFF2-40B4-BE49-F238E27FC236}">
                        <a16:creationId xmlns:a16="http://schemas.microsoft.com/office/drawing/2014/main" id="{51BD9A39-47A4-4C32-B0B0-6B79249260F6}"/>
                      </a:ext>
                    </a:extLst>
                  </p:cNvPr>
                  <p:cNvGrpSpPr/>
                  <p:nvPr/>
                </p:nvGrpSpPr>
                <p:grpSpPr>
                  <a:xfrm>
                    <a:off x="6248338" y="1684674"/>
                    <a:ext cx="5607554" cy="52135"/>
                    <a:chOff x="7461369" y="4267739"/>
                    <a:chExt cx="4121504" cy="38318"/>
                  </a:xfrm>
                </p:grpSpPr>
                <p:sp>
                  <p:nvSpPr>
                    <p:cNvPr id="112" name="Rectangle 111">
                      <a:extLst>
                        <a:ext uri="{FF2B5EF4-FFF2-40B4-BE49-F238E27FC236}">
                          <a16:creationId xmlns:a16="http://schemas.microsoft.com/office/drawing/2014/main" id="{F77257B3-E4D3-4B5F-8CC6-6A93773E1490}"/>
                        </a:ext>
                      </a:extLst>
                    </p:cNvPr>
                    <p:cNvSpPr/>
                    <p:nvPr/>
                  </p:nvSpPr>
                  <p:spPr>
                    <a:xfrm>
                      <a:off x="7461369" y="4272454"/>
                      <a:ext cx="111583" cy="33603"/>
                    </a:xfrm>
                    <a:prstGeom prst="rect">
                      <a:avLst/>
                    </a:prstGeom>
                    <a:solidFill>
                      <a:srgbClr val="FFFF00"/>
                    </a:solid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3" name="Rectangle 112">
                      <a:extLst>
                        <a:ext uri="{FF2B5EF4-FFF2-40B4-BE49-F238E27FC236}">
                          <a16:creationId xmlns:a16="http://schemas.microsoft.com/office/drawing/2014/main" id="{1948961C-AF74-40BF-90C9-5AF83FBBEAC2}"/>
                        </a:ext>
                      </a:extLst>
                    </p:cNvPr>
                    <p:cNvSpPr/>
                    <p:nvPr/>
                  </p:nvSpPr>
                  <p:spPr>
                    <a:xfrm flipH="1">
                      <a:off x="11494109" y="4267739"/>
                      <a:ext cx="88764" cy="38318"/>
                    </a:xfrm>
                    <a:prstGeom prst="rect">
                      <a:avLst/>
                    </a:prstGeom>
                    <a:solidFill>
                      <a:srgbClr val="FFFF00"/>
                    </a:solid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97" name="Group 96">
                    <a:extLst>
                      <a:ext uri="{FF2B5EF4-FFF2-40B4-BE49-F238E27FC236}">
                        <a16:creationId xmlns:a16="http://schemas.microsoft.com/office/drawing/2014/main" id="{CDB66C12-A138-4695-9C8E-1EA7AA58E9B5}"/>
                      </a:ext>
                    </a:extLst>
                  </p:cNvPr>
                  <p:cNvGrpSpPr/>
                  <p:nvPr/>
                </p:nvGrpSpPr>
                <p:grpSpPr>
                  <a:xfrm>
                    <a:off x="6210403" y="1599235"/>
                    <a:ext cx="5723613" cy="1162850"/>
                    <a:chOff x="6210403" y="1599235"/>
                    <a:chExt cx="5723613" cy="1162850"/>
                  </a:xfrm>
                </p:grpSpPr>
                <p:grpSp>
                  <p:nvGrpSpPr>
                    <p:cNvPr id="99" name="Group 98">
                      <a:extLst>
                        <a:ext uri="{FF2B5EF4-FFF2-40B4-BE49-F238E27FC236}">
                          <a16:creationId xmlns:a16="http://schemas.microsoft.com/office/drawing/2014/main" id="{51C69474-F0A2-4722-8CBB-F9660AEB6DA5}"/>
                        </a:ext>
                      </a:extLst>
                    </p:cNvPr>
                    <p:cNvGrpSpPr/>
                    <p:nvPr/>
                  </p:nvGrpSpPr>
                  <p:grpSpPr>
                    <a:xfrm>
                      <a:off x="6210403" y="1741639"/>
                      <a:ext cx="5722841" cy="1020446"/>
                      <a:chOff x="6817996" y="2826298"/>
                      <a:chExt cx="4206240" cy="750022"/>
                    </a:xfrm>
                  </p:grpSpPr>
                  <p:sp>
                    <p:nvSpPr>
                      <p:cNvPr id="103" name="Rectangle 102">
                        <a:extLst>
                          <a:ext uri="{FF2B5EF4-FFF2-40B4-BE49-F238E27FC236}">
                            <a16:creationId xmlns:a16="http://schemas.microsoft.com/office/drawing/2014/main" id="{2172EF31-B5A8-4C8C-B879-6A80195624A4}"/>
                          </a:ext>
                        </a:extLst>
                      </p:cNvPr>
                      <p:cNvSpPr>
                        <a:spLocks/>
                      </p:cNvSpPr>
                      <p:nvPr/>
                    </p:nvSpPr>
                    <p:spPr>
                      <a:xfrm flipV="1">
                        <a:off x="6817996" y="2826298"/>
                        <a:ext cx="4206240" cy="182880"/>
                      </a:xfrm>
                      <a:prstGeom prst="rect">
                        <a:avLst/>
                      </a:prstGeom>
                      <a:solidFill>
                        <a:srgbClr val="CF5F13"/>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104" name="Group 103">
                        <a:extLst>
                          <a:ext uri="{FF2B5EF4-FFF2-40B4-BE49-F238E27FC236}">
                            <a16:creationId xmlns:a16="http://schemas.microsoft.com/office/drawing/2014/main" id="{2FF08415-7A99-49AA-A9EB-3BF1990902B5}"/>
                          </a:ext>
                        </a:extLst>
                      </p:cNvPr>
                      <p:cNvGrpSpPr/>
                      <p:nvPr/>
                    </p:nvGrpSpPr>
                    <p:grpSpPr>
                      <a:xfrm>
                        <a:off x="6817996" y="3004820"/>
                        <a:ext cx="4206240" cy="289560"/>
                        <a:chOff x="6817996" y="3004820"/>
                        <a:chExt cx="4206240" cy="289560"/>
                      </a:xfrm>
                    </p:grpSpPr>
                    <p:sp>
                      <p:nvSpPr>
                        <p:cNvPr id="110" name="Rectangle 109">
                          <a:extLst>
                            <a:ext uri="{FF2B5EF4-FFF2-40B4-BE49-F238E27FC236}">
                              <a16:creationId xmlns:a16="http://schemas.microsoft.com/office/drawing/2014/main" id="{FBD0EFFD-08E3-4D41-A0DE-59FA41A02814}"/>
                            </a:ext>
                          </a:extLst>
                        </p:cNvPr>
                        <p:cNvSpPr/>
                        <p:nvPr/>
                      </p:nvSpPr>
                      <p:spPr>
                        <a:xfrm flipV="1">
                          <a:off x="6817996" y="3004820"/>
                          <a:ext cx="233680" cy="289560"/>
                        </a:xfrm>
                        <a:prstGeom prst="rect">
                          <a:avLst/>
                        </a:prstGeom>
                        <a:solidFill>
                          <a:sysClr val="windowText" lastClr="000000">
                            <a:lumMod val="50000"/>
                            <a:lumOff val="50000"/>
                          </a:sys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1" name="Rectangle 110">
                          <a:extLst>
                            <a:ext uri="{FF2B5EF4-FFF2-40B4-BE49-F238E27FC236}">
                              <a16:creationId xmlns:a16="http://schemas.microsoft.com/office/drawing/2014/main" id="{7F578AAB-1017-4C0D-911B-1FABA681EF07}"/>
                            </a:ext>
                          </a:extLst>
                        </p:cNvPr>
                        <p:cNvSpPr/>
                        <p:nvPr/>
                      </p:nvSpPr>
                      <p:spPr>
                        <a:xfrm flipV="1">
                          <a:off x="10790556" y="3004820"/>
                          <a:ext cx="233680" cy="289560"/>
                        </a:xfrm>
                        <a:prstGeom prst="rect">
                          <a:avLst/>
                        </a:prstGeom>
                        <a:solidFill>
                          <a:sysClr val="windowText" lastClr="000000">
                            <a:lumMod val="50000"/>
                            <a:lumOff val="50000"/>
                          </a:sysClr>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105" name="Group 104">
                        <a:extLst>
                          <a:ext uri="{FF2B5EF4-FFF2-40B4-BE49-F238E27FC236}">
                            <a16:creationId xmlns:a16="http://schemas.microsoft.com/office/drawing/2014/main" id="{8E66BE5E-3973-4CFD-AD1C-583B71949022}"/>
                          </a:ext>
                        </a:extLst>
                      </p:cNvPr>
                      <p:cNvGrpSpPr/>
                      <p:nvPr/>
                    </p:nvGrpSpPr>
                    <p:grpSpPr>
                      <a:xfrm>
                        <a:off x="6817996" y="3302000"/>
                        <a:ext cx="4206240" cy="274320"/>
                        <a:chOff x="6817996" y="3302000"/>
                        <a:chExt cx="4206240" cy="274320"/>
                      </a:xfrm>
                    </p:grpSpPr>
                    <p:sp>
                      <p:nvSpPr>
                        <p:cNvPr id="107" name="Rectangle 106">
                          <a:extLst>
                            <a:ext uri="{FF2B5EF4-FFF2-40B4-BE49-F238E27FC236}">
                              <a16:creationId xmlns:a16="http://schemas.microsoft.com/office/drawing/2014/main" id="{7359BF90-CE30-4B87-BB4D-DC4ADEDFF384}"/>
                            </a:ext>
                          </a:extLst>
                        </p:cNvPr>
                        <p:cNvSpPr/>
                        <p:nvPr/>
                      </p:nvSpPr>
                      <p:spPr>
                        <a:xfrm flipV="1">
                          <a:off x="10790556" y="3302000"/>
                          <a:ext cx="233680" cy="274320"/>
                        </a:xfrm>
                        <a:prstGeom prst="rect">
                          <a:avLst/>
                        </a:prstGeom>
                        <a:solidFill>
                          <a:srgbClr val="C00000"/>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8" name="Rectangle 107">
                          <a:extLst>
                            <a:ext uri="{FF2B5EF4-FFF2-40B4-BE49-F238E27FC236}">
                              <a16:creationId xmlns:a16="http://schemas.microsoft.com/office/drawing/2014/main" id="{6265FFBF-1CAC-4DB6-84B5-A8ED637FE1B2}"/>
                            </a:ext>
                          </a:extLst>
                        </p:cNvPr>
                        <p:cNvSpPr/>
                        <p:nvPr/>
                      </p:nvSpPr>
                      <p:spPr>
                        <a:xfrm flipV="1">
                          <a:off x="6817996" y="3302000"/>
                          <a:ext cx="233680" cy="274320"/>
                        </a:xfrm>
                        <a:prstGeom prst="rect">
                          <a:avLst/>
                        </a:prstGeom>
                        <a:solidFill>
                          <a:srgbClr val="C00000"/>
                        </a:solid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9" name="Rectangle 108">
                          <a:extLst>
                            <a:ext uri="{FF2B5EF4-FFF2-40B4-BE49-F238E27FC236}">
                              <a16:creationId xmlns:a16="http://schemas.microsoft.com/office/drawing/2014/main" id="{323842A4-950B-4321-AC7D-3858FFD03A41}"/>
                            </a:ext>
                          </a:extLst>
                        </p:cNvPr>
                        <p:cNvSpPr/>
                        <p:nvPr/>
                      </p:nvSpPr>
                      <p:spPr>
                        <a:xfrm flipV="1">
                          <a:off x="7057729" y="3302000"/>
                          <a:ext cx="3732826" cy="274320"/>
                        </a:xfrm>
                        <a:prstGeom prst="rect">
                          <a:avLst/>
                        </a:prstGeom>
                        <a:pattFill prst="lgCheck">
                          <a:fgClr>
                            <a:srgbClr val="ED7D31">
                              <a:lumMod val="60000"/>
                              <a:lumOff val="40000"/>
                            </a:srgbClr>
                          </a:fgClr>
                          <a:bgClr>
                            <a:sysClr val="window" lastClr="FFFFFF"/>
                          </a:bgClr>
                        </a:patt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106" name="Straight Connector 105">
                        <a:extLst>
                          <a:ext uri="{FF2B5EF4-FFF2-40B4-BE49-F238E27FC236}">
                            <a16:creationId xmlns:a16="http://schemas.microsoft.com/office/drawing/2014/main" id="{BE127A4E-CB02-4001-BE7D-C569F3A2529A}"/>
                          </a:ext>
                        </a:extLst>
                      </p:cNvPr>
                      <p:cNvCxnSpPr>
                        <a:cxnSpLocks/>
                      </p:cNvCxnSpPr>
                      <p:nvPr/>
                    </p:nvCxnSpPr>
                    <p:spPr>
                      <a:xfrm>
                        <a:off x="7051676" y="3191606"/>
                        <a:ext cx="3738880" cy="0"/>
                      </a:xfrm>
                      <a:prstGeom prst="line">
                        <a:avLst/>
                      </a:prstGeom>
                      <a:noFill/>
                      <a:ln w="38100" cap="flat" cmpd="sng" algn="ctr">
                        <a:solidFill>
                          <a:srgbClr val="C00000"/>
                        </a:solidFill>
                        <a:prstDash val="sysDot"/>
                        <a:miter lim="800000"/>
                      </a:ln>
                      <a:effectLst/>
                    </p:spPr>
                  </p:cxnSp>
                </p:grpSp>
                <p:grpSp>
                  <p:nvGrpSpPr>
                    <p:cNvPr id="100" name="Group 99">
                      <a:extLst>
                        <a:ext uri="{FF2B5EF4-FFF2-40B4-BE49-F238E27FC236}">
                          <a16:creationId xmlns:a16="http://schemas.microsoft.com/office/drawing/2014/main" id="{3840F57C-5DC8-42D4-9C05-22DE9C2C2907}"/>
                        </a:ext>
                      </a:extLst>
                    </p:cNvPr>
                    <p:cNvGrpSpPr/>
                    <p:nvPr/>
                  </p:nvGrpSpPr>
                  <p:grpSpPr>
                    <a:xfrm>
                      <a:off x="6211982" y="1599235"/>
                      <a:ext cx="5722034" cy="91441"/>
                      <a:chOff x="7434647" y="4725964"/>
                      <a:chExt cx="4205645" cy="67208"/>
                    </a:xfrm>
                  </p:grpSpPr>
                  <p:sp>
                    <p:nvSpPr>
                      <p:cNvPr id="101" name="Rectangle 100">
                        <a:extLst>
                          <a:ext uri="{FF2B5EF4-FFF2-40B4-BE49-F238E27FC236}">
                            <a16:creationId xmlns:a16="http://schemas.microsoft.com/office/drawing/2014/main" id="{52FB9D05-8894-4ADA-B07B-423029C719E6}"/>
                          </a:ext>
                        </a:extLst>
                      </p:cNvPr>
                      <p:cNvSpPr/>
                      <p:nvPr/>
                    </p:nvSpPr>
                    <p:spPr>
                      <a:xfrm>
                        <a:off x="7434647" y="4725964"/>
                        <a:ext cx="403246" cy="67208"/>
                      </a:xfrm>
                      <a:prstGeom prst="rect">
                        <a:avLst/>
                      </a:prstGeom>
                      <a:solidFill>
                        <a:srgbClr val="00B050"/>
                      </a:solid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02" name="Rectangle 101">
                        <a:extLst>
                          <a:ext uri="{FF2B5EF4-FFF2-40B4-BE49-F238E27FC236}">
                            <a16:creationId xmlns:a16="http://schemas.microsoft.com/office/drawing/2014/main" id="{A0F6F08C-3C91-4D37-BFFC-DFB0DCE33EFC}"/>
                          </a:ext>
                        </a:extLst>
                      </p:cNvPr>
                      <p:cNvSpPr/>
                      <p:nvPr/>
                    </p:nvSpPr>
                    <p:spPr>
                      <a:xfrm>
                        <a:off x="11237046" y="4725965"/>
                        <a:ext cx="403246" cy="67207"/>
                      </a:xfrm>
                      <a:prstGeom prst="rect">
                        <a:avLst/>
                      </a:prstGeom>
                      <a:solidFill>
                        <a:srgbClr val="00B050"/>
                      </a:solidFill>
                      <a:ln w="3175"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cxnSp>
                <p:nvCxnSpPr>
                  <p:cNvPr id="98" name="Straight Connector 97">
                    <a:extLst>
                      <a:ext uri="{FF2B5EF4-FFF2-40B4-BE49-F238E27FC236}">
                        <a16:creationId xmlns:a16="http://schemas.microsoft.com/office/drawing/2014/main" id="{1F717F49-EBF7-4057-BFA6-11178E23E93A}"/>
                      </a:ext>
                    </a:extLst>
                  </p:cNvPr>
                  <p:cNvCxnSpPr>
                    <a:cxnSpLocks/>
                  </p:cNvCxnSpPr>
                  <p:nvPr/>
                </p:nvCxnSpPr>
                <p:spPr>
                  <a:xfrm flipV="1">
                    <a:off x="6539871" y="2015248"/>
                    <a:ext cx="5068802" cy="0"/>
                  </a:xfrm>
                  <a:prstGeom prst="line">
                    <a:avLst/>
                  </a:prstGeom>
                  <a:noFill/>
                  <a:ln w="38100" cap="flat" cmpd="sng" algn="ctr">
                    <a:solidFill>
                      <a:srgbClr val="FF0000"/>
                    </a:solidFill>
                    <a:prstDash val="dash"/>
                    <a:miter lim="800000"/>
                  </a:ln>
                  <a:effectLst/>
                </p:spPr>
              </p:cxnSp>
            </p:grpSp>
            <p:cxnSp>
              <p:nvCxnSpPr>
                <p:cNvPr id="77" name="Straight Arrow Connector 76">
                  <a:extLst>
                    <a:ext uri="{FF2B5EF4-FFF2-40B4-BE49-F238E27FC236}">
                      <a16:creationId xmlns:a16="http://schemas.microsoft.com/office/drawing/2014/main" id="{58CDA408-77B2-4433-9607-73860A5FF231}"/>
                    </a:ext>
                  </a:extLst>
                </p:cNvPr>
                <p:cNvCxnSpPr>
                  <a:cxnSpLocks/>
                </p:cNvCxnSpPr>
                <p:nvPr/>
              </p:nvCxnSpPr>
              <p:spPr>
                <a:xfrm>
                  <a:off x="6537529" y="1446386"/>
                  <a:ext cx="4976383"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78" name="TextBox 77">
                  <a:extLst>
                    <a:ext uri="{FF2B5EF4-FFF2-40B4-BE49-F238E27FC236}">
                      <a16:creationId xmlns:a16="http://schemas.microsoft.com/office/drawing/2014/main" id="{EFA4B8C8-6BB6-418E-9B02-9A252A869A34}"/>
                    </a:ext>
                  </a:extLst>
                </p:cNvPr>
                <p:cNvSpPr txBox="1"/>
                <p:nvPr/>
              </p:nvSpPr>
              <p:spPr>
                <a:xfrm>
                  <a:off x="8229222" y="1136126"/>
                  <a:ext cx="168668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Active area 34 cm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79" name="Straight Arrow Connector 78">
                  <a:extLst>
                    <a:ext uri="{FF2B5EF4-FFF2-40B4-BE49-F238E27FC236}">
                      <a16:creationId xmlns:a16="http://schemas.microsoft.com/office/drawing/2014/main" id="{728CD9AF-CAA9-409A-A708-58FBC7D70F44}"/>
                    </a:ext>
                  </a:extLst>
                </p:cNvPr>
                <p:cNvCxnSpPr>
                  <a:cxnSpLocks/>
                </p:cNvCxnSpPr>
                <p:nvPr/>
              </p:nvCxnSpPr>
              <p:spPr>
                <a:xfrm>
                  <a:off x="6238410" y="1110355"/>
                  <a:ext cx="5679323" cy="0"/>
                </a:xfrm>
                <a:prstGeom prst="straightConnector1">
                  <a:avLst/>
                </a:prstGeom>
                <a:noFill/>
                <a:ln w="12700" cap="flat" cmpd="sng" algn="ctr">
                  <a:solidFill>
                    <a:sysClr val="windowText" lastClr="000000"/>
                  </a:solidFill>
                  <a:prstDash val="solid"/>
                  <a:miter lim="800000"/>
                  <a:headEnd type="triangle"/>
                  <a:tailEnd type="triangle"/>
                </a:ln>
                <a:effectLst/>
              </p:spPr>
            </p:cxnSp>
            <p:sp>
              <p:nvSpPr>
                <p:cNvPr id="80" name="TextBox 79">
                  <a:extLst>
                    <a:ext uri="{FF2B5EF4-FFF2-40B4-BE49-F238E27FC236}">
                      <a16:creationId xmlns:a16="http://schemas.microsoft.com/office/drawing/2014/main" id="{7CEA6B3E-F440-4E0B-9620-8CAF4788E8F4}"/>
                    </a:ext>
                  </a:extLst>
                </p:cNvPr>
                <p:cNvSpPr txBox="1"/>
                <p:nvPr/>
              </p:nvSpPr>
              <p:spPr>
                <a:xfrm>
                  <a:off x="8174444" y="800371"/>
                  <a:ext cx="168668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Active area 36 cm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81" name="Straight Connector 80">
                  <a:extLst>
                    <a:ext uri="{FF2B5EF4-FFF2-40B4-BE49-F238E27FC236}">
                      <a16:creationId xmlns:a16="http://schemas.microsoft.com/office/drawing/2014/main" id="{9569B41D-BCB3-4C51-91F0-875A78B749A7}"/>
                    </a:ext>
                  </a:extLst>
                </p:cNvPr>
                <p:cNvCxnSpPr>
                  <a:cxnSpLocks/>
                </p:cNvCxnSpPr>
                <p:nvPr/>
              </p:nvCxnSpPr>
              <p:spPr>
                <a:xfrm flipV="1">
                  <a:off x="6540837" y="1376921"/>
                  <a:ext cx="0" cy="365760"/>
                </a:xfrm>
                <a:prstGeom prst="line">
                  <a:avLst/>
                </a:prstGeom>
                <a:noFill/>
                <a:ln w="15875" cap="flat" cmpd="sng" algn="ctr">
                  <a:solidFill>
                    <a:sysClr val="windowText" lastClr="000000"/>
                  </a:solidFill>
                  <a:prstDash val="dash"/>
                  <a:miter lim="800000"/>
                </a:ln>
                <a:effectLst/>
              </p:spPr>
            </p:cxnSp>
            <p:cxnSp>
              <p:nvCxnSpPr>
                <p:cNvPr id="82" name="Straight Connector 81">
                  <a:extLst>
                    <a:ext uri="{FF2B5EF4-FFF2-40B4-BE49-F238E27FC236}">
                      <a16:creationId xmlns:a16="http://schemas.microsoft.com/office/drawing/2014/main" id="{4248C3C2-DD57-4A9F-92BE-28E7F1B1B68F}"/>
                    </a:ext>
                  </a:extLst>
                </p:cNvPr>
                <p:cNvCxnSpPr>
                  <a:cxnSpLocks/>
                </p:cNvCxnSpPr>
                <p:nvPr/>
              </p:nvCxnSpPr>
              <p:spPr>
                <a:xfrm flipV="1">
                  <a:off x="11607072" y="1376921"/>
                  <a:ext cx="0" cy="365760"/>
                </a:xfrm>
                <a:prstGeom prst="line">
                  <a:avLst/>
                </a:prstGeom>
                <a:noFill/>
                <a:ln w="15875" cap="flat" cmpd="sng" algn="ctr">
                  <a:solidFill>
                    <a:sysClr val="windowText" lastClr="000000"/>
                  </a:solidFill>
                  <a:prstDash val="dash"/>
                  <a:miter lim="800000"/>
                </a:ln>
                <a:effectLst/>
              </p:spPr>
            </p:cxnSp>
            <p:cxnSp>
              <p:nvCxnSpPr>
                <p:cNvPr id="83" name="Straight Connector 82">
                  <a:extLst>
                    <a:ext uri="{FF2B5EF4-FFF2-40B4-BE49-F238E27FC236}">
                      <a16:creationId xmlns:a16="http://schemas.microsoft.com/office/drawing/2014/main" id="{87ADF404-1866-473E-9B5E-9F9160A05D4A}"/>
                    </a:ext>
                  </a:extLst>
                </p:cNvPr>
                <p:cNvCxnSpPr>
                  <a:cxnSpLocks/>
                </p:cNvCxnSpPr>
                <p:nvPr/>
              </p:nvCxnSpPr>
              <p:spPr>
                <a:xfrm flipV="1">
                  <a:off x="6211135" y="984824"/>
                  <a:ext cx="0" cy="822960"/>
                </a:xfrm>
                <a:prstGeom prst="line">
                  <a:avLst/>
                </a:prstGeom>
                <a:noFill/>
                <a:ln w="15875" cap="flat" cmpd="sng" algn="ctr">
                  <a:solidFill>
                    <a:sysClr val="windowText" lastClr="000000"/>
                  </a:solidFill>
                  <a:prstDash val="dash"/>
                  <a:miter lim="800000"/>
                </a:ln>
                <a:effectLst/>
              </p:spPr>
            </p:cxnSp>
            <p:cxnSp>
              <p:nvCxnSpPr>
                <p:cNvPr id="84" name="Straight Connector 83">
                  <a:extLst>
                    <a:ext uri="{FF2B5EF4-FFF2-40B4-BE49-F238E27FC236}">
                      <a16:creationId xmlns:a16="http://schemas.microsoft.com/office/drawing/2014/main" id="{876E71CA-28C1-407C-BA0F-44226FFDF7C7}"/>
                    </a:ext>
                  </a:extLst>
                </p:cNvPr>
                <p:cNvCxnSpPr>
                  <a:cxnSpLocks/>
                </p:cNvCxnSpPr>
                <p:nvPr/>
              </p:nvCxnSpPr>
              <p:spPr>
                <a:xfrm flipV="1">
                  <a:off x="11933244" y="984824"/>
                  <a:ext cx="0" cy="822960"/>
                </a:xfrm>
                <a:prstGeom prst="line">
                  <a:avLst/>
                </a:prstGeom>
                <a:noFill/>
                <a:ln w="15875" cap="flat" cmpd="sng" algn="ctr">
                  <a:solidFill>
                    <a:sysClr val="windowText" lastClr="000000"/>
                  </a:solidFill>
                  <a:prstDash val="dash"/>
                  <a:miter lim="800000"/>
                </a:ln>
                <a:effectLst/>
              </p:spPr>
            </p:cxnSp>
            <p:sp>
              <p:nvSpPr>
                <p:cNvPr id="85" name="TextBox 84">
                  <a:extLst>
                    <a:ext uri="{FF2B5EF4-FFF2-40B4-BE49-F238E27FC236}">
                      <a16:creationId xmlns:a16="http://schemas.microsoft.com/office/drawing/2014/main" id="{EE790C87-CABE-4F73-83E4-340B2954160D}"/>
                    </a:ext>
                  </a:extLst>
                </p:cNvPr>
                <p:cNvSpPr txBox="1"/>
                <p:nvPr/>
              </p:nvSpPr>
              <p:spPr>
                <a:xfrm>
                  <a:off x="7371190" y="1589701"/>
                  <a:ext cx="1740082" cy="307777"/>
                </a:xfrm>
                <a:prstGeom prst="rect">
                  <a:avLst/>
                </a:prstGeom>
                <a:solidFill>
                  <a:srgbClr val="ED7D31">
                    <a:lumMod val="40000"/>
                    <a:lumOff val="60000"/>
                    <a:alpha val="5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mm honeycomb </a:t>
                  </a:r>
                  <a:endParaRPr kumimoji="0" lang="fr-FR"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87" name="Straight Arrow Connector 86">
                  <a:extLst>
                    <a:ext uri="{FF2B5EF4-FFF2-40B4-BE49-F238E27FC236}">
                      <a16:creationId xmlns:a16="http://schemas.microsoft.com/office/drawing/2014/main" id="{0EA6776E-592F-4929-AB2C-4458D529862A}"/>
                    </a:ext>
                  </a:extLst>
                </p:cNvPr>
                <p:cNvCxnSpPr>
                  <a:cxnSpLocks/>
                  <a:stCxn id="88" idx="0"/>
                </p:cNvCxnSpPr>
                <p:nvPr/>
              </p:nvCxnSpPr>
              <p:spPr>
                <a:xfrm flipV="1">
                  <a:off x="6932885" y="2565539"/>
                  <a:ext cx="177486" cy="307777"/>
                </a:xfrm>
                <a:prstGeom prst="straightConnector1">
                  <a:avLst/>
                </a:prstGeom>
                <a:noFill/>
                <a:ln w="19050" cap="flat" cmpd="sng" algn="ctr">
                  <a:solidFill>
                    <a:sysClr val="windowText" lastClr="000000"/>
                  </a:solidFill>
                  <a:prstDash val="solid"/>
                  <a:miter lim="800000"/>
                  <a:headEnd w="med" len="lg"/>
                  <a:tailEnd type="triangle" w="lg" len="lg"/>
                </a:ln>
                <a:effectLst/>
              </p:spPr>
            </p:cxnSp>
            <p:sp>
              <p:nvSpPr>
                <p:cNvPr id="88" name="TextBox 87">
                  <a:extLst>
                    <a:ext uri="{FF2B5EF4-FFF2-40B4-BE49-F238E27FC236}">
                      <a16:creationId xmlns:a16="http://schemas.microsoft.com/office/drawing/2014/main" id="{40AE9F2D-5D20-417B-B98A-6C101362D225}"/>
                    </a:ext>
                  </a:extLst>
                </p:cNvPr>
                <p:cNvSpPr txBox="1"/>
                <p:nvPr/>
              </p:nvSpPr>
              <p:spPr>
                <a:xfrm>
                  <a:off x="6478431" y="2873316"/>
                  <a:ext cx="90890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rigid PCB </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9836D98B-B12B-47B3-B3FE-33C689A83915}"/>
                    </a:ext>
                  </a:extLst>
                </p:cNvPr>
                <p:cNvSpPr txBox="1"/>
                <p:nvPr/>
              </p:nvSpPr>
              <p:spPr>
                <a:xfrm>
                  <a:off x="11373401" y="2933583"/>
                  <a:ext cx="58584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FEB</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90" name="Straight Arrow Connector 89">
                  <a:extLst>
                    <a:ext uri="{FF2B5EF4-FFF2-40B4-BE49-F238E27FC236}">
                      <a16:creationId xmlns:a16="http://schemas.microsoft.com/office/drawing/2014/main" id="{A5B69AC9-490E-4C86-B32C-4F407CEACC79}"/>
                    </a:ext>
                  </a:extLst>
                </p:cNvPr>
                <p:cNvCxnSpPr>
                  <a:cxnSpLocks/>
                  <a:stCxn id="89" idx="0"/>
                  <a:endCxn id="102" idx="0"/>
                </p:cNvCxnSpPr>
                <p:nvPr/>
              </p:nvCxnSpPr>
              <p:spPr>
                <a:xfrm flipH="1" flipV="1">
                  <a:off x="11659696" y="2735214"/>
                  <a:ext cx="6627" cy="198369"/>
                </a:xfrm>
                <a:prstGeom prst="straightConnector1">
                  <a:avLst/>
                </a:prstGeom>
                <a:noFill/>
                <a:ln w="19050" cap="flat" cmpd="sng" algn="ctr">
                  <a:solidFill>
                    <a:sysClr val="windowText" lastClr="000000"/>
                  </a:solidFill>
                  <a:prstDash val="solid"/>
                  <a:miter lim="800000"/>
                  <a:headEnd w="med" len="lg"/>
                  <a:tailEnd type="triangle" w="lg" len="lg"/>
                </a:ln>
                <a:effectLst/>
              </p:spPr>
            </p:cxnSp>
            <p:sp>
              <p:nvSpPr>
                <p:cNvPr id="91" name="TextBox 90">
                  <a:extLst>
                    <a:ext uri="{FF2B5EF4-FFF2-40B4-BE49-F238E27FC236}">
                      <a16:creationId xmlns:a16="http://schemas.microsoft.com/office/drawing/2014/main" id="{FE4D30FF-406B-451A-A0FF-410B682CEC64}"/>
                    </a:ext>
                  </a:extLst>
                </p:cNvPr>
                <p:cNvSpPr txBox="1"/>
                <p:nvPr/>
              </p:nvSpPr>
              <p:spPr>
                <a:xfrm rot="5400000">
                  <a:off x="11566452" y="1953035"/>
                  <a:ext cx="1118877"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G10 frames</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5A8FA4D9-B01A-4713-9C52-885FA2FBDF0E}"/>
                    </a:ext>
                  </a:extLst>
                </p:cNvPr>
                <p:cNvSpPr txBox="1"/>
                <p:nvPr/>
              </p:nvSpPr>
              <p:spPr>
                <a:xfrm>
                  <a:off x="8831289" y="2718293"/>
                  <a:ext cx="814259"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GEM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3" name="TextBox 92">
                  <a:extLst>
                    <a:ext uri="{FF2B5EF4-FFF2-40B4-BE49-F238E27FC236}">
                      <a16:creationId xmlns:a16="http://schemas.microsoft.com/office/drawing/2014/main" id="{F362350E-C7AB-47A5-BBEA-9ED5ED5AB96D}"/>
                    </a:ext>
                  </a:extLst>
                </p:cNvPr>
                <p:cNvSpPr txBox="1"/>
                <p:nvPr/>
              </p:nvSpPr>
              <p:spPr>
                <a:xfrm>
                  <a:off x="7717026" y="2704039"/>
                  <a:ext cx="1118876"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µRWELL</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94" name="Straight Arrow Connector 93">
                  <a:extLst>
                    <a:ext uri="{FF2B5EF4-FFF2-40B4-BE49-F238E27FC236}">
                      <a16:creationId xmlns:a16="http://schemas.microsoft.com/office/drawing/2014/main" id="{C8435944-B636-4F9D-8360-AFC74DDC493F}"/>
                    </a:ext>
                  </a:extLst>
                </p:cNvPr>
                <p:cNvCxnSpPr>
                  <a:cxnSpLocks/>
                  <a:stCxn id="92" idx="0"/>
                </p:cNvCxnSpPr>
                <p:nvPr/>
              </p:nvCxnSpPr>
              <p:spPr>
                <a:xfrm flipV="1">
                  <a:off x="9238419" y="2078295"/>
                  <a:ext cx="362698" cy="639998"/>
                </a:xfrm>
                <a:prstGeom prst="straightConnector1">
                  <a:avLst/>
                </a:prstGeom>
                <a:noFill/>
                <a:ln w="19050" cap="flat" cmpd="sng" algn="ctr">
                  <a:solidFill>
                    <a:sysClr val="windowText" lastClr="000000"/>
                  </a:solidFill>
                  <a:prstDash val="solid"/>
                  <a:miter lim="800000"/>
                  <a:headEnd w="med" len="lg"/>
                  <a:tailEnd type="triangle" w="lg" len="lg"/>
                </a:ln>
                <a:effectLst/>
              </p:spPr>
            </p:cxnSp>
            <p:cxnSp>
              <p:nvCxnSpPr>
                <p:cNvPr id="95" name="Straight Arrow Connector 94">
                  <a:extLst>
                    <a:ext uri="{FF2B5EF4-FFF2-40B4-BE49-F238E27FC236}">
                      <a16:creationId xmlns:a16="http://schemas.microsoft.com/office/drawing/2014/main" id="{FAF762DB-41A8-4B11-A9E2-6318ABDF5ED6}"/>
                    </a:ext>
                  </a:extLst>
                </p:cNvPr>
                <p:cNvCxnSpPr>
                  <a:cxnSpLocks/>
                  <a:stCxn id="93" idx="0"/>
                </p:cNvCxnSpPr>
                <p:nvPr/>
              </p:nvCxnSpPr>
              <p:spPr>
                <a:xfrm flipV="1">
                  <a:off x="8276464" y="2329155"/>
                  <a:ext cx="181540" cy="374884"/>
                </a:xfrm>
                <a:prstGeom prst="straightConnector1">
                  <a:avLst/>
                </a:prstGeom>
                <a:noFill/>
                <a:ln w="19050" cap="flat" cmpd="sng" algn="ctr">
                  <a:solidFill>
                    <a:sysClr val="windowText" lastClr="000000"/>
                  </a:solidFill>
                  <a:prstDash val="solid"/>
                  <a:miter lim="800000"/>
                  <a:headEnd w="med" len="lg"/>
                  <a:tailEnd type="triangle" w="lg" len="lg"/>
                </a:ln>
                <a:effectLst/>
              </p:spPr>
            </p:cxnSp>
          </p:grpSp>
          <p:cxnSp>
            <p:nvCxnSpPr>
              <p:cNvPr id="73" name="Straight Connector 72">
                <a:extLst>
                  <a:ext uri="{FF2B5EF4-FFF2-40B4-BE49-F238E27FC236}">
                    <a16:creationId xmlns:a16="http://schemas.microsoft.com/office/drawing/2014/main" id="{89DEEDF2-88C3-434A-A63F-53E620FD8928}"/>
                  </a:ext>
                </a:extLst>
              </p:cNvPr>
              <p:cNvCxnSpPr>
                <a:cxnSpLocks/>
              </p:cNvCxnSpPr>
              <p:nvPr/>
            </p:nvCxnSpPr>
            <p:spPr>
              <a:xfrm>
                <a:off x="6563075" y="2118917"/>
                <a:ext cx="5068802" cy="0"/>
              </a:xfrm>
              <a:prstGeom prst="line">
                <a:avLst/>
              </a:prstGeom>
              <a:noFill/>
              <a:ln w="25400" cap="flat" cmpd="sng" algn="ctr">
                <a:solidFill>
                  <a:srgbClr val="FF00FF"/>
                </a:solidFill>
                <a:prstDash val="solid"/>
                <a:miter lim="800000"/>
              </a:ln>
              <a:effectLst/>
            </p:spPr>
          </p:cxnSp>
          <p:sp>
            <p:nvSpPr>
              <p:cNvPr id="74" name="TextBox 73">
                <a:extLst>
                  <a:ext uri="{FF2B5EF4-FFF2-40B4-BE49-F238E27FC236}">
                    <a16:creationId xmlns:a16="http://schemas.microsoft.com/office/drawing/2014/main" id="{B09B7CD7-A600-4036-B397-68E3ABEF9CD1}"/>
                  </a:ext>
                </a:extLst>
              </p:cNvPr>
              <p:cNvSpPr txBox="1"/>
              <p:nvPr/>
            </p:nvSpPr>
            <p:spPr>
              <a:xfrm>
                <a:off x="9645977" y="2907120"/>
                <a:ext cx="1067323"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cathode</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75" name="Straight Arrow Connector 74">
                <a:extLst>
                  <a:ext uri="{FF2B5EF4-FFF2-40B4-BE49-F238E27FC236}">
                    <a16:creationId xmlns:a16="http://schemas.microsoft.com/office/drawing/2014/main" id="{8E558DD0-3188-4B13-9ED9-0C0206CAF880}"/>
                  </a:ext>
                </a:extLst>
              </p:cNvPr>
              <p:cNvCxnSpPr>
                <a:cxnSpLocks/>
                <a:stCxn id="74" idx="0"/>
              </p:cNvCxnSpPr>
              <p:nvPr/>
            </p:nvCxnSpPr>
            <p:spPr>
              <a:xfrm flipV="1">
                <a:off x="10179639" y="2104400"/>
                <a:ext cx="435110" cy="802720"/>
              </a:xfrm>
              <a:prstGeom prst="straightConnector1">
                <a:avLst/>
              </a:prstGeom>
              <a:noFill/>
              <a:ln w="19050" cap="flat" cmpd="sng" algn="ctr">
                <a:solidFill>
                  <a:sysClr val="windowText" lastClr="000000"/>
                </a:solidFill>
                <a:prstDash val="solid"/>
                <a:miter lim="800000"/>
                <a:headEnd w="med" len="lg"/>
                <a:tailEnd type="triangle" w="lg" len="lg"/>
              </a:ln>
              <a:effectLst/>
            </p:spPr>
          </p:cxnSp>
        </p:grpSp>
        <p:sp>
          <p:nvSpPr>
            <p:cNvPr id="117" name="TextBox 116">
              <a:extLst>
                <a:ext uri="{FF2B5EF4-FFF2-40B4-BE49-F238E27FC236}">
                  <a16:creationId xmlns:a16="http://schemas.microsoft.com/office/drawing/2014/main" id="{04B8C963-F944-4129-96C9-19AB8E001930}"/>
                </a:ext>
              </a:extLst>
            </p:cNvPr>
            <p:cNvSpPr txBox="1"/>
            <p:nvPr/>
          </p:nvSpPr>
          <p:spPr>
            <a:xfrm>
              <a:off x="1196143" y="6034996"/>
              <a:ext cx="4114800"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cross-section view of  thin-gap GRWELL detector</a:t>
              </a:r>
            </a:p>
          </p:txBody>
        </p:sp>
      </p:grpSp>
      <p:sp>
        <p:nvSpPr>
          <p:cNvPr id="2" name="Footer Placeholder 1">
            <a:extLst>
              <a:ext uri="{FF2B5EF4-FFF2-40B4-BE49-F238E27FC236}">
                <a16:creationId xmlns:a16="http://schemas.microsoft.com/office/drawing/2014/main" id="{4AE0D6DD-12E2-4317-896E-F16EA8E8DF8E}"/>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grpSp>
        <p:nvGrpSpPr>
          <p:cNvPr id="24" name="Group 23">
            <a:extLst>
              <a:ext uri="{FF2B5EF4-FFF2-40B4-BE49-F238E27FC236}">
                <a16:creationId xmlns:a16="http://schemas.microsoft.com/office/drawing/2014/main" id="{9411E1C5-BFEC-4FD6-B5D6-3B1DD24FC55E}"/>
              </a:ext>
            </a:extLst>
          </p:cNvPr>
          <p:cNvGrpSpPr/>
          <p:nvPr/>
        </p:nvGrpSpPr>
        <p:grpSpPr>
          <a:xfrm>
            <a:off x="7239086" y="782703"/>
            <a:ext cx="4517931" cy="2778323"/>
            <a:chOff x="7357849" y="758454"/>
            <a:chExt cx="4517931" cy="2778323"/>
          </a:xfrm>
        </p:grpSpPr>
        <p:grpSp>
          <p:nvGrpSpPr>
            <p:cNvPr id="3" name="Group 2">
              <a:extLst>
                <a:ext uri="{FF2B5EF4-FFF2-40B4-BE49-F238E27FC236}">
                  <a16:creationId xmlns:a16="http://schemas.microsoft.com/office/drawing/2014/main" id="{8A236C15-49D4-4BE3-9956-336DC65C3B5C}"/>
                </a:ext>
              </a:extLst>
            </p:cNvPr>
            <p:cNvGrpSpPr>
              <a:grpSpLocks noChangeAspect="1"/>
            </p:cNvGrpSpPr>
            <p:nvPr/>
          </p:nvGrpSpPr>
          <p:grpSpPr>
            <a:xfrm>
              <a:off x="7513694" y="758454"/>
              <a:ext cx="4206240" cy="2374575"/>
              <a:chOff x="6990254" y="969559"/>
              <a:chExt cx="4811137" cy="2716060"/>
            </a:xfrm>
            <a:solidFill>
              <a:srgbClr val="FFFFFF"/>
            </a:solidFill>
          </p:grpSpPr>
          <p:sp>
            <p:nvSpPr>
              <p:cNvPr id="17" name="TextBox 16">
                <a:extLst>
                  <a:ext uri="{FF2B5EF4-FFF2-40B4-BE49-F238E27FC236}">
                    <a16:creationId xmlns:a16="http://schemas.microsoft.com/office/drawing/2014/main" id="{68BCE7BD-F4FA-4919-9C7F-1786124381AD}"/>
                  </a:ext>
                </a:extLst>
              </p:cNvPr>
              <p:cNvSpPr txBox="1"/>
              <p:nvPr/>
            </p:nvSpPr>
            <p:spPr>
              <a:xfrm rot="2700000">
                <a:off x="10893990" y="2712101"/>
                <a:ext cx="860413" cy="338554"/>
              </a:xfrm>
              <a:prstGeom prst="rect">
                <a:avLst/>
              </a:prstGeom>
              <a:grpFill/>
            </p:spPr>
            <p:txBody>
              <a:bodyPr wrap="square" rtlCol="0">
                <a:spAutoFit/>
              </a:bodyPr>
              <a:lstStyle/>
              <a:p>
                <a:r>
                  <a:rPr lang="en-US" sz="1600" dirty="0">
                    <a:solidFill>
                      <a:srgbClr val="0000FF"/>
                    </a:solidFill>
                    <a:latin typeface="Times New Roman" panose="02020603050405020304" pitchFamily="18" charset="0"/>
                    <a:cs typeface="Times New Roman" panose="02020603050405020304" pitchFamily="18" charset="0"/>
                  </a:rPr>
                  <a:t>U-strips</a:t>
                </a:r>
              </a:p>
            </p:txBody>
          </p:sp>
          <p:sp>
            <p:nvSpPr>
              <p:cNvPr id="370" name="TextBox 369">
                <a:extLst>
                  <a:ext uri="{FF2B5EF4-FFF2-40B4-BE49-F238E27FC236}">
                    <a16:creationId xmlns:a16="http://schemas.microsoft.com/office/drawing/2014/main" id="{1C4B210B-EB9E-4358-9297-972457A0061B}"/>
                  </a:ext>
                </a:extLst>
              </p:cNvPr>
              <p:cNvSpPr txBox="1"/>
              <p:nvPr/>
            </p:nvSpPr>
            <p:spPr>
              <a:xfrm rot="18900000">
                <a:off x="6990254" y="2581396"/>
                <a:ext cx="860415" cy="338554"/>
              </a:xfrm>
              <a:prstGeom prst="rect">
                <a:avLst/>
              </a:prstGeom>
              <a:grpFill/>
            </p:spPr>
            <p:txBody>
              <a:bodyPr wrap="square" rtlCol="0">
                <a:spAutoFit/>
              </a:bodyPr>
              <a:lstStyle/>
              <a:p>
                <a:r>
                  <a:rPr lang="en-US" sz="1600" dirty="0">
                    <a:solidFill>
                      <a:srgbClr val="FF0000"/>
                    </a:solidFill>
                    <a:latin typeface="Times New Roman" panose="02020603050405020304" pitchFamily="18" charset="0"/>
                    <a:cs typeface="Times New Roman" panose="02020603050405020304" pitchFamily="18" charset="0"/>
                  </a:rPr>
                  <a:t>V-strips</a:t>
                </a:r>
              </a:p>
            </p:txBody>
          </p:sp>
          <p:sp>
            <p:nvSpPr>
              <p:cNvPr id="371" name="TextBox 370">
                <a:extLst>
                  <a:ext uri="{FF2B5EF4-FFF2-40B4-BE49-F238E27FC236}">
                    <a16:creationId xmlns:a16="http://schemas.microsoft.com/office/drawing/2014/main" id="{10728A28-BB9B-4E3B-A853-DD0CB6D437AE}"/>
                  </a:ext>
                </a:extLst>
              </p:cNvPr>
              <p:cNvSpPr txBox="1"/>
              <p:nvPr/>
            </p:nvSpPr>
            <p:spPr>
              <a:xfrm rot="2700000">
                <a:off x="10571300" y="1200037"/>
                <a:ext cx="777790" cy="316834"/>
              </a:xfrm>
              <a:prstGeom prst="rect">
                <a:avLst/>
              </a:prstGeom>
              <a:grp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0.8 mm</a:t>
                </a:r>
              </a:p>
            </p:txBody>
          </p:sp>
          <p:grpSp>
            <p:nvGrpSpPr>
              <p:cNvPr id="5" name="Group 4">
                <a:extLst>
                  <a:ext uri="{FF2B5EF4-FFF2-40B4-BE49-F238E27FC236}">
                    <a16:creationId xmlns:a16="http://schemas.microsoft.com/office/drawing/2014/main" id="{B1398750-ED9D-4AAC-BE2A-C769B1F9B97B}"/>
                  </a:ext>
                </a:extLst>
              </p:cNvPr>
              <p:cNvGrpSpPr>
                <a:grpSpLocks noChangeAspect="1"/>
              </p:cNvGrpSpPr>
              <p:nvPr/>
            </p:nvGrpSpPr>
            <p:grpSpPr>
              <a:xfrm>
                <a:off x="7046511" y="1627220"/>
                <a:ext cx="4754880" cy="1858727"/>
                <a:chOff x="6053116" y="1135579"/>
                <a:chExt cx="5847901" cy="2286000"/>
              </a:xfrm>
              <a:grpFill/>
            </p:grpSpPr>
            <p:sp>
              <p:nvSpPr>
                <p:cNvPr id="195" name="Rectangle 194">
                  <a:extLst>
                    <a:ext uri="{FF2B5EF4-FFF2-40B4-BE49-F238E27FC236}">
                      <a16:creationId xmlns:a16="http://schemas.microsoft.com/office/drawing/2014/main" id="{1D009EC8-68F0-45BC-B510-4D91F78DFB92}"/>
                    </a:ext>
                  </a:extLst>
                </p:cNvPr>
                <p:cNvSpPr/>
                <p:nvPr/>
              </p:nvSpPr>
              <p:spPr>
                <a:xfrm>
                  <a:off x="6053116" y="1135579"/>
                  <a:ext cx="5847901" cy="2286000"/>
                </a:xfrm>
                <a:prstGeom prst="rect">
                  <a:avLst/>
                </a:prstGeom>
                <a:grpFill/>
                <a:ln w="12700" cap="flat" cmpd="sng" algn="ctr">
                  <a:solidFill>
                    <a:srgbClr val="70AD47">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55" name="Straight Connector 254">
                  <a:extLst>
                    <a:ext uri="{FF2B5EF4-FFF2-40B4-BE49-F238E27FC236}">
                      <a16:creationId xmlns:a16="http://schemas.microsoft.com/office/drawing/2014/main" id="{0DCD151D-C826-4967-862A-6148C6A65EFC}"/>
                    </a:ext>
                  </a:extLst>
                </p:cNvPr>
                <p:cNvCxnSpPr/>
                <p:nvPr/>
              </p:nvCxnSpPr>
              <p:spPr>
                <a:xfrm flipH="1">
                  <a:off x="9448881" y="1135579"/>
                  <a:ext cx="2232837" cy="2286000"/>
                </a:xfrm>
                <a:prstGeom prst="line">
                  <a:avLst/>
                </a:prstGeom>
                <a:grpFill/>
                <a:ln w="73025" cap="flat" cmpd="sng" algn="ctr">
                  <a:solidFill>
                    <a:srgbClr val="FF0000"/>
                  </a:solidFill>
                  <a:prstDash val="solid"/>
                  <a:miter lim="800000"/>
                </a:ln>
                <a:effectLst/>
              </p:spPr>
            </p:cxnSp>
            <p:cxnSp>
              <p:nvCxnSpPr>
                <p:cNvPr id="257" name="Straight Connector 256">
                  <a:extLst>
                    <a:ext uri="{FF2B5EF4-FFF2-40B4-BE49-F238E27FC236}">
                      <a16:creationId xmlns:a16="http://schemas.microsoft.com/office/drawing/2014/main" id="{2C40EEB0-8977-4ECF-A31B-4956DCD0E0AE}"/>
                    </a:ext>
                  </a:extLst>
                </p:cNvPr>
                <p:cNvCxnSpPr/>
                <p:nvPr/>
              </p:nvCxnSpPr>
              <p:spPr>
                <a:xfrm flipH="1">
                  <a:off x="8966871" y="1135579"/>
                  <a:ext cx="2232837" cy="2286000"/>
                </a:xfrm>
                <a:prstGeom prst="line">
                  <a:avLst/>
                </a:prstGeom>
                <a:grpFill/>
                <a:ln w="73025" cap="flat" cmpd="sng" algn="ctr">
                  <a:solidFill>
                    <a:srgbClr val="FF0000"/>
                  </a:solidFill>
                  <a:prstDash val="solid"/>
                  <a:miter lim="800000"/>
                </a:ln>
                <a:effectLst/>
              </p:spPr>
            </p:cxnSp>
            <p:cxnSp>
              <p:nvCxnSpPr>
                <p:cNvPr id="259" name="Straight Connector 258">
                  <a:extLst>
                    <a:ext uri="{FF2B5EF4-FFF2-40B4-BE49-F238E27FC236}">
                      <a16:creationId xmlns:a16="http://schemas.microsoft.com/office/drawing/2014/main" id="{099D47DD-51C8-46F0-ABDF-9E2572E796BE}"/>
                    </a:ext>
                  </a:extLst>
                </p:cNvPr>
                <p:cNvCxnSpPr/>
                <p:nvPr/>
              </p:nvCxnSpPr>
              <p:spPr>
                <a:xfrm flipH="1">
                  <a:off x="8484861" y="1135579"/>
                  <a:ext cx="2232837" cy="2286000"/>
                </a:xfrm>
                <a:prstGeom prst="line">
                  <a:avLst/>
                </a:prstGeom>
                <a:grpFill/>
                <a:ln w="73025" cap="flat" cmpd="sng" algn="ctr">
                  <a:solidFill>
                    <a:srgbClr val="FF0000"/>
                  </a:solidFill>
                  <a:prstDash val="solid"/>
                  <a:miter lim="800000"/>
                </a:ln>
                <a:effectLst/>
              </p:spPr>
            </p:cxnSp>
            <p:cxnSp>
              <p:nvCxnSpPr>
                <p:cNvPr id="261" name="Straight Connector 260">
                  <a:extLst>
                    <a:ext uri="{FF2B5EF4-FFF2-40B4-BE49-F238E27FC236}">
                      <a16:creationId xmlns:a16="http://schemas.microsoft.com/office/drawing/2014/main" id="{16D549EC-F239-47AF-9343-B97E5FD19CA6}"/>
                    </a:ext>
                  </a:extLst>
                </p:cNvPr>
                <p:cNvCxnSpPr/>
                <p:nvPr/>
              </p:nvCxnSpPr>
              <p:spPr>
                <a:xfrm flipH="1">
                  <a:off x="8002852" y="1135579"/>
                  <a:ext cx="2232837" cy="2286000"/>
                </a:xfrm>
                <a:prstGeom prst="line">
                  <a:avLst/>
                </a:prstGeom>
                <a:grpFill/>
                <a:ln w="73025" cap="flat" cmpd="sng" algn="ctr">
                  <a:solidFill>
                    <a:srgbClr val="FF0000"/>
                  </a:solidFill>
                  <a:prstDash val="solid"/>
                  <a:miter lim="800000"/>
                </a:ln>
                <a:effectLst/>
              </p:spPr>
            </p:cxnSp>
            <p:cxnSp>
              <p:nvCxnSpPr>
                <p:cNvPr id="263" name="Straight Connector 262">
                  <a:extLst>
                    <a:ext uri="{FF2B5EF4-FFF2-40B4-BE49-F238E27FC236}">
                      <a16:creationId xmlns:a16="http://schemas.microsoft.com/office/drawing/2014/main" id="{31B28523-3CCF-47B7-9FE4-F82BF57FACF9}"/>
                    </a:ext>
                  </a:extLst>
                </p:cNvPr>
                <p:cNvCxnSpPr/>
                <p:nvPr/>
              </p:nvCxnSpPr>
              <p:spPr>
                <a:xfrm flipH="1">
                  <a:off x="7520842" y="1135579"/>
                  <a:ext cx="2232837" cy="2286000"/>
                </a:xfrm>
                <a:prstGeom prst="line">
                  <a:avLst/>
                </a:prstGeom>
                <a:grpFill/>
                <a:ln w="73025" cap="flat" cmpd="sng" algn="ctr">
                  <a:solidFill>
                    <a:srgbClr val="FF0000"/>
                  </a:solidFill>
                  <a:prstDash val="solid"/>
                  <a:miter lim="800000"/>
                </a:ln>
                <a:effectLst/>
              </p:spPr>
            </p:cxnSp>
            <p:cxnSp>
              <p:nvCxnSpPr>
                <p:cNvPr id="265" name="Straight Connector 264">
                  <a:extLst>
                    <a:ext uri="{FF2B5EF4-FFF2-40B4-BE49-F238E27FC236}">
                      <a16:creationId xmlns:a16="http://schemas.microsoft.com/office/drawing/2014/main" id="{F26D1960-37EB-47EF-9DB4-C2C364EB0F1A}"/>
                    </a:ext>
                  </a:extLst>
                </p:cNvPr>
                <p:cNvCxnSpPr/>
                <p:nvPr/>
              </p:nvCxnSpPr>
              <p:spPr>
                <a:xfrm flipH="1">
                  <a:off x="7038832" y="1135579"/>
                  <a:ext cx="2232837" cy="2286000"/>
                </a:xfrm>
                <a:prstGeom prst="line">
                  <a:avLst/>
                </a:prstGeom>
                <a:grpFill/>
                <a:ln w="73025" cap="flat" cmpd="sng" algn="ctr">
                  <a:solidFill>
                    <a:srgbClr val="FF0000"/>
                  </a:solidFill>
                  <a:prstDash val="solid"/>
                  <a:miter lim="800000"/>
                </a:ln>
                <a:effectLst/>
              </p:spPr>
            </p:cxnSp>
            <p:cxnSp>
              <p:nvCxnSpPr>
                <p:cNvPr id="267" name="Straight Connector 266">
                  <a:extLst>
                    <a:ext uri="{FF2B5EF4-FFF2-40B4-BE49-F238E27FC236}">
                      <a16:creationId xmlns:a16="http://schemas.microsoft.com/office/drawing/2014/main" id="{F33DA735-D9D5-4526-90E2-D2148322E4D0}"/>
                    </a:ext>
                  </a:extLst>
                </p:cNvPr>
                <p:cNvCxnSpPr/>
                <p:nvPr/>
              </p:nvCxnSpPr>
              <p:spPr>
                <a:xfrm flipH="1">
                  <a:off x="6556822" y="1135579"/>
                  <a:ext cx="2232837" cy="2286000"/>
                </a:xfrm>
                <a:prstGeom prst="line">
                  <a:avLst/>
                </a:prstGeom>
                <a:grpFill/>
                <a:ln w="73025" cap="flat" cmpd="sng" algn="ctr">
                  <a:solidFill>
                    <a:srgbClr val="FF0000"/>
                  </a:solidFill>
                  <a:prstDash val="solid"/>
                  <a:miter lim="800000"/>
                </a:ln>
                <a:effectLst/>
              </p:spPr>
            </p:cxnSp>
            <p:cxnSp>
              <p:nvCxnSpPr>
                <p:cNvPr id="269" name="Straight Connector 268">
                  <a:extLst>
                    <a:ext uri="{FF2B5EF4-FFF2-40B4-BE49-F238E27FC236}">
                      <a16:creationId xmlns:a16="http://schemas.microsoft.com/office/drawing/2014/main" id="{17B40EFB-986A-403E-8E1B-B52608E5C19E}"/>
                    </a:ext>
                  </a:extLst>
                </p:cNvPr>
                <p:cNvCxnSpPr/>
                <p:nvPr/>
              </p:nvCxnSpPr>
              <p:spPr>
                <a:xfrm flipH="1">
                  <a:off x="6074820" y="1135579"/>
                  <a:ext cx="2232837" cy="2286000"/>
                </a:xfrm>
                <a:prstGeom prst="line">
                  <a:avLst/>
                </a:prstGeom>
                <a:grpFill/>
                <a:ln w="73025" cap="flat" cmpd="sng" algn="ctr">
                  <a:solidFill>
                    <a:srgbClr val="FF0000"/>
                  </a:solidFill>
                  <a:prstDash val="solid"/>
                  <a:miter lim="800000"/>
                </a:ln>
                <a:effectLst/>
              </p:spPr>
            </p:cxnSp>
            <p:cxnSp>
              <p:nvCxnSpPr>
                <p:cNvPr id="199" name="Straight Connector 198">
                  <a:extLst>
                    <a:ext uri="{FF2B5EF4-FFF2-40B4-BE49-F238E27FC236}">
                      <a16:creationId xmlns:a16="http://schemas.microsoft.com/office/drawing/2014/main" id="{6DA3A320-4B72-4CF2-B379-9451C2EE1171}"/>
                    </a:ext>
                  </a:extLst>
                </p:cNvPr>
                <p:cNvCxnSpPr/>
                <p:nvPr/>
              </p:nvCxnSpPr>
              <p:spPr>
                <a:xfrm>
                  <a:off x="6109686" y="1135579"/>
                  <a:ext cx="2232837" cy="2286000"/>
                </a:xfrm>
                <a:prstGeom prst="line">
                  <a:avLst/>
                </a:prstGeom>
                <a:grpFill/>
                <a:ln w="28575" cap="flat" cmpd="sng" algn="ctr">
                  <a:solidFill>
                    <a:srgbClr val="0000FF"/>
                  </a:solidFill>
                  <a:prstDash val="solid"/>
                  <a:miter lim="800000"/>
                </a:ln>
                <a:effectLst/>
              </p:spPr>
            </p:cxnSp>
            <p:cxnSp>
              <p:nvCxnSpPr>
                <p:cNvPr id="201" name="Straight Connector 200">
                  <a:extLst>
                    <a:ext uri="{FF2B5EF4-FFF2-40B4-BE49-F238E27FC236}">
                      <a16:creationId xmlns:a16="http://schemas.microsoft.com/office/drawing/2014/main" id="{E9207B03-E4E0-44D1-BBD1-A77CA1E913AE}"/>
                    </a:ext>
                  </a:extLst>
                </p:cNvPr>
                <p:cNvCxnSpPr/>
                <p:nvPr/>
              </p:nvCxnSpPr>
              <p:spPr>
                <a:xfrm>
                  <a:off x="6591696" y="1135579"/>
                  <a:ext cx="2232837" cy="2286000"/>
                </a:xfrm>
                <a:prstGeom prst="line">
                  <a:avLst/>
                </a:prstGeom>
                <a:grpFill/>
                <a:ln w="28575" cap="flat" cmpd="sng" algn="ctr">
                  <a:solidFill>
                    <a:srgbClr val="0000FF"/>
                  </a:solidFill>
                  <a:prstDash val="solid"/>
                  <a:miter lim="800000"/>
                </a:ln>
                <a:effectLst/>
              </p:spPr>
            </p:cxnSp>
            <p:cxnSp>
              <p:nvCxnSpPr>
                <p:cNvPr id="203" name="Straight Connector 202">
                  <a:extLst>
                    <a:ext uri="{FF2B5EF4-FFF2-40B4-BE49-F238E27FC236}">
                      <a16:creationId xmlns:a16="http://schemas.microsoft.com/office/drawing/2014/main" id="{CD37F372-4EC4-463E-BADD-F9C90F71709E}"/>
                    </a:ext>
                  </a:extLst>
                </p:cNvPr>
                <p:cNvCxnSpPr/>
                <p:nvPr/>
              </p:nvCxnSpPr>
              <p:spPr>
                <a:xfrm>
                  <a:off x="7073706" y="1135579"/>
                  <a:ext cx="2232837" cy="2286000"/>
                </a:xfrm>
                <a:prstGeom prst="line">
                  <a:avLst/>
                </a:prstGeom>
                <a:grpFill/>
                <a:ln w="28575" cap="flat" cmpd="sng" algn="ctr">
                  <a:solidFill>
                    <a:srgbClr val="0000FF"/>
                  </a:solidFill>
                  <a:prstDash val="solid"/>
                  <a:miter lim="800000"/>
                </a:ln>
                <a:effectLst/>
              </p:spPr>
            </p:cxnSp>
            <p:cxnSp>
              <p:nvCxnSpPr>
                <p:cNvPr id="205" name="Straight Connector 204">
                  <a:extLst>
                    <a:ext uri="{FF2B5EF4-FFF2-40B4-BE49-F238E27FC236}">
                      <a16:creationId xmlns:a16="http://schemas.microsoft.com/office/drawing/2014/main" id="{51B549DF-E550-4873-80F3-EB1F8F9A1A53}"/>
                    </a:ext>
                  </a:extLst>
                </p:cNvPr>
                <p:cNvCxnSpPr/>
                <p:nvPr/>
              </p:nvCxnSpPr>
              <p:spPr>
                <a:xfrm>
                  <a:off x="7555715" y="1135579"/>
                  <a:ext cx="2232837" cy="2286000"/>
                </a:xfrm>
                <a:prstGeom prst="line">
                  <a:avLst/>
                </a:prstGeom>
                <a:grpFill/>
                <a:ln w="28575" cap="flat" cmpd="sng" algn="ctr">
                  <a:solidFill>
                    <a:srgbClr val="0000FF"/>
                  </a:solidFill>
                  <a:prstDash val="solid"/>
                  <a:miter lim="800000"/>
                </a:ln>
                <a:effectLst/>
              </p:spPr>
            </p:cxnSp>
            <p:cxnSp>
              <p:nvCxnSpPr>
                <p:cNvPr id="207" name="Straight Connector 206">
                  <a:extLst>
                    <a:ext uri="{FF2B5EF4-FFF2-40B4-BE49-F238E27FC236}">
                      <a16:creationId xmlns:a16="http://schemas.microsoft.com/office/drawing/2014/main" id="{2E9980AE-3414-4867-927F-C435F7B5473C}"/>
                    </a:ext>
                  </a:extLst>
                </p:cNvPr>
                <p:cNvCxnSpPr/>
                <p:nvPr/>
              </p:nvCxnSpPr>
              <p:spPr>
                <a:xfrm>
                  <a:off x="8037726" y="1135579"/>
                  <a:ext cx="2232837" cy="2286000"/>
                </a:xfrm>
                <a:prstGeom prst="line">
                  <a:avLst/>
                </a:prstGeom>
                <a:grpFill/>
                <a:ln w="28575" cap="flat" cmpd="sng" algn="ctr">
                  <a:solidFill>
                    <a:srgbClr val="0000FF"/>
                  </a:solidFill>
                  <a:prstDash val="solid"/>
                  <a:miter lim="800000"/>
                </a:ln>
                <a:effectLst/>
              </p:spPr>
            </p:cxnSp>
            <p:cxnSp>
              <p:nvCxnSpPr>
                <p:cNvPr id="209" name="Straight Connector 208">
                  <a:extLst>
                    <a:ext uri="{FF2B5EF4-FFF2-40B4-BE49-F238E27FC236}">
                      <a16:creationId xmlns:a16="http://schemas.microsoft.com/office/drawing/2014/main" id="{7A744561-EE58-410D-B3A3-5FAE35ADFA78}"/>
                    </a:ext>
                  </a:extLst>
                </p:cNvPr>
                <p:cNvCxnSpPr/>
                <p:nvPr/>
              </p:nvCxnSpPr>
              <p:spPr>
                <a:xfrm>
                  <a:off x="8519734" y="1135579"/>
                  <a:ext cx="2232837" cy="2286000"/>
                </a:xfrm>
                <a:prstGeom prst="line">
                  <a:avLst/>
                </a:prstGeom>
                <a:grpFill/>
                <a:ln w="28575" cap="flat" cmpd="sng" algn="ctr">
                  <a:solidFill>
                    <a:srgbClr val="0000FF"/>
                  </a:solidFill>
                  <a:prstDash val="solid"/>
                  <a:miter lim="800000"/>
                </a:ln>
                <a:effectLst/>
              </p:spPr>
            </p:cxnSp>
            <p:cxnSp>
              <p:nvCxnSpPr>
                <p:cNvPr id="211" name="Straight Connector 210">
                  <a:extLst>
                    <a:ext uri="{FF2B5EF4-FFF2-40B4-BE49-F238E27FC236}">
                      <a16:creationId xmlns:a16="http://schemas.microsoft.com/office/drawing/2014/main" id="{0BAC3779-E714-45CD-8B5E-C1067BE37EDD}"/>
                    </a:ext>
                  </a:extLst>
                </p:cNvPr>
                <p:cNvCxnSpPr/>
                <p:nvPr/>
              </p:nvCxnSpPr>
              <p:spPr>
                <a:xfrm>
                  <a:off x="9001744" y="1135579"/>
                  <a:ext cx="2232837" cy="2286000"/>
                </a:xfrm>
                <a:prstGeom prst="line">
                  <a:avLst/>
                </a:prstGeom>
                <a:grpFill/>
                <a:ln w="28575" cap="flat" cmpd="sng" algn="ctr">
                  <a:solidFill>
                    <a:srgbClr val="0000FF"/>
                  </a:solidFill>
                  <a:prstDash val="solid"/>
                  <a:miter lim="800000"/>
                </a:ln>
                <a:effectLst/>
              </p:spPr>
            </p:cxnSp>
            <p:cxnSp>
              <p:nvCxnSpPr>
                <p:cNvPr id="213" name="Straight Connector 212">
                  <a:extLst>
                    <a:ext uri="{FF2B5EF4-FFF2-40B4-BE49-F238E27FC236}">
                      <a16:creationId xmlns:a16="http://schemas.microsoft.com/office/drawing/2014/main" id="{8F0D054E-8EF4-47D0-8D1C-33AF05D8F56B}"/>
                    </a:ext>
                  </a:extLst>
                </p:cNvPr>
                <p:cNvCxnSpPr/>
                <p:nvPr/>
              </p:nvCxnSpPr>
              <p:spPr>
                <a:xfrm>
                  <a:off x="9483753" y="1135579"/>
                  <a:ext cx="2232837" cy="2286000"/>
                </a:xfrm>
                <a:prstGeom prst="line">
                  <a:avLst/>
                </a:prstGeom>
                <a:grpFill/>
                <a:ln w="28575" cap="flat" cmpd="sng" algn="ctr">
                  <a:solidFill>
                    <a:srgbClr val="0000FF"/>
                  </a:solidFill>
                  <a:prstDash val="solid"/>
                  <a:miter lim="800000"/>
                </a:ln>
                <a:effectLst/>
              </p:spPr>
            </p:cxnSp>
          </p:grpSp>
          <p:grpSp>
            <p:nvGrpSpPr>
              <p:cNvPr id="342" name="Group 341">
                <a:extLst>
                  <a:ext uri="{FF2B5EF4-FFF2-40B4-BE49-F238E27FC236}">
                    <a16:creationId xmlns:a16="http://schemas.microsoft.com/office/drawing/2014/main" id="{B8FD83C7-DDD3-4A76-820D-2079DCEBB91A}"/>
                  </a:ext>
                </a:extLst>
              </p:cNvPr>
              <p:cNvGrpSpPr/>
              <p:nvPr/>
            </p:nvGrpSpPr>
            <p:grpSpPr>
              <a:xfrm>
                <a:off x="7094129" y="1456218"/>
                <a:ext cx="2742936" cy="182880"/>
                <a:chOff x="8750966" y="1115845"/>
                <a:chExt cx="2901177" cy="548640"/>
              </a:xfrm>
              <a:grpFill/>
            </p:grpSpPr>
            <p:cxnSp>
              <p:nvCxnSpPr>
                <p:cNvPr id="343" name="Straight Connector 342">
                  <a:extLst>
                    <a:ext uri="{FF2B5EF4-FFF2-40B4-BE49-F238E27FC236}">
                      <a16:creationId xmlns:a16="http://schemas.microsoft.com/office/drawing/2014/main" id="{F717C233-D2AE-48E8-89AA-20202C2F5687}"/>
                    </a:ext>
                  </a:extLst>
                </p:cNvPr>
                <p:cNvCxnSpPr/>
                <p:nvPr/>
              </p:nvCxnSpPr>
              <p:spPr bwMode="auto">
                <a:xfrm>
                  <a:off x="8750966"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4B2E4FFB-8BAF-4312-8AA6-7C001E11E884}"/>
                    </a:ext>
                  </a:extLst>
                </p:cNvPr>
                <p:cNvCxnSpPr/>
                <p:nvPr/>
              </p:nvCxnSpPr>
              <p:spPr bwMode="auto">
                <a:xfrm>
                  <a:off x="9165420"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6C7BD2FF-B7A0-4982-B56B-CCB10E8E6F1C}"/>
                    </a:ext>
                  </a:extLst>
                </p:cNvPr>
                <p:cNvCxnSpPr/>
                <p:nvPr/>
              </p:nvCxnSpPr>
              <p:spPr bwMode="auto">
                <a:xfrm>
                  <a:off x="9579874"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EC3D2562-8543-457B-B03D-343C31ADB739}"/>
                    </a:ext>
                  </a:extLst>
                </p:cNvPr>
                <p:cNvCxnSpPr/>
                <p:nvPr/>
              </p:nvCxnSpPr>
              <p:spPr bwMode="auto">
                <a:xfrm>
                  <a:off x="9994328"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976D2377-967E-4288-83C0-C1EAA908AB6A}"/>
                    </a:ext>
                  </a:extLst>
                </p:cNvPr>
                <p:cNvCxnSpPr/>
                <p:nvPr/>
              </p:nvCxnSpPr>
              <p:spPr bwMode="auto">
                <a:xfrm>
                  <a:off x="10408782"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F0EB6FE9-B7A9-46C5-95C4-21F90FFED4BF}"/>
                    </a:ext>
                  </a:extLst>
                </p:cNvPr>
                <p:cNvCxnSpPr/>
                <p:nvPr/>
              </p:nvCxnSpPr>
              <p:spPr bwMode="auto">
                <a:xfrm>
                  <a:off x="10823236"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DAEA57A5-F4A8-487A-9B49-B4F0A80EF82D}"/>
                    </a:ext>
                  </a:extLst>
                </p:cNvPr>
                <p:cNvCxnSpPr/>
                <p:nvPr/>
              </p:nvCxnSpPr>
              <p:spPr bwMode="auto">
                <a:xfrm>
                  <a:off x="11237690" y="1115845"/>
                  <a:ext cx="0" cy="548640"/>
                </a:xfrm>
                <a:prstGeom prst="line">
                  <a:avLst/>
                </a:prstGeom>
                <a:grpFill/>
                <a:ln w="38100" cap="flat" cmpd="sng" algn="ctr">
                  <a:solidFill>
                    <a:srgbClr val="0000FF"/>
                  </a:solidFill>
                  <a:prstDash val="solid"/>
                  <a:round/>
                  <a:headEnd type="none" w="med" len="med"/>
                  <a:tailEnd type="none" w="med" len="med"/>
                </a:ln>
                <a:effectLst/>
              </p:spPr>
            </p:cxnSp>
            <p:cxnSp>
              <p:nvCxnSpPr>
                <p:cNvPr id="350" name="Straight Connector 349">
                  <a:extLst>
                    <a:ext uri="{FF2B5EF4-FFF2-40B4-BE49-F238E27FC236}">
                      <a16:creationId xmlns:a16="http://schemas.microsoft.com/office/drawing/2014/main" id="{6E627660-85B2-4A6B-B4B6-09CD29374085}"/>
                    </a:ext>
                  </a:extLst>
                </p:cNvPr>
                <p:cNvCxnSpPr/>
                <p:nvPr/>
              </p:nvCxnSpPr>
              <p:spPr bwMode="auto">
                <a:xfrm>
                  <a:off x="11652143" y="1115845"/>
                  <a:ext cx="0" cy="548640"/>
                </a:xfrm>
                <a:prstGeom prst="line">
                  <a:avLst/>
                </a:prstGeom>
                <a:grpFill/>
                <a:ln w="38100" cap="flat" cmpd="sng" algn="ctr">
                  <a:solidFill>
                    <a:srgbClr val="0000FF"/>
                  </a:solidFill>
                  <a:prstDash val="solid"/>
                  <a:round/>
                  <a:headEnd type="none" w="med" len="med"/>
                  <a:tailEnd type="none" w="med" len="med"/>
                </a:ln>
                <a:effectLst/>
              </p:spPr>
            </p:cxnSp>
          </p:grpSp>
          <p:grpSp>
            <p:nvGrpSpPr>
              <p:cNvPr id="352" name="Group 351">
                <a:extLst>
                  <a:ext uri="{FF2B5EF4-FFF2-40B4-BE49-F238E27FC236}">
                    <a16:creationId xmlns:a16="http://schemas.microsoft.com/office/drawing/2014/main" id="{F7BB9C91-83F9-4568-8509-789343D54109}"/>
                  </a:ext>
                </a:extLst>
              </p:cNvPr>
              <p:cNvGrpSpPr/>
              <p:nvPr/>
            </p:nvGrpSpPr>
            <p:grpSpPr>
              <a:xfrm flipH="1">
                <a:off x="7495649" y="3502739"/>
                <a:ext cx="2351088" cy="182880"/>
                <a:chOff x="9165420" y="1115845"/>
                <a:chExt cx="2486723" cy="548640"/>
              </a:xfrm>
              <a:grpFill/>
            </p:grpSpPr>
            <p:cxnSp>
              <p:nvCxnSpPr>
                <p:cNvPr id="363" name="Straight Connector 362">
                  <a:extLst>
                    <a:ext uri="{FF2B5EF4-FFF2-40B4-BE49-F238E27FC236}">
                      <a16:creationId xmlns:a16="http://schemas.microsoft.com/office/drawing/2014/main" id="{955E4680-9844-408C-BE8E-3B590004DCA6}"/>
                    </a:ext>
                  </a:extLst>
                </p:cNvPr>
                <p:cNvCxnSpPr/>
                <p:nvPr/>
              </p:nvCxnSpPr>
              <p:spPr bwMode="auto">
                <a:xfrm>
                  <a:off x="9165420"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17B3AE78-5495-4E1C-AEED-A6567A20843A}"/>
                    </a:ext>
                  </a:extLst>
                </p:cNvPr>
                <p:cNvCxnSpPr/>
                <p:nvPr/>
              </p:nvCxnSpPr>
              <p:spPr bwMode="auto">
                <a:xfrm>
                  <a:off x="9579874"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0D3237E6-0B26-4A19-87B3-519AD9A37171}"/>
                    </a:ext>
                  </a:extLst>
                </p:cNvPr>
                <p:cNvCxnSpPr/>
                <p:nvPr/>
              </p:nvCxnSpPr>
              <p:spPr bwMode="auto">
                <a:xfrm>
                  <a:off x="9994328"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7C758D1D-7110-44EF-AAE2-6E2002F91BD8}"/>
                    </a:ext>
                  </a:extLst>
                </p:cNvPr>
                <p:cNvCxnSpPr/>
                <p:nvPr/>
              </p:nvCxnSpPr>
              <p:spPr bwMode="auto">
                <a:xfrm>
                  <a:off x="10408782"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74D4BCBD-47A0-4DF4-ADE2-5140707826A5}"/>
                    </a:ext>
                  </a:extLst>
                </p:cNvPr>
                <p:cNvCxnSpPr/>
                <p:nvPr/>
              </p:nvCxnSpPr>
              <p:spPr bwMode="auto">
                <a:xfrm>
                  <a:off x="10823236"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75EFF0B7-B61C-4052-A140-DF76FA9BBB95}"/>
                    </a:ext>
                  </a:extLst>
                </p:cNvPr>
                <p:cNvCxnSpPr/>
                <p:nvPr/>
              </p:nvCxnSpPr>
              <p:spPr bwMode="auto">
                <a:xfrm>
                  <a:off x="11237690" y="1115845"/>
                  <a:ext cx="0" cy="548640"/>
                </a:xfrm>
                <a:prstGeom prst="line">
                  <a:avLst/>
                </a:prstGeom>
                <a:grpFill/>
                <a:ln w="38100" cap="flat" cmpd="sng" algn="ctr">
                  <a:solidFill>
                    <a:srgbClr val="FF0000"/>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4258B973-2207-4095-AE41-01B049590E31}"/>
                    </a:ext>
                  </a:extLst>
                </p:cNvPr>
                <p:cNvCxnSpPr/>
                <p:nvPr/>
              </p:nvCxnSpPr>
              <p:spPr bwMode="auto">
                <a:xfrm>
                  <a:off x="11652143" y="1115845"/>
                  <a:ext cx="0" cy="548640"/>
                </a:xfrm>
                <a:prstGeom prst="line">
                  <a:avLst/>
                </a:prstGeom>
                <a:grpFill/>
                <a:ln w="38100" cap="flat" cmpd="sng" algn="ctr">
                  <a:solidFill>
                    <a:srgbClr val="FF0000"/>
                  </a:solidFill>
                  <a:prstDash val="solid"/>
                  <a:round/>
                  <a:headEnd type="none" w="med" len="med"/>
                  <a:tailEnd type="none" w="med" len="med"/>
                </a:ln>
                <a:effectLst/>
              </p:spPr>
            </p:cxnSp>
          </p:grpSp>
          <p:sp>
            <p:nvSpPr>
              <p:cNvPr id="18" name="TextBox 17">
                <a:extLst>
                  <a:ext uri="{FF2B5EF4-FFF2-40B4-BE49-F238E27FC236}">
                    <a16:creationId xmlns:a16="http://schemas.microsoft.com/office/drawing/2014/main" id="{1561F277-5D67-49E7-B148-A06D41804D13}"/>
                  </a:ext>
                </a:extLst>
              </p:cNvPr>
              <p:cNvSpPr txBox="1"/>
              <p:nvPr/>
            </p:nvSpPr>
            <p:spPr>
              <a:xfrm>
                <a:off x="8032016" y="1050679"/>
                <a:ext cx="838290" cy="316834"/>
              </a:xfrm>
              <a:prstGeom prst="rect">
                <a:avLst/>
              </a:prstGeom>
              <a:grpFill/>
            </p:spPr>
            <p:txBody>
              <a:bodyPr wrap="none" rtlCol="0">
                <a:spAutoFit/>
              </a:bodyPr>
              <a:lstStyle/>
              <a:p>
                <a:pPr algn="ctr"/>
                <a:r>
                  <a:rPr lang="en-US" sz="1200" dirty="0">
                    <a:latin typeface="Times New Roman" panose="02020603050405020304" pitchFamily="18" charset="0"/>
                    <a:cs typeface="Times New Roman" panose="02020603050405020304" pitchFamily="18" charset="0"/>
                  </a:rPr>
                  <a:t>1.14 mm</a:t>
                </a:r>
              </a:p>
            </p:txBody>
          </p:sp>
          <p:cxnSp>
            <p:nvCxnSpPr>
              <p:cNvPr id="20" name="Straight Arrow Connector 19">
                <a:extLst>
                  <a:ext uri="{FF2B5EF4-FFF2-40B4-BE49-F238E27FC236}">
                    <a16:creationId xmlns:a16="http://schemas.microsoft.com/office/drawing/2014/main" id="{DEDB02AC-5BC3-4495-A697-04D116048FDA}"/>
                  </a:ext>
                </a:extLst>
              </p:cNvPr>
              <p:cNvCxnSpPr>
                <a:cxnSpLocks/>
              </p:cNvCxnSpPr>
              <p:nvPr/>
            </p:nvCxnSpPr>
            <p:spPr bwMode="auto">
              <a:xfrm>
                <a:off x="8246736" y="1377884"/>
                <a:ext cx="408848" cy="0"/>
              </a:xfrm>
              <a:prstGeom prst="straightConnector1">
                <a:avLst/>
              </a:prstGeom>
              <a:grpFill/>
              <a:ln w="9525" cap="flat" cmpd="sng" algn="ctr">
                <a:solidFill>
                  <a:schemeClr val="tx1"/>
                </a:solidFill>
                <a:prstDash val="solid"/>
                <a:round/>
                <a:headEnd type="triangle"/>
                <a:tailEnd type="triangle"/>
              </a:ln>
              <a:effectLst/>
            </p:spPr>
          </p:cxnSp>
          <p:cxnSp>
            <p:nvCxnSpPr>
              <p:cNvPr id="372" name="Straight Arrow Connector 371">
                <a:extLst>
                  <a:ext uri="{FF2B5EF4-FFF2-40B4-BE49-F238E27FC236}">
                    <a16:creationId xmlns:a16="http://schemas.microsoft.com/office/drawing/2014/main" id="{5CB22E53-4F69-44BC-B5D3-A855047728C3}"/>
                  </a:ext>
                </a:extLst>
              </p:cNvPr>
              <p:cNvCxnSpPr>
                <a:cxnSpLocks/>
              </p:cNvCxnSpPr>
              <p:nvPr/>
            </p:nvCxnSpPr>
            <p:spPr bwMode="auto">
              <a:xfrm rot="2700000">
                <a:off x="10656949" y="1456178"/>
                <a:ext cx="365760" cy="0"/>
              </a:xfrm>
              <a:prstGeom prst="straightConnector1">
                <a:avLst/>
              </a:prstGeom>
              <a:grpFill/>
              <a:ln w="9525" cap="flat" cmpd="sng" algn="ctr">
                <a:solidFill>
                  <a:schemeClr val="tx1"/>
                </a:solidFill>
                <a:prstDash val="solid"/>
                <a:round/>
                <a:headEnd type="triangle"/>
                <a:tailEnd type="triangle"/>
              </a:ln>
              <a:effectLst/>
            </p:spPr>
          </p:cxnSp>
          <p:cxnSp>
            <p:nvCxnSpPr>
              <p:cNvPr id="373" name="Straight Connector 372">
                <a:extLst>
                  <a:ext uri="{FF2B5EF4-FFF2-40B4-BE49-F238E27FC236}">
                    <a16:creationId xmlns:a16="http://schemas.microsoft.com/office/drawing/2014/main" id="{66092DAE-D84E-4865-8A38-AFD0AA0940EE}"/>
                  </a:ext>
                </a:extLst>
              </p:cNvPr>
              <p:cNvCxnSpPr>
                <a:cxnSpLocks/>
              </p:cNvCxnSpPr>
              <p:nvPr/>
            </p:nvCxnSpPr>
            <p:spPr bwMode="auto">
              <a:xfrm rot="2700000">
                <a:off x="10455657" y="1309992"/>
                <a:ext cx="1952" cy="605168"/>
              </a:xfrm>
              <a:prstGeom prst="line">
                <a:avLst/>
              </a:prstGeom>
              <a:grpFill/>
              <a:ln w="9525" cap="flat" cmpd="sng" algn="ctr">
                <a:solidFill>
                  <a:schemeClr val="tx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B871EC04-0D35-44A6-97C6-CC34B4ADBADE}"/>
                  </a:ext>
                </a:extLst>
              </p:cNvPr>
              <p:cNvCxnSpPr>
                <a:cxnSpLocks/>
              </p:cNvCxnSpPr>
              <p:nvPr/>
            </p:nvCxnSpPr>
            <p:spPr bwMode="auto">
              <a:xfrm rot="2700000">
                <a:off x="10769977" y="1531368"/>
                <a:ext cx="1952" cy="345810"/>
              </a:xfrm>
              <a:prstGeom prst="line">
                <a:avLst/>
              </a:prstGeom>
              <a:grpFill/>
              <a:ln w="9525" cap="flat" cmpd="sng" algn="ctr">
                <a:solidFill>
                  <a:schemeClr val="tx1"/>
                </a:solidFill>
                <a:prstDash val="solid"/>
                <a:round/>
                <a:headEnd type="none" w="med" len="med"/>
                <a:tailEnd type="none" w="med" len="med"/>
              </a:ln>
              <a:effectLst/>
            </p:spPr>
          </p:cxnSp>
        </p:grpSp>
        <p:sp>
          <p:nvSpPr>
            <p:cNvPr id="124" name="TextBox 123">
              <a:extLst>
                <a:ext uri="{FF2B5EF4-FFF2-40B4-BE49-F238E27FC236}">
                  <a16:creationId xmlns:a16="http://schemas.microsoft.com/office/drawing/2014/main" id="{2AC06C43-D487-44FA-B2E5-06E560ED11FF}"/>
                </a:ext>
              </a:extLst>
            </p:cNvPr>
            <p:cNvSpPr txBox="1"/>
            <p:nvPr/>
          </p:nvSpPr>
          <p:spPr>
            <a:xfrm>
              <a:off x="7357849" y="3229000"/>
              <a:ext cx="4517931" cy="307777"/>
            </a:xfrm>
            <a:prstGeom prst="rect">
              <a:avLst/>
            </a:prstGeom>
            <a:noFill/>
          </p:spPr>
          <p:txBody>
            <a:bodyPr wrap="square" rtlCol="0">
              <a:spAutoFit/>
            </a:bodyPr>
            <a:lstStyle/>
            <a:p>
              <a:pPr algn="ctr"/>
              <a:r>
                <a:rPr lang="en-US" sz="1400" b="1" dirty="0">
                  <a:latin typeface="Times New Roman" panose="02020603050405020304" pitchFamily="18" charset="0"/>
                  <a:cs typeface="Times New Roman" panose="02020603050405020304" pitchFamily="18" charset="0"/>
                </a:rPr>
                <a:t>U-V strip configuration</a:t>
              </a:r>
            </a:p>
          </p:txBody>
        </p:sp>
      </p:grpSp>
    </p:spTree>
    <p:extLst>
      <p:ext uri="{BB962C8B-B14F-4D97-AF65-F5344CB8AC3E}">
        <p14:creationId xmlns:p14="http://schemas.microsoft.com/office/powerpoint/2010/main" val="231830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4EA88F9-1C0E-4493-9333-BD41FB14C604}"/>
              </a:ext>
            </a:extLst>
          </p:cNvPr>
          <p:cNvGrpSpPr/>
          <p:nvPr/>
        </p:nvGrpSpPr>
        <p:grpSpPr>
          <a:xfrm>
            <a:off x="8942614" y="3937528"/>
            <a:ext cx="3249386" cy="2743200"/>
            <a:chOff x="8942614" y="685800"/>
            <a:chExt cx="3249386" cy="2743200"/>
          </a:xfrm>
        </p:grpSpPr>
        <p:pic>
          <p:nvPicPr>
            <p:cNvPr id="49" name="Picture 48" descr="Chart&#10;&#10;Description automatically generated">
              <a:extLst>
                <a:ext uri="{FF2B5EF4-FFF2-40B4-BE49-F238E27FC236}">
                  <a16:creationId xmlns:a16="http://schemas.microsoft.com/office/drawing/2014/main" id="{F41AC66F-436D-4011-8318-8E6EA1F45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614" y="685800"/>
              <a:ext cx="3249386" cy="2743200"/>
            </a:xfrm>
            <a:prstGeom prst="rect">
              <a:avLst/>
            </a:prstGeom>
          </p:spPr>
        </p:pic>
        <p:sp>
          <p:nvSpPr>
            <p:cNvPr id="50" name="TextBox 49">
              <a:extLst>
                <a:ext uri="{FF2B5EF4-FFF2-40B4-BE49-F238E27FC236}">
                  <a16:creationId xmlns:a16="http://schemas.microsoft.com/office/drawing/2014/main" id="{D1391F31-33FE-4CEF-A8C0-8CE21FAC1C47}"/>
                </a:ext>
              </a:extLst>
            </p:cNvPr>
            <p:cNvSpPr txBox="1"/>
            <p:nvPr/>
          </p:nvSpPr>
          <p:spPr>
            <a:xfrm>
              <a:off x="9438811" y="984525"/>
              <a:ext cx="845103" cy="276999"/>
            </a:xfrm>
            <a:prstGeom prst="rect">
              <a:avLst/>
            </a:prstGeom>
            <a:solidFill>
              <a:srgbClr val="FFFF00">
                <a:alpha val="50000"/>
              </a:srgbClr>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Efficiency</a:t>
              </a:r>
              <a:endParaRPr lang="fr-FR" sz="1200" b="1" dirty="0">
                <a:latin typeface="Times New Roman" panose="02020603050405020304" pitchFamily="18" charset="0"/>
                <a:cs typeface="Times New Roman" panose="02020603050405020304" pitchFamily="18" charset="0"/>
              </a:endParaRPr>
            </a:p>
          </p:txBody>
        </p:sp>
      </p:grpSp>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Performance of t</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hin</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-gap GEM-µRWELL in </a:t>
            </a:r>
            <a:r>
              <a:rPr lang="en-US" sz="2400" dirty="0">
                <a:latin typeface="Times New Roman" panose="02020603050405020304" pitchFamily="18" charset="0"/>
                <a:cs typeface="Times New Roman" panose="02020603050405020304" pitchFamily="18" charset="0"/>
              </a:rPr>
              <a:t>test beam</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4AE0D6DD-12E2-4317-896E-F16EA8E8DF8E}"/>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44" name="TextBox 43">
            <a:extLst>
              <a:ext uri="{FF2B5EF4-FFF2-40B4-BE49-F238E27FC236}">
                <a16:creationId xmlns:a16="http://schemas.microsoft.com/office/drawing/2014/main" id="{C43A273F-C756-4BB4-AD5A-C681B5E70EF1}"/>
              </a:ext>
            </a:extLst>
          </p:cNvPr>
          <p:cNvSpPr txBox="1"/>
          <p:nvPr/>
        </p:nvSpPr>
        <p:spPr>
          <a:xfrm>
            <a:off x="6815" y="840871"/>
            <a:ext cx="5459282" cy="3285323"/>
          </a:xfrm>
          <a:prstGeom prst="rect">
            <a:avLst/>
          </a:prstGeom>
          <a:noFill/>
        </p:spPr>
        <p:txBody>
          <a:bodyPr wrap="square" rtlCol="0">
            <a:spAutoFit/>
          </a:bodyPr>
          <a:lstStyle/>
          <a:p>
            <a:pPr>
              <a:lnSpc>
                <a:spcPct val="150000"/>
              </a:lnSpc>
            </a:pPr>
            <a:r>
              <a:rPr lang="en-US" sz="1400" b="1" u="sng" dirty="0">
                <a:latin typeface="Times New Roman" panose="02020603050405020304" pitchFamily="18" charset="0"/>
                <a:cs typeface="Times New Roman" panose="02020603050405020304" pitchFamily="18" charset="0"/>
              </a:rPr>
              <a:t>Performance of thin-gap GEM-µRWELL protos with track angle</a:t>
            </a:r>
          </a:p>
          <a:p>
            <a:pPr marL="342900" indent="-34290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Position resolution steadily increases with track angle but thin-gap protos shows better performance at large angle than 3-mm protos</a:t>
            </a:r>
          </a:p>
          <a:p>
            <a:pPr marL="342900" indent="-34290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Efficiency </a:t>
            </a:r>
            <a:r>
              <a:rPr lang="en-US" sz="1400" b="1" dirty="0">
                <a:solidFill>
                  <a:srgbClr val="C00000"/>
                </a:solidFill>
                <a:latin typeface="Times New Roman" panose="02020603050405020304" pitchFamily="18" charset="0"/>
                <a:cs typeface="Times New Roman" panose="02020603050405020304" pitchFamily="18" charset="0"/>
              </a:rPr>
              <a:t>is angle-dependent</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and varies from ~90% to ~95%  for 1-degree and 45-degres tracks respectively for 1-mm GEM-µRWELL and from ~75% to ~85% for 0.5-mm GEM-µRWELL</a:t>
            </a:r>
          </a:p>
          <a:p>
            <a:pPr marL="342900" indent="-34290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Strip multiplicity is also angle-dependent. Normalized strip multiplicity plot shows 60% and ~22% increase of the strip multiplicity for 3-mm gap uRWELL and 1-mm GEM-µRWELL respectively</a:t>
            </a:r>
          </a:p>
        </p:txBody>
      </p:sp>
      <p:grpSp>
        <p:nvGrpSpPr>
          <p:cNvPr id="45" name="Group 44">
            <a:extLst>
              <a:ext uri="{FF2B5EF4-FFF2-40B4-BE49-F238E27FC236}">
                <a16:creationId xmlns:a16="http://schemas.microsoft.com/office/drawing/2014/main" id="{26F554BB-014F-403E-B8F9-D0F82855D9EC}"/>
              </a:ext>
            </a:extLst>
          </p:cNvPr>
          <p:cNvGrpSpPr/>
          <p:nvPr/>
        </p:nvGrpSpPr>
        <p:grpSpPr>
          <a:xfrm>
            <a:off x="5572949" y="934340"/>
            <a:ext cx="3249386" cy="2743200"/>
            <a:chOff x="5589814" y="685800"/>
            <a:chExt cx="3249386" cy="2743200"/>
          </a:xfrm>
        </p:grpSpPr>
        <p:pic>
          <p:nvPicPr>
            <p:cNvPr id="46" name="Picture 45" descr="Chart&#10;&#10;Description automatically generated">
              <a:extLst>
                <a:ext uri="{FF2B5EF4-FFF2-40B4-BE49-F238E27FC236}">
                  <a16:creationId xmlns:a16="http://schemas.microsoft.com/office/drawing/2014/main" id="{92DE4F3F-A3D5-4514-BBBC-85103C5E3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814" y="685800"/>
              <a:ext cx="3249386" cy="2743200"/>
            </a:xfrm>
            <a:prstGeom prst="rect">
              <a:avLst/>
            </a:prstGeom>
          </p:spPr>
        </p:pic>
        <p:sp>
          <p:nvSpPr>
            <p:cNvPr id="47" name="TextBox 46">
              <a:extLst>
                <a:ext uri="{FF2B5EF4-FFF2-40B4-BE49-F238E27FC236}">
                  <a16:creationId xmlns:a16="http://schemas.microsoft.com/office/drawing/2014/main" id="{59C14BE7-C6F0-4081-B10D-9071F111C125}"/>
                </a:ext>
              </a:extLst>
            </p:cNvPr>
            <p:cNvSpPr txBox="1"/>
            <p:nvPr/>
          </p:nvSpPr>
          <p:spPr>
            <a:xfrm>
              <a:off x="7804129" y="1843180"/>
              <a:ext cx="816249" cy="276999"/>
            </a:xfrm>
            <a:prstGeom prst="rect">
              <a:avLst/>
            </a:prstGeom>
            <a:solidFill>
              <a:srgbClr val="FFFF00">
                <a:alpha val="50000"/>
              </a:srgbClr>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Residuals</a:t>
              </a:r>
              <a:endParaRPr lang="fr-FR" sz="1200" b="1" dirty="0">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2FECBA3A-C2F4-453D-A4A9-B0EA9380E6E4}"/>
              </a:ext>
            </a:extLst>
          </p:cNvPr>
          <p:cNvPicPr>
            <a:picLocks noChangeAspect="1"/>
          </p:cNvPicPr>
          <p:nvPr/>
        </p:nvPicPr>
        <p:blipFill>
          <a:blip r:embed="rId4"/>
          <a:stretch>
            <a:fillRect/>
          </a:stretch>
        </p:blipFill>
        <p:spPr>
          <a:xfrm>
            <a:off x="6815" y="4211848"/>
            <a:ext cx="8682822" cy="2194560"/>
          </a:xfrm>
          <a:prstGeom prst="rect">
            <a:avLst/>
          </a:prstGeom>
        </p:spPr>
      </p:pic>
      <p:grpSp>
        <p:nvGrpSpPr>
          <p:cNvPr id="3" name="Group 2">
            <a:extLst>
              <a:ext uri="{FF2B5EF4-FFF2-40B4-BE49-F238E27FC236}">
                <a16:creationId xmlns:a16="http://schemas.microsoft.com/office/drawing/2014/main" id="{EDB19362-89C4-4DE6-92EA-A32FFCB11C12}"/>
              </a:ext>
            </a:extLst>
          </p:cNvPr>
          <p:cNvGrpSpPr/>
          <p:nvPr/>
        </p:nvGrpSpPr>
        <p:grpSpPr>
          <a:xfrm>
            <a:off x="8934305" y="934340"/>
            <a:ext cx="3249387" cy="2743200"/>
            <a:chOff x="8934305" y="934340"/>
            <a:chExt cx="3249387" cy="2743200"/>
          </a:xfrm>
        </p:grpSpPr>
        <p:pic>
          <p:nvPicPr>
            <p:cNvPr id="51" name="Picture 50" descr="Chart, scatter chart&#10;&#10;Description automatically generated">
              <a:extLst>
                <a:ext uri="{FF2B5EF4-FFF2-40B4-BE49-F238E27FC236}">
                  <a16:creationId xmlns:a16="http://schemas.microsoft.com/office/drawing/2014/main" id="{3CC51BD2-3B61-44B6-8DDB-99FBD8B3E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4305" y="934340"/>
              <a:ext cx="3249387" cy="2743200"/>
            </a:xfrm>
            <a:prstGeom prst="rect">
              <a:avLst/>
            </a:prstGeom>
          </p:spPr>
        </p:pic>
        <p:sp>
          <p:nvSpPr>
            <p:cNvPr id="13" name="TextBox 12">
              <a:extLst>
                <a:ext uri="{FF2B5EF4-FFF2-40B4-BE49-F238E27FC236}">
                  <a16:creationId xmlns:a16="http://schemas.microsoft.com/office/drawing/2014/main" id="{A32387C8-3209-48C5-850D-D0E3A152F1B5}"/>
                </a:ext>
              </a:extLst>
            </p:cNvPr>
            <p:cNvSpPr txBox="1"/>
            <p:nvPr/>
          </p:nvSpPr>
          <p:spPr>
            <a:xfrm>
              <a:off x="9561251" y="1216128"/>
              <a:ext cx="845103" cy="276999"/>
            </a:xfrm>
            <a:prstGeom prst="rect">
              <a:avLst/>
            </a:prstGeom>
            <a:solidFill>
              <a:srgbClr val="FFFF00">
                <a:alpha val="50000"/>
              </a:srgbClr>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Efficiency</a:t>
              </a:r>
              <a:endParaRPr lang="fr-FR" sz="12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2405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2400" dirty="0">
                <a:solidFill>
                  <a:srgbClr val="000000"/>
                </a:solidFill>
                <a:latin typeface="Times New Roman" panose="02020603050405020304" pitchFamily="18" charset="0"/>
                <a:ea typeface="+mn-ea"/>
                <a:cs typeface="Times New Roman" panose="02020603050405020304" pitchFamily="18" charset="0"/>
              </a:rPr>
              <a:t>End Cap Disc: </a:t>
            </a:r>
            <a:r>
              <a:rPr lang="en-US" sz="2400" dirty="0">
                <a:solidFill>
                  <a:srgbClr val="0066CC"/>
                </a:solidFill>
                <a:latin typeface="Times New Roman" panose="02020603050405020304" pitchFamily="18" charset="0"/>
                <a:ea typeface="+mn-ea"/>
                <a:cs typeface="Times New Roman" panose="02020603050405020304" pitchFamily="18" charset="0"/>
              </a:rPr>
              <a:t>GEM-µRWELL End Cap Tracker </a:t>
            </a:r>
            <a:r>
              <a:rPr lang="en-US" sz="2400" b="1" dirty="0">
                <a:solidFill>
                  <a:srgbClr val="000000"/>
                </a:solidFill>
                <a:latin typeface="Times New Roman" panose="02020603050405020304" pitchFamily="18" charset="0"/>
                <a:ea typeface="+mn-ea"/>
                <a:cs typeface="Times New Roman" panose="02020603050405020304" pitchFamily="18" charset="0"/>
              </a:rPr>
              <a:t>(µRWELL-ECT)</a:t>
            </a:r>
          </a:p>
        </p:txBody>
      </p:sp>
      <p:sp>
        <p:nvSpPr>
          <p:cNvPr id="9" name="Rounded Rectangle 11">
            <a:extLst>
              <a:ext uri="{FF2B5EF4-FFF2-40B4-BE49-F238E27FC236}">
                <a16:creationId xmlns:a16="http://schemas.microsoft.com/office/drawing/2014/main" id="{B7890260-CEE7-4248-A8BD-71B381E00F25}"/>
              </a:ext>
            </a:extLst>
          </p:cNvPr>
          <p:cNvSpPr/>
          <p:nvPr/>
        </p:nvSpPr>
        <p:spPr>
          <a:xfrm>
            <a:off x="7884428" y="4695496"/>
            <a:ext cx="3099816" cy="319643"/>
          </a:xfrm>
          <a:prstGeom prst="roundRect">
            <a:avLst/>
          </a:pr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End Cap MPGD Discs   </a:t>
            </a:r>
            <a:r>
              <a:rPr lang="en-US" sz="1400" dirty="0">
                <a:solidFill>
                  <a:srgbClr val="FF0000"/>
                </a:solidFill>
                <a:latin typeface="Times New Roman" panose="02020603050405020304" pitchFamily="18" charset="0"/>
                <a:cs typeface="Times New Roman" panose="02020603050405020304" pitchFamily="18" charset="0"/>
              </a:rPr>
              <a:t>µRWELL-ECT</a:t>
            </a:r>
          </a:p>
        </p:txBody>
      </p:sp>
      <p:cxnSp>
        <p:nvCxnSpPr>
          <p:cNvPr id="20" name="Straight Arrow Connector 19">
            <a:extLst>
              <a:ext uri="{FF2B5EF4-FFF2-40B4-BE49-F238E27FC236}">
                <a16:creationId xmlns:a16="http://schemas.microsoft.com/office/drawing/2014/main" id="{DC4482D7-CD20-4476-8E9D-7C2E3194CE05}"/>
              </a:ext>
            </a:extLst>
          </p:cNvPr>
          <p:cNvCxnSpPr>
            <a:cxnSpLocks/>
            <a:stCxn id="9" idx="0"/>
            <a:endCxn id="8" idx="0"/>
          </p:cNvCxnSpPr>
          <p:nvPr/>
        </p:nvCxnSpPr>
        <p:spPr>
          <a:xfrm flipH="1" flipV="1">
            <a:off x="6835234" y="4150884"/>
            <a:ext cx="2599102" cy="54461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8" name="Immagine 13" descr="Immagine che contiene torta di compleanno, cerchio, design&#10;&#10;Descrizione generata automaticamente">
            <a:extLst>
              <a:ext uri="{FF2B5EF4-FFF2-40B4-BE49-F238E27FC236}">
                <a16:creationId xmlns:a16="http://schemas.microsoft.com/office/drawing/2014/main" id="{5DA0FD92-C7B9-4E17-B657-91C6917B5785}"/>
              </a:ext>
            </a:extLst>
          </p:cNvPr>
          <p:cNvPicPr>
            <a:picLocks noChangeAspect="1"/>
          </p:cNvPicPr>
          <p:nvPr/>
        </p:nvPicPr>
        <p:blipFill>
          <a:blip r:embed="rId2"/>
          <a:stretch>
            <a:fillRect/>
          </a:stretch>
        </p:blipFill>
        <p:spPr>
          <a:xfrm rot="5400000">
            <a:off x="3354292" y="2528521"/>
            <a:ext cx="3717158" cy="3244726"/>
          </a:xfrm>
          <a:prstGeom prst="rect">
            <a:avLst/>
          </a:prstGeom>
        </p:spPr>
      </p:pic>
      <p:grpSp>
        <p:nvGrpSpPr>
          <p:cNvPr id="28" name="Group 27">
            <a:extLst>
              <a:ext uri="{FF2B5EF4-FFF2-40B4-BE49-F238E27FC236}">
                <a16:creationId xmlns:a16="http://schemas.microsoft.com/office/drawing/2014/main" id="{B6A49590-E24A-460D-AD47-F0441DD234A7}"/>
              </a:ext>
            </a:extLst>
          </p:cNvPr>
          <p:cNvGrpSpPr/>
          <p:nvPr/>
        </p:nvGrpSpPr>
        <p:grpSpPr>
          <a:xfrm>
            <a:off x="5959241" y="833766"/>
            <a:ext cx="6113079" cy="2743200"/>
            <a:chOff x="4932873" y="1062268"/>
            <a:chExt cx="6113079" cy="2743200"/>
          </a:xfrm>
        </p:grpSpPr>
        <p:pic>
          <p:nvPicPr>
            <p:cNvPr id="25" name="Picture 24">
              <a:extLst>
                <a:ext uri="{FF2B5EF4-FFF2-40B4-BE49-F238E27FC236}">
                  <a16:creationId xmlns:a16="http://schemas.microsoft.com/office/drawing/2014/main" id="{A25F8B90-E2D5-4DCA-AA9B-0F5BE9A2661D}"/>
                </a:ext>
              </a:extLst>
            </p:cNvPr>
            <p:cNvPicPr>
              <a:picLocks noChangeAspect="1"/>
            </p:cNvPicPr>
            <p:nvPr/>
          </p:nvPicPr>
          <p:blipFill>
            <a:blip r:embed="rId3"/>
            <a:stretch>
              <a:fillRect/>
            </a:stretch>
          </p:blipFill>
          <p:spPr>
            <a:xfrm>
              <a:off x="4932873" y="1062268"/>
              <a:ext cx="6113079" cy="2743200"/>
            </a:xfrm>
            <a:prstGeom prst="rect">
              <a:avLst/>
            </a:prstGeom>
          </p:spPr>
        </p:pic>
        <p:sp>
          <p:nvSpPr>
            <p:cNvPr id="23" name="Left Brace 22">
              <a:extLst>
                <a:ext uri="{FF2B5EF4-FFF2-40B4-BE49-F238E27FC236}">
                  <a16:creationId xmlns:a16="http://schemas.microsoft.com/office/drawing/2014/main" id="{3F4CCBF1-FA52-4798-9E8C-444A90CE3F3A}"/>
                </a:ext>
              </a:extLst>
            </p:cNvPr>
            <p:cNvSpPr/>
            <p:nvPr/>
          </p:nvSpPr>
          <p:spPr bwMode="auto">
            <a:xfrm rot="16200000">
              <a:off x="5897399" y="3167534"/>
              <a:ext cx="110068" cy="287134"/>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Lucida Sans" charset="0"/>
              </a:endParaRPr>
            </a:p>
          </p:txBody>
        </p:sp>
        <p:sp>
          <p:nvSpPr>
            <p:cNvPr id="26" name="Left Brace 25">
              <a:extLst>
                <a:ext uri="{FF2B5EF4-FFF2-40B4-BE49-F238E27FC236}">
                  <a16:creationId xmlns:a16="http://schemas.microsoft.com/office/drawing/2014/main" id="{3417F8AF-9B0E-4D50-A1AA-15A2C8663A4F}"/>
                </a:ext>
              </a:extLst>
            </p:cNvPr>
            <p:cNvSpPr/>
            <p:nvPr/>
          </p:nvSpPr>
          <p:spPr bwMode="auto">
            <a:xfrm rot="16200000">
              <a:off x="10535122" y="3149437"/>
              <a:ext cx="110068" cy="369049"/>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Lucida Sans" charset="0"/>
              </a:endParaRPr>
            </a:p>
          </p:txBody>
        </p:sp>
      </p:grpSp>
      <p:cxnSp>
        <p:nvCxnSpPr>
          <p:cNvPr id="13" name="Straight Arrow Connector 12">
            <a:extLst>
              <a:ext uri="{FF2B5EF4-FFF2-40B4-BE49-F238E27FC236}">
                <a16:creationId xmlns:a16="http://schemas.microsoft.com/office/drawing/2014/main" id="{582ECA21-05ED-419D-B273-85B3A4028285}"/>
              </a:ext>
            </a:extLst>
          </p:cNvPr>
          <p:cNvCxnSpPr>
            <a:cxnSpLocks/>
            <a:stCxn id="9" idx="0"/>
          </p:cNvCxnSpPr>
          <p:nvPr/>
        </p:nvCxnSpPr>
        <p:spPr>
          <a:xfrm flipH="1" flipV="1">
            <a:off x="7104959" y="3160494"/>
            <a:ext cx="2329377" cy="153500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0ABB252-3548-4444-AAE6-D6157AA7D78D}"/>
              </a:ext>
            </a:extLst>
          </p:cNvPr>
          <p:cNvCxnSpPr>
            <a:cxnSpLocks/>
            <a:stCxn id="9" idx="0"/>
          </p:cNvCxnSpPr>
          <p:nvPr/>
        </p:nvCxnSpPr>
        <p:spPr>
          <a:xfrm flipV="1">
            <a:off x="9434336" y="3160494"/>
            <a:ext cx="2182188" cy="153500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0DDD19F-59D3-4FEF-9940-4087417046C4}"/>
              </a:ext>
            </a:extLst>
          </p:cNvPr>
          <p:cNvSpPr txBox="1"/>
          <p:nvPr/>
        </p:nvSpPr>
        <p:spPr>
          <a:xfrm>
            <a:off x="7281690" y="5185045"/>
            <a:ext cx="4790630" cy="1346331"/>
          </a:xfrm>
          <a:prstGeom prst="rect">
            <a:avLst/>
          </a:prstGeom>
          <a:solidFill>
            <a:srgbClr val="FFFF00">
              <a:alpha val="50000"/>
            </a:srgbClr>
          </a:solidFill>
        </p:spPr>
        <p:txBody>
          <a:bodyPr wrap="square" rtlCol="0">
            <a:spAutoFit/>
          </a:bodyPr>
          <a:lstStyle/>
          <a:p>
            <a:pPr lvl="0" defTabSz="45720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Material from </a:t>
            </a:r>
            <a:r>
              <a:rPr lang="en-US" sz="1400" b="1" dirty="0">
                <a:latin typeface="Times New Roman" panose="02020603050405020304" pitchFamily="18" charset="0"/>
                <a:ea typeface="Calibri" panose="020F0502020204030204" pitchFamily="34" charset="0"/>
                <a:cs typeface="Times New Roman" panose="02020603050405020304" pitchFamily="18" charset="0"/>
              </a:rPr>
              <a:t>Annalisa’s  slides</a:t>
            </a:r>
            <a:r>
              <a:rPr lang="en-US" sz="1400" dirty="0">
                <a:latin typeface="Times New Roman" panose="02020603050405020304" pitchFamily="18" charset="0"/>
                <a:ea typeface="Calibri" panose="020F0502020204030204" pitchFamily="34" charset="0"/>
                <a:cs typeface="Times New Roman" panose="02020603050405020304" pitchFamily="18" charset="0"/>
              </a:rPr>
              <a:t> @  Workshop for Inner Detector Support Structures and Cooling </a:t>
            </a:r>
          </a:p>
          <a:p>
            <a:pPr lvl="0" defTabSz="457200">
              <a:lnSpc>
                <a:spcPct val="150000"/>
              </a:lnSpc>
            </a:pPr>
            <a:r>
              <a:rPr lang="en-US"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https://indico.bnl.gov/event/22387/contributions/87601/attachments/52771/90294/EIC_endcaps_Integation_feb_20_2024.pptx</a:t>
            </a:r>
            <a:r>
              <a:rPr lang="en-US"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39FA2FF5-3958-4F35-BECB-6283DB25C288}"/>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15" name="TextBox 14">
            <a:extLst>
              <a:ext uri="{FF2B5EF4-FFF2-40B4-BE49-F238E27FC236}">
                <a16:creationId xmlns:a16="http://schemas.microsoft.com/office/drawing/2014/main" id="{FED61C9B-22E0-4365-921F-E1E07E7C85B8}"/>
              </a:ext>
            </a:extLst>
          </p:cNvPr>
          <p:cNvSpPr txBox="1"/>
          <p:nvPr/>
        </p:nvSpPr>
        <p:spPr>
          <a:xfrm>
            <a:off x="0" y="1314790"/>
            <a:ext cx="3590508" cy="4901150"/>
          </a:xfrm>
          <a:prstGeom prst="rect">
            <a:avLst/>
          </a:prstGeom>
          <a:noFill/>
        </p:spPr>
        <p:txBody>
          <a:bodyPr wrap="square" rtlCol="0">
            <a:spAutoFit/>
          </a:bodyPr>
          <a:lstStyle/>
          <a:p>
            <a:pPr>
              <a:lnSpc>
                <a:spcPct val="150000"/>
              </a:lnSpc>
            </a:pPr>
            <a:r>
              <a:rPr lang="en-US" sz="1400" b="1" dirty="0">
                <a:solidFill>
                  <a:srgbClr val="C00000"/>
                </a:solidFill>
                <a:latin typeface="Times New Roman" panose="02020603050405020304" pitchFamily="18" charset="0"/>
                <a:cs typeface="Times New Roman" panose="02020603050405020304" pitchFamily="18" charset="0"/>
              </a:rPr>
              <a:t>µRWELL-ECT</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Provide fast timing and additional hit in forward and backward trackers</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Planar GEM-µRWELL discs  </a:t>
            </a:r>
          </a:p>
          <a:p>
            <a:pPr marL="742950" lvl="1"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Both thin gap and standard gap been explored</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2 discs in either end cap  </a:t>
            </a:r>
            <a:r>
              <a:rPr lang="en-US" sz="1400" dirty="0">
                <a:latin typeface="Times New Roman" panose="02020603050405020304" pitchFamily="18" charset="0"/>
                <a:cs typeface="Times New Roman" panose="02020603050405020304" pitchFamily="18" charset="0"/>
                <a:sym typeface="Wingdings" panose="05000000000000000000" pitchFamily="2" charset="2"/>
              </a:rPr>
              <a:t> radius 50 cm </a:t>
            </a:r>
          </a:p>
          <a:p>
            <a:pPr marL="742950" lvl="1"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2 semi-circle or 4 quadrants still under consideration</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Design and CAD drawings of implementation in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ePIC</a:t>
            </a:r>
            <a:r>
              <a:rPr lang="en-US" sz="1400" dirty="0">
                <a:latin typeface="Times New Roman" panose="02020603050405020304" pitchFamily="18" charset="0"/>
                <a:cs typeface="Times New Roman" panose="02020603050405020304" pitchFamily="18" charset="0"/>
                <a:sym typeface="Wingdings" panose="05000000000000000000" pitchFamily="2" charset="2"/>
              </a:rPr>
              <a:t> just started </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Effort led by A. D’Angelo form INFN Roma Tor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Vergata</a:t>
            </a:r>
            <a:endParaRPr lang="en-US" sz="14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err="1">
                <a:latin typeface="Times New Roman" panose="02020603050405020304" pitchFamily="18" charset="0"/>
                <a:cs typeface="Times New Roman" panose="02020603050405020304" pitchFamily="18" charset="0"/>
                <a:sym typeface="Wingdings" panose="05000000000000000000" pitchFamily="2" charset="2"/>
              </a:rPr>
              <a:t>Jlab</a:t>
            </a:r>
            <a:r>
              <a:rPr lang="en-US" sz="1400" dirty="0">
                <a:latin typeface="Times New Roman" panose="02020603050405020304" pitchFamily="18" charset="0"/>
                <a:cs typeface="Times New Roman" panose="02020603050405020304" pitchFamily="18" charset="0"/>
                <a:sym typeface="Wingdings" panose="05000000000000000000" pitchFamily="2" charset="2"/>
              </a:rPr>
              <a:t> helping with CAD design and </a:t>
            </a:r>
            <a:r>
              <a:rPr lang="en-US" sz="1400" dirty="0" err="1">
                <a:latin typeface="Times New Roman" panose="02020603050405020304" pitchFamily="18" charset="0"/>
                <a:cs typeface="Times New Roman" panose="02020603050405020304" pitchFamily="18" charset="0"/>
                <a:sym typeface="Wingdings" panose="05000000000000000000" pitchFamily="2" charset="2"/>
              </a:rPr>
              <a:t>inetgration</a:t>
            </a:r>
            <a:endParaRPr lang="en-US" sz="14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8127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2400" dirty="0">
                <a:solidFill>
                  <a:srgbClr val="0066CC"/>
                </a:solidFill>
                <a:latin typeface="Times New Roman" panose="02020603050405020304" pitchFamily="18" charset="0"/>
                <a:ea typeface="+mn-ea"/>
                <a:cs typeface="Times New Roman" panose="02020603050405020304" pitchFamily="18" charset="0"/>
              </a:rPr>
              <a:t>µRWELL-ECT </a:t>
            </a:r>
            <a:r>
              <a:rPr lang="en-US" sz="2400" dirty="0">
                <a:latin typeface="Times New Roman" panose="02020603050405020304" pitchFamily="18" charset="0"/>
                <a:ea typeface="+mn-ea"/>
                <a:cs typeface="Times New Roman" panose="02020603050405020304" pitchFamily="18" charset="0"/>
              </a:rPr>
              <a:t>- Overview</a:t>
            </a:r>
          </a:p>
        </p:txBody>
      </p:sp>
      <p:grpSp>
        <p:nvGrpSpPr>
          <p:cNvPr id="3" name="Group 2">
            <a:extLst>
              <a:ext uri="{FF2B5EF4-FFF2-40B4-BE49-F238E27FC236}">
                <a16:creationId xmlns:a16="http://schemas.microsoft.com/office/drawing/2014/main" id="{F48E2225-64CE-45C8-8B73-2FA79FE0AF7F}"/>
              </a:ext>
            </a:extLst>
          </p:cNvPr>
          <p:cNvGrpSpPr>
            <a:grpSpLocks noChangeAspect="1"/>
          </p:cNvGrpSpPr>
          <p:nvPr/>
        </p:nvGrpSpPr>
        <p:grpSpPr>
          <a:xfrm>
            <a:off x="38966" y="1073788"/>
            <a:ext cx="12114069" cy="5303520"/>
            <a:chOff x="0" y="645840"/>
            <a:chExt cx="9179284" cy="4018676"/>
          </a:xfrm>
        </p:grpSpPr>
        <p:grpSp>
          <p:nvGrpSpPr>
            <p:cNvPr id="39" name="Gruppo 45">
              <a:extLst>
                <a:ext uri="{FF2B5EF4-FFF2-40B4-BE49-F238E27FC236}">
                  <a16:creationId xmlns:a16="http://schemas.microsoft.com/office/drawing/2014/main" id="{5979F7A2-7E40-4F5B-B59C-8436E520BC88}"/>
                </a:ext>
              </a:extLst>
            </p:cNvPr>
            <p:cNvGrpSpPr/>
            <p:nvPr/>
          </p:nvGrpSpPr>
          <p:grpSpPr>
            <a:xfrm>
              <a:off x="107823" y="657242"/>
              <a:ext cx="8976799" cy="871530"/>
              <a:chOff x="107823" y="657242"/>
              <a:chExt cx="8976799" cy="871530"/>
            </a:xfrm>
          </p:grpSpPr>
          <p:pic>
            <p:nvPicPr>
              <p:cNvPr id="40" name="Immagine 46">
                <a:extLst>
                  <a:ext uri="{FF2B5EF4-FFF2-40B4-BE49-F238E27FC236}">
                    <a16:creationId xmlns:a16="http://schemas.microsoft.com/office/drawing/2014/main" id="{5609A5C2-CA4D-494A-8B22-5CABDA524F73}"/>
                  </a:ext>
                </a:extLst>
              </p:cNvPr>
              <p:cNvPicPr>
                <a:picLocks noChangeAspect="1"/>
              </p:cNvPicPr>
              <p:nvPr/>
            </p:nvPicPr>
            <p:blipFill>
              <a:blip r:embed="rId2"/>
              <a:stretch>
                <a:fillRect/>
              </a:stretch>
            </p:blipFill>
            <p:spPr>
              <a:xfrm>
                <a:off x="107823" y="1063989"/>
                <a:ext cx="8976799" cy="464783"/>
              </a:xfrm>
              <a:prstGeom prst="rect">
                <a:avLst/>
              </a:prstGeom>
            </p:spPr>
          </p:pic>
          <p:pic>
            <p:nvPicPr>
              <p:cNvPr id="57" name="Immagine 47">
                <a:extLst>
                  <a:ext uri="{FF2B5EF4-FFF2-40B4-BE49-F238E27FC236}">
                    <a16:creationId xmlns:a16="http://schemas.microsoft.com/office/drawing/2014/main" id="{2D5B70D6-C52A-480A-B946-2FF8FBDE2FED}"/>
                  </a:ext>
                </a:extLst>
              </p:cNvPr>
              <p:cNvPicPr>
                <a:picLocks noChangeAspect="1"/>
              </p:cNvPicPr>
              <p:nvPr/>
            </p:nvPicPr>
            <p:blipFill>
              <a:blip r:embed="rId3"/>
              <a:stretch>
                <a:fillRect/>
              </a:stretch>
            </p:blipFill>
            <p:spPr>
              <a:xfrm>
                <a:off x="107824" y="657242"/>
                <a:ext cx="8928352" cy="415901"/>
              </a:xfrm>
              <a:prstGeom prst="rect">
                <a:avLst/>
              </a:prstGeom>
            </p:spPr>
          </p:pic>
        </p:grpSp>
        <p:pic>
          <p:nvPicPr>
            <p:cNvPr id="58" name="Immagine 48">
              <a:extLst>
                <a:ext uri="{FF2B5EF4-FFF2-40B4-BE49-F238E27FC236}">
                  <a16:creationId xmlns:a16="http://schemas.microsoft.com/office/drawing/2014/main" id="{0C10112C-74C1-49E6-8D70-BAAE7174555A}"/>
                </a:ext>
              </a:extLst>
            </p:cNvPr>
            <p:cNvPicPr>
              <a:picLocks noChangeAspect="1"/>
            </p:cNvPicPr>
            <p:nvPr/>
          </p:nvPicPr>
          <p:blipFill>
            <a:blip r:embed="rId4"/>
            <a:stretch>
              <a:fillRect/>
            </a:stretch>
          </p:blipFill>
          <p:spPr>
            <a:xfrm>
              <a:off x="107823" y="1536561"/>
              <a:ext cx="8976799" cy="464746"/>
            </a:xfrm>
            <a:prstGeom prst="rect">
              <a:avLst/>
            </a:prstGeom>
          </p:spPr>
        </p:pic>
        <p:cxnSp>
          <p:nvCxnSpPr>
            <p:cNvPr id="59" name="Straight Connector 31">
              <a:extLst>
                <a:ext uri="{FF2B5EF4-FFF2-40B4-BE49-F238E27FC236}">
                  <a16:creationId xmlns:a16="http://schemas.microsoft.com/office/drawing/2014/main" id="{E5578444-95D4-4A90-928E-B5A3ACEB3B10}"/>
                </a:ext>
              </a:extLst>
            </p:cNvPr>
            <p:cNvCxnSpPr/>
            <p:nvPr/>
          </p:nvCxnSpPr>
          <p:spPr>
            <a:xfrm>
              <a:off x="0" y="645840"/>
              <a:ext cx="9144000" cy="0"/>
            </a:xfrm>
            <a:prstGeom prst="line">
              <a:avLst/>
            </a:prstGeom>
            <a:noFill/>
            <a:ln w="38100" cap="flat" cmpd="sng" algn="ctr">
              <a:solidFill>
                <a:srgbClr val="000090"/>
              </a:solidFill>
              <a:prstDash val="solid"/>
              <a:round/>
              <a:headEnd type="none" w="med" len="med"/>
              <a:tailEnd type="none" w="med" len="med"/>
            </a:ln>
            <a:effectLst/>
          </p:spPr>
        </p:cxnSp>
        <p:sp>
          <p:nvSpPr>
            <p:cNvPr id="60" name="CasellaDiTesto 52">
              <a:extLst>
                <a:ext uri="{FF2B5EF4-FFF2-40B4-BE49-F238E27FC236}">
                  <a16:creationId xmlns:a16="http://schemas.microsoft.com/office/drawing/2014/main" id="{2C843B9D-5C73-4C30-BE0F-5193505C1936}"/>
                </a:ext>
              </a:extLst>
            </p:cNvPr>
            <p:cNvSpPr txBox="1"/>
            <p:nvPr/>
          </p:nvSpPr>
          <p:spPr>
            <a:xfrm>
              <a:off x="19218" y="2036150"/>
              <a:ext cx="7993760" cy="338554"/>
            </a:xfrm>
            <a:prstGeom prst="rect">
              <a:avLst/>
            </a:prstGeom>
            <a:noFill/>
          </p:spPr>
          <p:txBody>
            <a:bodyPr wrap="square">
              <a:spAutoFit/>
            </a:bodyPr>
            <a:lstStyle/>
            <a:p>
              <a:pPr defTabSz="457200"/>
              <a:r>
                <a:rPr lang="en-US" sz="1600" dirty="0">
                  <a:solidFill>
                    <a:prstClr val="black"/>
                  </a:solidFill>
                  <a:latin typeface="Calibri"/>
                </a:rPr>
                <a:t>https://</a:t>
              </a:r>
              <a:r>
                <a:rPr lang="en-US" sz="1600" dirty="0" err="1">
                  <a:solidFill>
                    <a:prstClr val="black"/>
                  </a:solidFill>
                  <a:latin typeface="Calibri"/>
                </a:rPr>
                <a:t>eic.jlab.org</a:t>
              </a:r>
              <a:r>
                <a:rPr lang="en-US" sz="1600" dirty="0">
                  <a:solidFill>
                    <a:prstClr val="black"/>
                  </a:solidFill>
                  <a:latin typeface="Calibri"/>
                </a:rPr>
                <a:t>/Geometry/Detector/Detector-20240117135224.html</a:t>
              </a:r>
            </a:p>
          </p:txBody>
        </p:sp>
        <p:sp>
          <p:nvSpPr>
            <p:cNvPr id="61" name="CasellaDiTesto 53">
              <a:extLst>
                <a:ext uri="{FF2B5EF4-FFF2-40B4-BE49-F238E27FC236}">
                  <a16:creationId xmlns:a16="http://schemas.microsoft.com/office/drawing/2014/main" id="{01834568-2B64-4E68-A2D6-FE34F71A29D6}"/>
                </a:ext>
              </a:extLst>
            </p:cNvPr>
            <p:cNvSpPr txBox="1"/>
            <p:nvPr/>
          </p:nvSpPr>
          <p:spPr>
            <a:xfrm>
              <a:off x="6769650" y="1968512"/>
              <a:ext cx="2409634" cy="338554"/>
            </a:xfrm>
            <a:prstGeom prst="rect">
              <a:avLst/>
            </a:prstGeom>
            <a:noFill/>
          </p:spPr>
          <p:txBody>
            <a:bodyPr wrap="none" rtlCol="0">
              <a:spAutoFit/>
            </a:bodyPr>
            <a:lstStyle/>
            <a:p>
              <a:pPr defTabSz="457200"/>
              <a:r>
                <a:rPr lang="en-US" sz="1600" dirty="0">
                  <a:solidFill>
                    <a:prstClr val="black"/>
                  </a:solidFill>
                  <a:latin typeface="Calibri"/>
                </a:rPr>
                <a:t>Last update: Jan. 17</a:t>
              </a:r>
              <a:r>
                <a:rPr lang="en-US" sz="1600" baseline="30000" dirty="0">
                  <a:solidFill>
                    <a:prstClr val="black"/>
                  </a:solidFill>
                  <a:latin typeface="Calibri"/>
                </a:rPr>
                <a:t>th</a:t>
              </a:r>
              <a:r>
                <a:rPr lang="en-US" sz="1600" dirty="0">
                  <a:solidFill>
                    <a:prstClr val="black"/>
                  </a:solidFill>
                  <a:latin typeface="Calibri"/>
                </a:rPr>
                <a:t>2024</a:t>
              </a:r>
            </a:p>
          </p:txBody>
        </p:sp>
        <mc:AlternateContent xmlns:mc="http://schemas.openxmlformats.org/markup-compatibility/2006" xmlns:a14="http://schemas.microsoft.com/office/drawing/2010/main">
          <mc:Choice Requires="a14">
            <p:sp>
              <p:nvSpPr>
                <p:cNvPr id="62" name="CasellaDiTesto 57">
                  <a:extLst>
                    <a:ext uri="{FF2B5EF4-FFF2-40B4-BE49-F238E27FC236}">
                      <a16:creationId xmlns:a16="http://schemas.microsoft.com/office/drawing/2014/main" id="{17F91EF0-19A8-4BAF-A4B6-71BB652C6B75}"/>
                    </a:ext>
                  </a:extLst>
                </p:cNvPr>
                <p:cNvSpPr txBox="1"/>
                <p:nvPr/>
              </p:nvSpPr>
              <p:spPr>
                <a:xfrm>
                  <a:off x="19218" y="2714178"/>
                  <a:ext cx="5850984" cy="629678"/>
                </a:xfrm>
                <a:prstGeom prst="rect">
                  <a:avLst/>
                </a:prstGeom>
                <a:noFill/>
              </p:spPr>
              <p:txBody>
                <a:bodyPr wrap="square" rtlCol="0">
                  <a:spAutoFit/>
                </a:bodyPr>
                <a:lstStyle/>
                <a:p>
                  <a:pPr marL="285750" indent="-285750" defTabSz="457200">
                    <a:buFont typeface="Wingdings" pitchFamily="2" charset="2"/>
                    <a:buChar char="Ø"/>
                  </a:pPr>
                  <a:r>
                    <a:rPr lang="en-US" sz="2400" dirty="0">
                      <a:solidFill>
                        <a:srgbClr val="0070C0"/>
                      </a:solidFill>
                      <a:latin typeface="Calibri"/>
                    </a:rPr>
                    <a:t>50 cm external radius </a:t>
                  </a:r>
                  <a:r>
                    <a:rPr lang="en-US" sz="2400" dirty="0">
                      <a:solidFill>
                        <a:prstClr val="black"/>
                      </a:solidFill>
                      <a:latin typeface="Calibri"/>
                    </a:rPr>
                    <a:t>- including frames and services</a:t>
                  </a:r>
                </a:p>
                <a:p>
                  <a:pPr marL="285750" indent="-285750" defTabSz="457200">
                    <a:buFont typeface="Wingdings" pitchFamily="2" charset="2"/>
                    <a:buChar char="Ø"/>
                  </a:pPr>
                  <a:r>
                    <a:rPr lang="en-US" sz="2400" dirty="0">
                      <a:solidFill>
                        <a:srgbClr val="0070C0"/>
                      </a:solidFill>
                      <a:latin typeface="Calibri"/>
                    </a:rPr>
                    <a:t>5</a:t>
                  </a:r>
                  <a14:m>
                    <m:oMath xmlns:m="http://schemas.openxmlformats.org/officeDocument/2006/math">
                      <m:r>
                        <a:rPr lang="en-US" sz="2400" i="1" smtClean="0">
                          <a:solidFill>
                            <a:srgbClr val="0070C0"/>
                          </a:solidFill>
                          <a:latin typeface="Cambria Math" panose="02040503050406030204" pitchFamily="18" charset="0"/>
                          <a:ea typeface="Cambria Math" panose="02040503050406030204" pitchFamily="18" charset="0"/>
                        </a:rPr>
                        <m:t>÷8</m:t>
                      </m:r>
                    </m:oMath>
                  </a14:m>
                  <a:r>
                    <a:rPr lang="en-US" sz="2400" dirty="0">
                      <a:solidFill>
                        <a:srgbClr val="0070C0"/>
                      </a:solidFill>
                      <a:latin typeface="Calibri"/>
                    </a:rPr>
                    <a:t> cm inner radius</a:t>
                  </a:r>
                </a:p>
              </p:txBody>
            </p:sp>
          </mc:Choice>
          <mc:Fallback xmlns="">
            <p:sp>
              <p:nvSpPr>
                <p:cNvPr id="62" name="CasellaDiTesto 57">
                  <a:extLst>
                    <a:ext uri="{FF2B5EF4-FFF2-40B4-BE49-F238E27FC236}">
                      <a16:creationId xmlns:a16="http://schemas.microsoft.com/office/drawing/2014/main" id="{17F91EF0-19A8-4BAF-A4B6-71BB652C6B75}"/>
                    </a:ext>
                  </a:extLst>
                </p:cNvPr>
                <p:cNvSpPr txBox="1">
                  <a:spLocks noRot="1" noChangeAspect="1" noMove="1" noResize="1" noEditPoints="1" noAdjustHandles="1" noChangeArrowheads="1" noChangeShapeType="1" noTextEdit="1"/>
                </p:cNvSpPr>
                <p:nvPr/>
              </p:nvSpPr>
              <p:spPr>
                <a:xfrm>
                  <a:off x="19218" y="2714178"/>
                  <a:ext cx="5850984" cy="629678"/>
                </a:xfrm>
                <a:prstGeom prst="rect">
                  <a:avLst/>
                </a:prstGeom>
                <a:blipFill>
                  <a:blip r:embed="rId5"/>
                  <a:stretch>
                    <a:fillRect l="-1106" t="-5882" b="-16176"/>
                  </a:stretch>
                </a:blipFill>
              </p:spPr>
              <p:txBody>
                <a:bodyPr/>
                <a:lstStyle/>
                <a:p>
                  <a:r>
                    <a:rPr lang="en-US">
                      <a:noFill/>
                    </a:rPr>
                    <a:t> </a:t>
                  </a:r>
                </a:p>
              </p:txBody>
            </p:sp>
          </mc:Fallback>
        </mc:AlternateContent>
        <p:grpSp>
          <p:nvGrpSpPr>
            <p:cNvPr id="63" name="Gruppo 58">
              <a:extLst>
                <a:ext uri="{FF2B5EF4-FFF2-40B4-BE49-F238E27FC236}">
                  <a16:creationId xmlns:a16="http://schemas.microsoft.com/office/drawing/2014/main" id="{E23BCED6-440F-453F-87AD-5384764A3DB6}"/>
                </a:ext>
              </a:extLst>
            </p:cNvPr>
            <p:cNvGrpSpPr/>
            <p:nvPr/>
          </p:nvGrpSpPr>
          <p:grpSpPr>
            <a:xfrm>
              <a:off x="6573556" y="2298357"/>
              <a:ext cx="2396709" cy="2366159"/>
              <a:chOff x="6456102" y="2173937"/>
              <a:chExt cx="2396709" cy="2366159"/>
            </a:xfrm>
          </p:grpSpPr>
          <p:sp>
            <p:nvSpPr>
              <p:cNvPr id="64" name="Ovale 59">
                <a:extLst>
                  <a:ext uri="{FF2B5EF4-FFF2-40B4-BE49-F238E27FC236}">
                    <a16:creationId xmlns:a16="http://schemas.microsoft.com/office/drawing/2014/main" id="{070A916B-BC54-496B-952F-7BA65BCAC47A}"/>
                  </a:ext>
                </a:extLst>
              </p:cNvPr>
              <p:cNvSpPr/>
              <p:nvPr/>
            </p:nvSpPr>
            <p:spPr>
              <a:xfrm>
                <a:off x="6456102" y="2173937"/>
                <a:ext cx="2396709" cy="2366159"/>
              </a:xfrm>
              <a:prstGeom prst="ellipse">
                <a:avLst/>
              </a:prstGeom>
              <a:solidFill>
                <a:srgbClr val="C000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5" name="Gruppo 60">
                <a:extLst>
                  <a:ext uri="{FF2B5EF4-FFF2-40B4-BE49-F238E27FC236}">
                    <a16:creationId xmlns:a16="http://schemas.microsoft.com/office/drawing/2014/main" id="{54BBBB0C-0067-424A-9D3E-0587743CF56F}"/>
                  </a:ext>
                </a:extLst>
              </p:cNvPr>
              <p:cNvGrpSpPr/>
              <p:nvPr/>
            </p:nvGrpSpPr>
            <p:grpSpPr>
              <a:xfrm>
                <a:off x="6577532" y="2276393"/>
                <a:ext cx="2163052" cy="2161249"/>
                <a:chOff x="4714152" y="793499"/>
                <a:chExt cx="3611495" cy="3596120"/>
              </a:xfrm>
            </p:grpSpPr>
            <p:sp>
              <p:nvSpPr>
                <p:cNvPr id="66" name="OR 61">
                  <a:extLst>
                    <a:ext uri="{FF2B5EF4-FFF2-40B4-BE49-F238E27FC236}">
                      <a16:creationId xmlns:a16="http://schemas.microsoft.com/office/drawing/2014/main" id="{46EC3AFF-9BE6-4C2C-BD3E-FE29A28ED815}"/>
                    </a:ext>
                  </a:extLst>
                </p:cNvPr>
                <p:cNvSpPr/>
                <p:nvPr/>
              </p:nvSpPr>
              <p:spPr>
                <a:xfrm>
                  <a:off x="4714152" y="793499"/>
                  <a:ext cx="3611495" cy="3596120"/>
                </a:xfrm>
                <a:prstGeom prst="flowChartOr">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7" name="Ovale 62">
                  <a:extLst>
                    <a:ext uri="{FF2B5EF4-FFF2-40B4-BE49-F238E27FC236}">
                      <a16:creationId xmlns:a16="http://schemas.microsoft.com/office/drawing/2014/main" id="{6FAAF7E6-D922-443C-BBE2-8397C2849A4D}"/>
                    </a:ext>
                  </a:extLst>
                </p:cNvPr>
                <p:cNvSpPr/>
                <p:nvPr/>
              </p:nvSpPr>
              <p:spPr>
                <a:xfrm>
                  <a:off x="6331644" y="2391175"/>
                  <a:ext cx="361149" cy="361150"/>
                </a:xfrm>
                <a:prstGeom prst="ellipse">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68" name="CasellaDiTesto 63">
              <a:extLst>
                <a:ext uri="{FF2B5EF4-FFF2-40B4-BE49-F238E27FC236}">
                  <a16:creationId xmlns:a16="http://schemas.microsoft.com/office/drawing/2014/main" id="{853F59BF-40DB-49B5-8EC1-C02ED37BFFEA}"/>
                </a:ext>
              </a:extLst>
            </p:cNvPr>
            <p:cNvSpPr txBox="1"/>
            <p:nvPr/>
          </p:nvSpPr>
          <p:spPr>
            <a:xfrm>
              <a:off x="120412" y="2281339"/>
              <a:ext cx="2396710" cy="349821"/>
            </a:xfrm>
            <a:prstGeom prst="rect">
              <a:avLst/>
            </a:prstGeom>
            <a:noFill/>
          </p:spPr>
          <p:txBody>
            <a:bodyPr wrap="square" rtlCol="0">
              <a:spAutoFit/>
            </a:bodyPr>
            <a:lstStyle/>
            <a:p>
              <a:pPr defTabSz="457200"/>
              <a:r>
                <a:rPr lang="en-US" sz="2400" b="1" dirty="0">
                  <a:solidFill>
                    <a:srgbClr val="C00000"/>
                  </a:solidFill>
                  <a:latin typeface="Calibri"/>
                </a:rPr>
                <a:t>Endcaps -  dimensions</a:t>
              </a:r>
            </a:p>
          </p:txBody>
        </p:sp>
      </p:grpSp>
      <p:sp>
        <p:nvSpPr>
          <p:cNvPr id="2" name="Footer Placeholder 1">
            <a:extLst>
              <a:ext uri="{FF2B5EF4-FFF2-40B4-BE49-F238E27FC236}">
                <a16:creationId xmlns:a16="http://schemas.microsoft.com/office/drawing/2014/main" id="{137E841E-BBD4-42D4-B30B-E145148956D6}"/>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pic>
        <p:nvPicPr>
          <p:cNvPr id="21" name="Immagine 15" descr="Immagine che contiene tavolo, design&#10;&#10;Descrizione generata automaticamente con attendibilità media">
            <a:extLst>
              <a:ext uri="{FF2B5EF4-FFF2-40B4-BE49-F238E27FC236}">
                <a16:creationId xmlns:a16="http://schemas.microsoft.com/office/drawing/2014/main" id="{E8DEF269-3DB7-4060-9375-758CDAC81666}"/>
              </a:ext>
            </a:extLst>
          </p:cNvPr>
          <p:cNvPicPr>
            <a:picLocks noChangeAspect="1"/>
          </p:cNvPicPr>
          <p:nvPr/>
        </p:nvPicPr>
        <p:blipFill rotWithShape="1">
          <a:blip r:embed="rId6"/>
          <a:srcRect r="7390"/>
          <a:stretch/>
        </p:blipFill>
        <p:spPr>
          <a:xfrm>
            <a:off x="2934071" y="4634409"/>
            <a:ext cx="5460993" cy="1984685"/>
          </a:xfrm>
          <a:prstGeom prst="rect">
            <a:avLst/>
          </a:prstGeom>
        </p:spPr>
      </p:pic>
    </p:spTree>
    <p:extLst>
      <p:ext uri="{BB962C8B-B14F-4D97-AF65-F5344CB8AC3E}">
        <p14:creationId xmlns:p14="http://schemas.microsoft.com/office/powerpoint/2010/main" val="990322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2400" dirty="0">
                <a:solidFill>
                  <a:srgbClr val="0066CC"/>
                </a:solidFill>
                <a:latin typeface="Times New Roman" panose="02020603050405020304" pitchFamily="18" charset="0"/>
                <a:ea typeface="+mn-ea"/>
                <a:cs typeface="Times New Roman" panose="02020603050405020304" pitchFamily="18" charset="0"/>
              </a:rPr>
              <a:t>µRWELL-ECT </a:t>
            </a:r>
            <a:r>
              <a:rPr lang="en-US" sz="2400" dirty="0">
                <a:latin typeface="Times New Roman" panose="02020603050405020304" pitchFamily="18" charset="0"/>
                <a:ea typeface="+mn-ea"/>
                <a:cs typeface="Times New Roman" panose="02020603050405020304" pitchFamily="18" charset="0"/>
              </a:rPr>
              <a:t>- Overview</a:t>
            </a:r>
          </a:p>
        </p:txBody>
      </p:sp>
      <p:cxnSp>
        <p:nvCxnSpPr>
          <p:cNvPr id="34" name="Connettore 2 25">
            <a:extLst>
              <a:ext uri="{FF2B5EF4-FFF2-40B4-BE49-F238E27FC236}">
                <a16:creationId xmlns:a16="http://schemas.microsoft.com/office/drawing/2014/main" id="{6443178B-ECAE-4F16-8A63-79FF2ED65618}"/>
              </a:ext>
            </a:extLst>
          </p:cNvPr>
          <p:cNvCxnSpPr/>
          <p:nvPr/>
        </p:nvCxnSpPr>
        <p:spPr>
          <a:xfrm>
            <a:off x="11579504" y="1907562"/>
            <a:ext cx="0" cy="3657600"/>
          </a:xfrm>
          <a:prstGeom prst="straightConnector1">
            <a:avLst/>
          </a:prstGeom>
          <a:noFill/>
          <a:ln w="25400" cap="flat" cmpd="sng" algn="ctr">
            <a:solidFill>
              <a:srgbClr val="4F81BD"/>
            </a:solidFill>
            <a:prstDash val="solid"/>
            <a:headEnd type="triangle"/>
            <a:tailEnd type="triangle"/>
          </a:ln>
          <a:effectLst/>
        </p:spPr>
      </p:cxnSp>
      <p:sp>
        <p:nvSpPr>
          <p:cNvPr id="35" name="CasellaDiTesto 26">
            <a:extLst>
              <a:ext uri="{FF2B5EF4-FFF2-40B4-BE49-F238E27FC236}">
                <a16:creationId xmlns:a16="http://schemas.microsoft.com/office/drawing/2014/main" id="{8A3A1C9C-2530-4BE5-ACAC-9C86E283FC22}"/>
              </a:ext>
            </a:extLst>
          </p:cNvPr>
          <p:cNvSpPr txBox="1"/>
          <p:nvPr/>
        </p:nvSpPr>
        <p:spPr>
          <a:xfrm rot="5400000">
            <a:off x="11269944" y="3579924"/>
            <a:ext cx="1074333" cy="369332"/>
          </a:xfrm>
          <a:prstGeom prst="rect">
            <a:avLst/>
          </a:prstGeom>
          <a:noFill/>
        </p:spPr>
        <p:txBody>
          <a:bodyPr wrap="none" rtlCol="0">
            <a:spAutoFit/>
          </a:bodyPr>
          <a:lstStyle/>
          <a:p>
            <a:pPr defTabSz="457200"/>
            <a:r>
              <a:rPr lang="en-US" dirty="0">
                <a:solidFill>
                  <a:srgbClr val="0070C0"/>
                </a:solidFill>
                <a:latin typeface="Calibri"/>
              </a:rPr>
              <a:t>1000 mm</a:t>
            </a:r>
          </a:p>
        </p:txBody>
      </p:sp>
      <p:grpSp>
        <p:nvGrpSpPr>
          <p:cNvPr id="41" name="Gruppo 11">
            <a:extLst>
              <a:ext uri="{FF2B5EF4-FFF2-40B4-BE49-F238E27FC236}">
                <a16:creationId xmlns:a16="http://schemas.microsoft.com/office/drawing/2014/main" id="{0A8B576D-6555-4318-9C15-C8867704D201}"/>
              </a:ext>
            </a:extLst>
          </p:cNvPr>
          <p:cNvGrpSpPr>
            <a:grpSpLocks noChangeAspect="1"/>
          </p:cNvGrpSpPr>
          <p:nvPr/>
        </p:nvGrpSpPr>
        <p:grpSpPr>
          <a:xfrm>
            <a:off x="349729" y="2161254"/>
            <a:ext cx="3537761" cy="3577564"/>
            <a:chOff x="1278839" y="667256"/>
            <a:chExt cx="3873670" cy="3917252"/>
          </a:xfrm>
        </p:grpSpPr>
        <p:grpSp>
          <p:nvGrpSpPr>
            <p:cNvPr id="42" name="Gruppo 2">
              <a:extLst>
                <a:ext uri="{FF2B5EF4-FFF2-40B4-BE49-F238E27FC236}">
                  <a16:creationId xmlns:a16="http://schemas.microsoft.com/office/drawing/2014/main" id="{2718E707-3219-4AC1-ADBF-87935D0A180D}"/>
                </a:ext>
              </a:extLst>
            </p:cNvPr>
            <p:cNvGrpSpPr/>
            <p:nvPr/>
          </p:nvGrpSpPr>
          <p:grpSpPr>
            <a:xfrm>
              <a:off x="1333518" y="715097"/>
              <a:ext cx="3805766" cy="3809083"/>
              <a:chOff x="1287231" y="715097"/>
              <a:chExt cx="3805766" cy="3809083"/>
            </a:xfrm>
          </p:grpSpPr>
          <p:grpSp>
            <p:nvGrpSpPr>
              <p:cNvPr id="45" name="Gruppo 1">
                <a:extLst>
                  <a:ext uri="{FF2B5EF4-FFF2-40B4-BE49-F238E27FC236}">
                    <a16:creationId xmlns:a16="http://schemas.microsoft.com/office/drawing/2014/main" id="{64DB5A39-A1C6-461E-B1EA-EB954A04A362}"/>
                  </a:ext>
                </a:extLst>
              </p:cNvPr>
              <p:cNvGrpSpPr/>
              <p:nvPr/>
            </p:nvGrpSpPr>
            <p:grpSpPr>
              <a:xfrm>
                <a:off x="1287231" y="715097"/>
                <a:ext cx="3805766" cy="3809083"/>
                <a:chOff x="1909506" y="1150988"/>
                <a:chExt cx="3805766" cy="3809083"/>
              </a:xfrm>
            </p:grpSpPr>
            <p:sp>
              <p:nvSpPr>
                <p:cNvPr id="47" name="Corda 6">
                  <a:extLst>
                    <a:ext uri="{FF2B5EF4-FFF2-40B4-BE49-F238E27FC236}">
                      <a16:creationId xmlns:a16="http://schemas.microsoft.com/office/drawing/2014/main" id="{1B61BDDF-9EA3-4C23-AA74-631A94E6016C}"/>
                    </a:ext>
                  </a:extLst>
                </p:cNvPr>
                <p:cNvSpPr/>
                <p:nvPr/>
              </p:nvSpPr>
              <p:spPr>
                <a:xfrm>
                  <a:off x="1909506" y="1150988"/>
                  <a:ext cx="3805766" cy="3809083"/>
                </a:xfrm>
                <a:prstGeom prst="chord">
                  <a:avLst>
                    <a:gd name="adj1" fmla="val 5320018"/>
                    <a:gd name="adj2" fmla="val 16249683"/>
                  </a:avLst>
                </a:prstGeom>
                <a:solidFill>
                  <a:srgbClr val="4F81BD">
                    <a:alpha val="48648"/>
                  </a:srgbClr>
                </a:solidFill>
                <a:ln w="762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48" name="Oval 6">
                  <a:extLst>
                    <a:ext uri="{FF2B5EF4-FFF2-40B4-BE49-F238E27FC236}">
                      <a16:creationId xmlns:a16="http://schemas.microsoft.com/office/drawing/2014/main" id="{886B1B64-219A-4D3C-9885-3B681956840A}"/>
                    </a:ext>
                  </a:extLst>
                </p:cNvPr>
                <p:cNvSpPr/>
                <p:nvPr/>
              </p:nvSpPr>
              <p:spPr>
                <a:xfrm>
                  <a:off x="3586111" y="2877105"/>
                  <a:ext cx="386411" cy="393398"/>
                </a:xfrm>
                <a:prstGeom prst="ellipse">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46" name="Rettangolo 16">
                <a:extLst>
                  <a:ext uri="{FF2B5EF4-FFF2-40B4-BE49-F238E27FC236}">
                    <a16:creationId xmlns:a16="http://schemas.microsoft.com/office/drawing/2014/main" id="{707FCA37-CC8F-4A4F-91AD-E74719B0D808}"/>
                  </a:ext>
                </a:extLst>
              </p:cNvPr>
              <p:cNvSpPr/>
              <p:nvPr/>
            </p:nvSpPr>
            <p:spPr>
              <a:xfrm>
                <a:off x="3152677" y="2443284"/>
                <a:ext cx="151719" cy="412199"/>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3" name="Arco 5">
              <a:extLst>
                <a:ext uri="{FF2B5EF4-FFF2-40B4-BE49-F238E27FC236}">
                  <a16:creationId xmlns:a16="http://schemas.microsoft.com/office/drawing/2014/main" id="{7A4792C8-51CD-4DC7-AAB6-A0151E9AD59D}"/>
                </a:ext>
              </a:extLst>
            </p:cNvPr>
            <p:cNvSpPr/>
            <p:nvPr/>
          </p:nvSpPr>
          <p:spPr>
            <a:xfrm rot="16200000">
              <a:off x="1158295" y="807667"/>
              <a:ext cx="3904764" cy="3623941"/>
            </a:xfrm>
            <a:prstGeom prst="arc">
              <a:avLst>
                <a:gd name="adj1" fmla="val 16027513"/>
                <a:gd name="adj2" fmla="val 301958"/>
              </a:avLst>
            </a:prstGeom>
            <a:noFill/>
            <a:ln w="76200" cap="flat" cmpd="sng" algn="ctr">
              <a:solidFill>
                <a:srgbClr val="C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4" name="Arco 7">
              <a:extLst>
                <a:ext uri="{FF2B5EF4-FFF2-40B4-BE49-F238E27FC236}">
                  <a16:creationId xmlns:a16="http://schemas.microsoft.com/office/drawing/2014/main" id="{D7779CB9-F5A9-44C0-AF8A-44E0380A502A}"/>
                </a:ext>
              </a:extLst>
            </p:cNvPr>
            <p:cNvSpPr/>
            <p:nvPr/>
          </p:nvSpPr>
          <p:spPr>
            <a:xfrm rot="10800000">
              <a:off x="1278839" y="679744"/>
              <a:ext cx="3873670" cy="3904764"/>
            </a:xfrm>
            <a:prstGeom prst="arc">
              <a:avLst>
                <a:gd name="adj1" fmla="val 16027513"/>
                <a:gd name="adj2" fmla="val 401137"/>
              </a:avLst>
            </a:prstGeom>
            <a:noFill/>
            <a:ln w="76200" cap="flat" cmpd="sng" algn="ctr">
              <a:solidFill>
                <a:srgbClr val="C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9" name="Gruppo 12">
            <a:extLst>
              <a:ext uri="{FF2B5EF4-FFF2-40B4-BE49-F238E27FC236}">
                <a16:creationId xmlns:a16="http://schemas.microsoft.com/office/drawing/2014/main" id="{9500BF45-52E8-4A10-8CC9-BDAD418DADCD}"/>
              </a:ext>
            </a:extLst>
          </p:cNvPr>
          <p:cNvGrpSpPr>
            <a:grpSpLocks noChangeAspect="1"/>
          </p:cNvGrpSpPr>
          <p:nvPr/>
        </p:nvGrpSpPr>
        <p:grpSpPr>
          <a:xfrm>
            <a:off x="3704019" y="2209982"/>
            <a:ext cx="3535463" cy="3566160"/>
            <a:chOff x="3802531" y="679743"/>
            <a:chExt cx="3904764" cy="3938668"/>
          </a:xfrm>
        </p:grpSpPr>
        <p:grpSp>
          <p:nvGrpSpPr>
            <p:cNvPr id="50" name="Gruppo 3">
              <a:extLst>
                <a:ext uri="{FF2B5EF4-FFF2-40B4-BE49-F238E27FC236}">
                  <a16:creationId xmlns:a16="http://schemas.microsoft.com/office/drawing/2014/main" id="{F3F40F17-282D-4E64-A69D-2A3F1DEA7624}"/>
                </a:ext>
              </a:extLst>
            </p:cNvPr>
            <p:cNvGrpSpPr/>
            <p:nvPr/>
          </p:nvGrpSpPr>
          <p:grpSpPr>
            <a:xfrm>
              <a:off x="3837027" y="744841"/>
              <a:ext cx="3805766" cy="3809083"/>
              <a:chOff x="3772209" y="731904"/>
              <a:chExt cx="3805766" cy="3809083"/>
            </a:xfrm>
          </p:grpSpPr>
          <p:grpSp>
            <p:nvGrpSpPr>
              <p:cNvPr id="53" name="Gruppo 42">
                <a:extLst>
                  <a:ext uri="{FF2B5EF4-FFF2-40B4-BE49-F238E27FC236}">
                    <a16:creationId xmlns:a16="http://schemas.microsoft.com/office/drawing/2014/main" id="{93AC97B3-BF4D-42D0-A356-39963B743E2C}"/>
                  </a:ext>
                </a:extLst>
              </p:cNvPr>
              <p:cNvGrpSpPr/>
              <p:nvPr/>
            </p:nvGrpSpPr>
            <p:grpSpPr>
              <a:xfrm>
                <a:off x="3772209" y="731904"/>
                <a:ext cx="3805766" cy="3809083"/>
                <a:chOff x="3784346" y="763565"/>
                <a:chExt cx="3805766" cy="3809083"/>
              </a:xfrm>
            </p:grpSpPr>
            <p:sp>
              <p:nvSpPr>
                <p:cNvPr id="55" name="Corda 18">
                  <a:extLst>
                    <a:ext uri="{FF2B5EF4-FFF2-40B4-BE49-F238E27FC236}">
                      <a16:creationId xmlns:a16="http://schemas.microsoft.com/office/drawing/2014/main" id="{A0FAF63E-D894-4E02-8852-0D1B5D03D7F1}"/>
                    </a:ext>
                  </a:extLst>
                </p:cNvPr>
                <p:cNvSpPr/>
                <p:nvPr/>
              </p:nvSpPr>
              <p:spPr>
                <a:xfrm rot="10800000">
                  <a:off x="3784346" y="763565"/>
                  <a:ext cx="3805766" cy="3809083"/>
                </a:xfrm>
                <a:prstGeom prst="chord">
                  <a:avLst>
                    <a:gd name="adj1" fmla="val 5285647"/>
                    <a:gd name="adj2" fmla="val 16282274"/>
                  </a:avLst>
                </a:prstGeom>
                <a:solidFill>
                  <a:srgbClr val="C0504D">
                    <a:alpha val="51817"/>
                  </a:srgbClr>
                </a:solidFill>
                <a:ln w="762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56" name="Oval 6">
                  <a:extLst>
                    <a:ext uri="{FF2B5EF4-FFF2-40B4-BE49-F238E27FC236}">
                      <a16:creationId xmlns:a16="http://schemas.microsoft.com/office/drawing/2014/main" id="{759D26D1-06DE-44F1-B866-FA1FB0F86ED2}"/>
                    </a:ext>
                  </a:extLst>
                </p:cNvPr>
                <p:cNvSpPr/>
                <p:nvPr/>
              </p:nvSpPr>
              <p:spPr>
                <a:xfrm>
                  <a:off x="5481887" y="2493446"/>
                  <a:ext cx="365474" cy="393398"/>
                </a:xfrm>
                <a:prstGeom prst="ellipse">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54" name="Rettangolo 23">
                <a:extLst>
                  <a:ext uri="{FF2B5EF4-FFF2-40B4-BE49-F238E27FC236}">
                    <a16:creationId xmlns:a16="http://schemas.microsoft.com/office/drawing/2014/main" id="{0EA69AB2-7EB7-4B7B-9327-318D06509865}"/>
                  </a:ext>
                </a:extLst>
              </p:cNvPr>
              <p:cNvSpPr/>
              <p:nvPr/>
            </p:nvSpPr>
            <p:spPr>
              <a:xfrm>
                <a:off x="5574762" y="2458021"/>
                <a:ext cx="106984" cy="393398"/>
              </a:xfrm>
              <a:prstGeom prst="rect">
                <a:avLst/>
              </a:prstGeom>
              <a:solidFill>
                <a:sysClr val="window" lastClr="FFFFFF"/>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1" name="Arco 9">
              <a:extLst>
                <a:ext uri="{FF2B5EF4-FFF2-40B4-BE49-F238E27FC236}">
                  <a16:creationId xmlns:a16="http://schemas.microsoft.com/office/drawing/2014/main" id="{AEBCA1C5-70EA-4CE4-8F04-4876CA254D8F}"/>
                </a:ext>
              </a:extLst>
            </p:cNvPr>
            <p:cNvSpPr/>
            <p:nvPr/>
          </p:nvSpPr>
          <p:spPr>
            <a:xfrm rot="5400000">
              <a:off x="3825188" y="736304"/>
              <a:ext cx="3904764" cy="3859450"/>
            </a:xfrm>
            <a:prstGeom prst="arc">
              <a:avLst>
                <a:gd name="adj1" fmla="val 16027513"/>
                <a:gd name="adj2" fmla="val 182195"/>
              </a:avLst>
            </a:prstGeom>
            <a:noFill/>
            <a:ln w="76200" cap="flat" cmpd="sng" algn="ctr">
              <a:solidFill>
                <a:srgbClr val="C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2" name="Arco 10">
              <a:extLst>
                <a:ext uri="{FF2B5EF4-FFF2-40B4-BE49-F238E27FC236}">
                  <a16:creationId xmlns:a16="http://schemas.microsoft.com/office/drawing/2014/main" id="{0E3F4649-BD34-4088-B8AD-E2108C37D3D2}"/>
                </a:ext>
              </a:extLst>
            </p:cNvPr>
            <p:cNvSpPr/>
            <p:nvPr/>
          </p:nvSpPr>
          <p:spPr>
            <a:xfrm>
              <a:off x="3802531" y="679743"/>
              <a:ext cx="3904764" cy="3787138"/>
            </a:xfrm>
            <a:prstGeom prst="arc">
              <a:avLst>
                <a:gd name="adj1" fmla="val 16027513"/>
                <a:gd name="adj2" fmla="val 182195"/>
              </a:avLst>
            </a:prstGeom>
            <a:noFill/>
            <a:ln w="76200" cap="flat" cmpd="sng" algn="ctr">
              <a:solidFill>
                <a:srgbClr val="C00000"/>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91" name="Ovale 6">
            <a:extLst>
              <a:ext uri="{FF2B5EF4-FFF2-40B4-BE49-F238E27FC236}">
                <a16:creationId xmlns:a16="http://schemas.microsoft.com/office/drawing/2014/main" id="{39112F4B-E8A1-4096-A81D-1B33776CDB96}"/>
              </a:ext>
            </a:extLst>
          </p:cNvPr>
          <p:cNvSpPr/>
          <p:nvPr/>
        </p:nvSpPr>
        <p:spPr>
          <a:xfrm>
            <a:off x="7808206" y="2035535"/>
            <a:ext cx="3605244" cy="3584746"/>
          </a:xfrm>
          <a:prstGeom prst="ellipse">
            <a:avLst/>
          </a:prstGeom>
          <a:solidFill>
            <a:srgbClr val="C00000">
              <a:alpha val="31722"/>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92" name="Gruppo 13">
            <a:extLst>
              <a:ext uri="{FF2B5EF4-FFF2-40B4-BE49-F238E27FC236}">
                <a16:creationId xmlns:a16="http://schemas.microsoft.com/office/drawing/2014/main" id="{2896B6CD-E254-4E0B-8326-2DC1B3094CFB}"/>
              </a:ext>
            </a:extLst>
          </p:cNvPr>
          <p:cNvGrpSpPr/>
          <p:nvPr/>
        </p:nvGrpSpPr>
        <p:grpSpPr>
          <a:xfrm>
            <a:off x="7899281" y="2104295"/>
            <a:ext cx="3423094" cy="3420560"/>
            <a:chOff x="4387805" y="749784"/>
            <a:chExt cx="3827669" cy="3887333"/>
          </a:xfrm>
        </p:grpSpPr>
        <p:grpSp>
          <p:nvGrpSpPr>
            <p:cNvPr id="93" name="Gruppo 2">
              <a:extLst>
                <a:ext uri="{FF2B5EF4-FFF2-40B4-BE49-F238E27FC236}">
                  <a16:creationId xmlns:a16="http://schemas.microsoft.com/office/drawing/2014/main" id="{32FAE635-03D7-443D-AAD7-6D6A78F166B9}"/>
                </a:ext>
              </a:extLst>
            </p:cNvPr>
            <p:cNvGrpSpPr/>
            <p:nvPr/>
          </p:nvGrpSpPr>
          <p:grpSpPr>
            <a:xfrm>
              <a:off x="4387805" y="814583"/>
              <a:ext cx="3805766" cy="3809083"/>
              <a:chOff x="3705587" y="1588141"/>
              <a:chExt cx="5074355" cy="5078777"/>
            </a:xfrm>
          </p:grpSpPr>
          <p:sp>
            <p:nvSpPr>
              <p:cNvPr id="99" name="Corda 11">
                <a:extLst>
                  <a:ext uri="{FF2B5EF4-FFF2-40B4-BE49-F238E27FC236}">
                    <a16:creationId xmlns:a16="http://schemas.microsoft.com/office/drawing/2014/main" id="{FA1770B8-549E-44BA-B523-E8F363FD7637}"/>
                  </a:ext>
                </a:extLst>
              </p:cNvPr>
              <p:cNvSpPr/>
              <p:nvPr/>
            </p:nvSpPr>
            <p:spPr>
              <a:xfrm rot="10800000">
                <a:off x="3705587" y="1588141"/>
                <a:ext cx="5074355" cy="5078777"/>
              </a:xfrm>
              <a:prstGeom prst="chord">
                <a:avLst>
                  <a:gd name="adj1" fmla="val 5285647"/>
                  <a:gd name="adj2" fmla="val 16282274"/>
                </a:avLst>
              </a:prstGeom>
              <a:solidFill>
                <a:srgbClr val="C0504D">
                  <a:alpha val="51817"/>
                </a:srgbClr>
              </a:solidFill>
              <a:ln w="762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100" name="Oval 6">
                <a:extLst>
                  <a:ext uri="{FF2B5EF4-FFF2-40B4-BE49-F238E27FC236}">
                    <a16:creationId xmlns:a16="http://schemas.microsoft.com/office/drawing/2014/main" id="{6512AA27-9258-40C1-A72E-9F3E1B53E3DD}"/>
                  </a:ext>
                </a:extLst>
              </p:cNvPr>
              <p:cNvSpPr/>
              <p:nvPr/>
            </p:nvSpPr>
            <p:spPr>
              <a:xfrm>
                <a:off x="5979089" y="3833521"/>
                <a:ext cx="515215" cy="524530"/>
              </a:xfrm>
              <a:prstGeom prst="ellipse">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94" name="Straight Arrow Connector 18">
              <a:extLst>
                <a:ext uri="{FF2B5EF4-FFF2-40B4-BE49-F238E27FC236}">
                  <a16:creationId xmlns:a16="http://schemas.microsoft.com/office/drawing/2014/main" id="{0E8CC084-7A20-46EB-9C30-09CD00E5BD24}"/>
                </a:ext>
              </a:extLst>
            </p:cNvPr>
            <p:cNvCxnSpPr>
              <a:cxnSpLocks/>
            </p:cNvCxnSpPr>
            <p:nvPr/>
          </p:nvCxnSpPr>
          <p:spPr>
            <a:xfrm>
              <a:off x="6180616" y="749784"/>
              <a:ext cx="144937" cy="0"/>
            </a:xfrm>
            <a:prstGeom prst="straightConnector1">
              <a:avLst/>
            </a:prstGeom>
            <a:noFill/>
            <a:ln w="9525" cap="flat" cmpd="sng" algn="ctr">
              <a:solidFill>
                <a:srgbClr val="C0504D">
                  <a:shade val="95000"/>
                  <a:satMod val="105000"/>
                </a:srgbClr>
              </a:solidFill>
              <a:prstDash val="solid"/>
              <a:headEnd type="triangle"/>
              <a:tailEnd type="triangle"/>
            </a:ln>
            <a:effectLst/>
          </p:spPr>
        </p:cxnSp>
        <p:grpSp>
          <p:nvGrpSpPr>
            <p:cNvPr id="95" name="Gruppo 5">
              <a:extLst>
                <a:ext uri="{FF2B5EF4-FFF2-40B4-BE49-F238E27FC236}">
                  <a16:creationId xmlns:a16="http://schemas.microsoft.com/office/drawing/2014/main" id="{32BEC84B-FF76-41FA-BEE0-58565F173BA4}"/>
                </a:ext>
              </a:extLst>
            </p:cNvPr>
            <p:cNvGrpSpPr/>
            <p:nvPr/>
          </p:nvGrpSpPr>
          <p:grpSpPr>
            <a:xfrm>
              <a:off x="4409708" y="828034"/>
              <a:ext cx="3805766" cy="3809083"/>
              <a:chOff x="3734789" y="1588141"/>
              <a:chExt cx="5074355" cy="5078777"/>
            </a:xfrm>
          </p:grpSpPr>
          <p:sp>
            <p:nvSpPr>
              <p:cNvPr id="97" name="Corda 9">
                <a:extLst>
                  <a:ext uri="{FF2B5EF4-FFF2-40B4-BE49-F238E27FC236}">
                    <a16:creationId xmlns:a16="http://schemas.microsoft.com/office/drawing/2014/main" id="{B14099B8-1AF7-48B8-8E3C-FF7108CDE0DC}"/>
                  </a:ext>
                </a:extLst>
              </p:cNvPr>
              <p:cNvSpPr/>
              <p:nvPr/>
            </p:nvSpPr>
            <p:spPr>
              <a:xfrm>
                <a:off x="3734789" y="1588141"/>
                <a:ext cx="5074355" cy="5078777"/>
              </a:xfrm>
              <a:prstGeom prst="chord">
                <a:avLst>
                  <a:gd name="adj1" fmla="val 5320018"/>
                  <a:gd name="adj2" fmla="val 16249683"/>
                </a:avLst>
              </a:prstGeom>
              <a:solidFill>
                <a:srgbClr val="4F81BD">
                  <a:alpha val="48648"/>
                </a:srgbClr>
              </a:solidFill>
              <a:ln w="762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98" name="Oval 6">
                <a:extLst>
                  <a:ext uri="{FF2B5EF4-FFF2-40B4-BE49-F238E27FC236}">
                    <a16:creationId xmlns:a16="http://schemas.microsoft.com/office/drawing/2014/main" id="{A0F48606-FF29-4380-9942-C4AC239D33B3}"/>
                  </a:ext>
                </a:extLst>
              </p:cNvPr>
              <p:cNvSpPr/>
              <p:nvPr/>
            </p:nvSpPr>
            <p:spPr>
              <a:xfrm>
                <a:off x="5985156" y="3789813"/>
                <a:ext cx="515215" cy="524530"/>
              </a:xfrm>
              <a:prstGeom prst="ellipse">
                <a:avLst/>
              </a:prstGeom>
              <a:solidFill>
                <a:sysClr val="window" lastClr="FFFFFF"/>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cxnSp>
          <p:nvCxnSpPr>
            <p:cNvPr id="96" name="Straight Arrow Connector 18">
              <a:extLst>
                <a:ext uri="{FF2B5EF4-FFF2-40B4-BE49-F238E27FC236}">
                  <a16:creationId xmlns:a16="http://schemas.microsoft.com/office/drawing/2014/main" id="{08D722B4-6C57-4160-8280-A037140BA5F2}"/>
                </a:ext>
              </a:extLst>
            </p:cNvPr>
            <p:cNvCxnSpPr>
              <a:cxnSpLocks/>
            </p:cNvCxnSpPr>
            <p:nvPr/>
          </p:nvCxnSpPr>
          <p:spPr>
            <a:xfrm>
              <a:off x="6180616" y="2604565"/>
              <a:ext cx="144937" cy="0"/>
            </a:xfrm>
            <a:prstGeom prst="straightConnector1">
              <a:avLst/>
            </a:prstGeom>
            <a:noFill/>
            <a:ln w="9525" cap="flat" cmpd="sng" algn="ctr">
              <a:solidFill>
                <a:srgbClr val="C0504D">
                  <a:shade val="95000"/>
                  <a:satMod val="105000"/>
                </a:srgbClr>
              </a:solidFill>
              <a:prstDash val="solid"/>
              <a:headEnd type="triangle"/>
              <a:tailEnd type="triangle"/>
            </a:ln>
            <a:effectLst/>
          </p:spPr>
        </p:cxnSp>
      </p:grpSp>
      <p:sp>
        <p:nvSpPr>
          <p:cNvPr id="101" name="CasellaDiTesto 15">
            <a:extLst>
              <a:ext uri="{FF2B5EF4-FFF2-40B4-BE49-F238E27FC236}">
                <a16:creationId xmlns:a16="http://schemas.microsoft.com/office/drawing/2014/main" id="{48BBCDEA-5439-496F-B137-00BB2F6DB58D}"/>
              </a:ext>
            </a:extLst>
          </p:cNvPr>
          <p:cNvSpPr txBox="1"/>
          <p:nvPr/>
        </p:nvSpPr>
        <p:spPr>
          <a:xfrm>
            <a:off x="7898791" y="1380370"/>
            <a:ext cx="3207609" cy="215444"/>
          </a:xfrm>
          <a:prstGeom prst="rect">
            <a:avLst/>
          </a:prstGeom>
          <a:noFill/>
        </p:spPr>
        <p:txBody>
          <a:bodyPr wrap="none" lIns="0" tIns="0" rIns="0" bIns="0" rtlCol="0">
            <a:spAutoFit/>
          </a:bodyPr>
          <a:lstStyle/>
          <a:p>
            <a:pPr defTabSz="457200"/>
            <a:r>
              <a:rPr lang="en-US" sz="1400" dirty="0">
                <a:solidFill>
                  <a:srgbClr val="C00000"/>
                </a:solidFill>
                <a:latin typeface="Times New Roman" panose="02020603050405020304" pitchFamily="18" charset="0"/>
                <a:cs typeface="Times New Roman" panose="02020603050405020304" pitchFamily="18" charset="0"/>
              </a:rPr>
              <a:t>Overlap thickness (free from frames) = 2 cm</a:t>
            </a:r>
          </a:p>
        </p:txBody>
      </p:sp>
      <p:cxnSp>
        <p:nvCxnSpPr>
          <p:cNvPr id="102" name="Connettore 2 19">
            <a:extLst>
              <a:ext uri="{FF2B5EF4-FFF2-40B4-BE49-F238E27FC236}">
                <a16:creationId xmlns:a16="http://schemas.microsoft.com/office/drawing/2014/main" id="{CBA3DBF2-FB4F-4E6B-B511-849FA2C361EA}"/>
              </a:ext>
            </a:extLst>
          </p:cNvPr>
          <p:cNvCxnSpPr>
            <a:cxnSpLocks/>
            <a:stCxn id="101" idx="2"/>
            <a:endCxn id="91" idx="0"/>
          </p:cNvCxnSpPr>
          <p:nvPr/>
        </p:nvCxnSpPr>
        <p:spPr>
          <a:xfrm>
            <a:off x="9502596" y="1595814"/>
            <a:ext cx="108232" cy="439721"/>
          </a:xfrm>
          <a:prstGeom prst="straightConnector1">
            <a:avLst/>
          </a:prstGeom>
          <a:noFill/>
          <a:ln w="25400" cap="flat" cmpd="sng" algn="ctr">
            <a:solidFill>
              <a:srgbClr val="C00000"/>
            </a:solidFill>
            <a:prstDash val="solid"/>
            <a:tailEnd type="triangle"/>
          </a:ln>
          <a:effectLst/>
        </p:spPr>
      </p:cxnSp>
      <p:cxnSp>
        <p:nvCxnSpPr>
          <p:cNvPr id="103" name="Connettore 2 22">
            <a:extLst>
              <a:ext uri="{FF2B5EF4-FFF2-40B4-BE49-F238E27FC236}">
                <a16:creationId xmlns:a16="http://schemas.microsoft.com/office/drawing/2014/main" id="{23FE75C5-E0C8-4EA8-8E02-8871DAFB7792}"/>
              </a:ext>
            </a:extLst>
          </p:cNvPr>
          <p:cNvCxnSpPr>
            <a:cxnSpLocks/>
          </p:cNvCxnSpPr>
          <p:nvPr/>
        </p:nvCxnSpPr>
        <p:spPr>
          <a:xfrm flipH="1">
            <a:off x="9617961" y="2115425"/>
            <a:ext cx="822795" cy="1683451"/>
          </a:xfrm>
          <a:prstGeom prst="straightConnector1">
            <a:avLst/>
          </a:prstGeom>
          <a:noFill/>
          <a:ln w="25400" cap="flat" cmpd="sng" algn="ctr">
            <a:solidFill>
              <a:srgbClr val="C00000"/>
            </a:solidFill>
            <a:prstDash val="solid"/>
            <a:tailEnd type="triangle"/>
          </a:ln>
          <a:effectLst/>
        </p:spPr>
      </p:cxnSp>
      <p:cxnSp>
        <p:nvCxnSpPr>
          <p:cNvPr id="106" name="Connettore 2 28">
            <a:extLst>
              <a:ext uri="{FF2B5EF4-FFF2-40B4-BE49-F238E27FC236}">
                <a16:creationId xmlns:a16="http://schemas.microsoft.com/office/drawing/2014/main" id="{B2D864F1-5471-4F83-AFB1-E12434550E77}"/>
              </a:ext>
            </a:extLst>
          </p:cNvPr>
          <p:cNvCxnSpPr/>
          <p:nvPr/>
        </p:nvCxnSpPr>
        <p:spPr>
          <a:xfrm>
            <a:off x="9564744" y="5662658"/>
            <a:ext cx="1735382" cy="0"/>
          </a:xfrm>
          <a:prstGeom prst="straightConnector1">
            <a:avLst/>
          </a:prstGeom>
          <a:noFill/>
          <a:ln w="25400" cap="flat" cmpd="sng" algn="ctr">
            <a:solidFill>
              <a:srgbClr val="00B050"/>
            </a:solidFill>
            <a:prstDash val="solid"/>
            <a:headEnd type="triangle"/>
            <a:tailEnd type="triangle"/>
          </a:ln>
          <a:effectLst/>
        </p:spPr>
      </p:cxnSp>
      <p:sp>
        <p:nvSpPr>
          <p:cNvPr id="107" name="CasellaDiTesto 29">
            <a:extLst>
              <a:ext uri="{FF2B5EF4-FFF2-40B4-BE49-F238E27FC236}">
                <a16:creationId xmlns:a16="http://schemas.microsoft.com/office/drawing/2014/main" id="{00CBD595-5CBF-4686-B3EC-01FC53ECD90F}"/>
              </a:ext>
            </a:extLst>
          </p:cNvPr>
          <p:cNvSpPr txBox="1"/>
          <p:nvPr/>
        </p:nvSpPr>
        <p:spPr>
          <a:xfrm>
            <a:off x="10029358" y="5730079"/>
            <a:ext cx="957313" cy="369332"/>
          </a:xfrm>
          <a:prstGeom prst="rect">
            <a:avLst/>
          </a:prstGeom>
          <a:noFill/>
        </p:spPr>
        <p:txBody>
          <a:bodyPr wrap="none" rtlCol="0">
            <a:spAutoFit/>
          </a:bodyPr>
          <a:lstStyle/>
          <a:p>
            <a:pPr defTabSz="457200"/>
            <a:r>
              <a:rPr lang="en-US" dirty="0">
                <a:solidFill>
                  <a:srgbClr val="00B050"/>
                </a:solidFill>
                <a:latin typeface="Calibri"/>
              </a:rPr>
              <a:t>525 mm</a:t>
            </a:r>
          </a:p>
        </p:txBody>
      </p:sp>
      <p:sp>
        <p:nvSpPr>
          <p:cNvPr id="2" name="Footer Placeholder 1">
            <a:extLst>
              <a:ext uri="{FF2B5EF4-FFF2-40B4-BE49-F238E27FC236}">
                <a16:creationId xmlns:a16="http://schemas.microsoft.com/office/drawing/2014/main" id="{B2FBC0FA-1F3F-422A-8E43-439AE1E8B8AB}"/>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262146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729 0.00123 L 0.12049 0.00123 " pathEditMode="relative" ptsTypes="AA">
                                      <p:cBhvr>
                                        <p:cTn id="6" dur="2000" fill="hold"/>
                                        <p:tgtEl>
                                          <p:spTgt spid="4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87 0.0034 L -0.15295 -0.00555 " pathEditMode="relative" rAng="0" ptsTypes="AA">
                                      <p:cBhvr>
                                        <p:cTn id="8" dur="2000" fill="hold"/>
                                        <p:tgtEl>
                                          <p:spTgt spid="49"/>
                                        </p:tgtEl>
                                        <p:attrNameLst>
                                          <p:attrName>ppt_x</p:attrName>
                                          <p:attrName>ppt_y</p:attrName>
                                        </p:attrNameLst>
                                      </p:cBhvr>
                                      <p:rCtr x="-7604"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8B8A4-846C-4435-9959-F6B591550DD4}"/>
              </a:ext>
            </a:extLst>
          </p:cNvPr>
          <p:cNvSpPr>
            <a:spLocks noGrp="1"/>
          </p:cNvSpPr>
          <p:nvPr>
            <p:ph type="title"/>
          </p:nvPr>
        </p:nvSpPr>
        <p:spPr/>
        <p:txBody>
          <a:bodyPr/>
          <a:lstStyle/>
          <a:p>
            <a:pPr lvl="0" fontAlgn="auto">
              <a:spcBef>
                <a:spcPts val="0"/>
              </a:spcBef>
              <a:spcAft>
                <a:spcPts val="0"/>
              </a:spcAft>
              <a:defRPr/>
            </a:pPr>
            <a:r>
              <a:rPr lang="en-US" sz="2400" kern="1200" dirty="0">
                <a:solidFill>
                  <a:srgbClr val="0066CC"/>
                </a:solidFill>
                <a:latin typeface="Times New Roman" panose="02020603050405020304" pitchFamily="18" charset="0"/>
                <a:ea typeface="+mn-ea"/>
                <a:cs typeface="Times New Roman" panose="02020603050405020304" pitchFamily="18" charset="0"/>
              </a:rPr>
              <a:t>µRWELL-ECT </a:t>
            </a:r>
            <a:r>
              <a:rPr lang="en-US" sz="2400" kern="1200" dirty="0">
                <a:solidFill>
                  <a:srgbClr val="000000"/>
                </a:solidFill>
                <a:latin typeface="Times New Roman" panose="02020603050405020304" pitchFamily="18" charset="0"/>
                <a:ea typeface="+mn-ea"/>
                <a:cs typeface="Times New Roman" panose="02020603050405020304" pitchFamily="18" charset="0"/>
              </a:rPr>
              <a:t>– Disc segmentation options</a:t>
            </a:r>
            <a:endParaRPr lang="en-US" dirty="0"/>
          </a:p>
        </p:txBody>
      </p:sp>
      <mc:AlternateContent xmlns:mc="http://schemas.openxmlformats.org/markup-compatibility/2006" xmlns:a14="http://schemas.microsoft.com/office/drawing/2010/main">
        <mc:Choice Requires="a14">
          <p:graphicFrame>
            <p:nvGraphicFramePr>
              <p:cNvPr id="18" name="Tabella 2">
                <a:extLst>
                  <a:ext uri="{FF2B5EF4-FFF2-40B4-BE49-F238E27FC236}">
                    <a16:creationId xmlns:a16="http://schemas.microsoft.com/office/drawing/2014/main" id="{9A919B24-B176-4558-9957-8DA3F315402A}"/>
                  </a:ext>
                </a:extLst>
              </p:cNvPr>
              <p:cNvGraphicFramePr>
                <a:graphicFrameLocks noGrp="1"/>
              </p:cNvGraphicFramePr>
              <p:nvPr>
                <p:extLst>
                  <p:ext uri="{D42A27DB-BD31-4B8C-83A1-F6EECF244321}">
                    <p14:modId xmlns:p14="http://schemas.microsoft.com/office/powerpoint/2010/main" val="533929584"/>
                  </p:ext>
                </p:extLst>
              </p:nvPr>
            </p:nvGraphicFramePr>
            <p:xfrm>
              <a:off x="239058" y="3826482"/>
              <a:ext cx="5627653" cy="2553511"/>
            </p:xfrm>
            <a:graphic>
              <a:graphicData uri="http://schemas.openxmlformats.org/drawingml/2006/table">
                <a:tbl>
                  <a:tblPr firstRow="1" bandRow="1"/>
                  <a:tblGrid>
                    <a:gridCol w="2789024">
                      <a:extLst>
                        <a:ext uri="{9D8B030D-6E8A-4147-A177-3AD203B41FA5}">
                          <a16:colId xmlns:a16="http://schemas.microsoft.com/office/drawing/2014/main" val="175600883"/>
                        </a:ext>
                      </a:extLst>
                    </a:gridCol>
                    <a:gridCol w="2838629">
                      <a:extLst>
                        <a:ext uri="{9D8B030D-6E8A-4147-A177-3AD203B41FA5}">
                          <a16:colId xmlns:a16="http://schemas.microsoft.com/office/drawing/2014/main" val="3630520888"/>
                        </a:ext>
                      </a:extLst>
                    </a:gridCol>
                  </a:tblGrid>
                  <a:tr h="51070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PROs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CONs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182686377"/>
                      </a:ext>
                    </a:extLst>
                  </a:tr>
                  <a:tr h="7234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One vertical/horizontal overlap only – less material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Larger detector surfaces are more difficult to handle.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47750083"/>
                      </a:ext>
                    </a:extLst>
                  </a:tr>
                  <a:tr h="131931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The two endcaps may be rotated by 90</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dirty="0">
                              <a:latin typeface="Times New Roman" panose="02020603050405020304" pitchFamily="18" charset="0"/>
                              <a:cs typeface="Times New Roman" panose="02020603050405020304" pitchFamily="18" charset="0"/>
                            </a:rPr>
                            <a:t> one respect to the other to recover overall</a:t>
                          </a:r>
                          <a:r>
                            <a:rPr lang="en-US" sz="1800" baseline="0" dirty="0">
                              <a:latin typeface="Times New Roman" panose="02020603050405020304" pitchFamily="18" charset="0"/>
                              <a:cs typeface="Times New Roman" panose="02020603050405020304" pitchFamily="18" charset="0"/>
                            </a:rPr>
                            <a:t> symmetry</a:t>
                          </a:r>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811048"/>
                      </a:ext>
                    </a:extLst>
                  </a:tr>
                </a:tbl>
              </a:graphicData>
            </a:graphic>
          </p:graphicFrame>
        </mc:Choice>
        <mc:Fallback xmlns="">
          <p:graphicFrame>
            <p:nvGraphicFramePr>
              <p:cNvPr id="18" name="Tabella 2">
                <a:extLst>
                  <a:ext uri="{FF2B5EF4-FFF2-40B4-BE49-F238E27FC236}">
                    <a16:creationId xmlns:a16="http://schemas.microsoft.com/office/drawing/2014/main" id="{9A919B24-B176-4558-9957-8DA3F315402A}"/>
                  </a:ext>
                </a:extLst>
              </p:cNvPr>
              <p:cNvGraphicFramePr>
                <a:graphicFrameLocks noGrp="1"/>
              </p:cNvGraphicFramePr>
              <p:nvPr>
                <p:extLst>
                  <p:ext uri="{D42A27DB-BD31-4B8C-83A1-F6EECF244321}">
                    <p14:modId xmlns:p14="http://schemas.microsoft.com/office/powerpoint/2010/main" val="533929584"/>
                  </p:ext>
                </p:extLst>
              </p:nvPr>
            </p:nvGraphicFramePr>
            <p:xfrm>
              <a:off x="239058" y="3826482"/>
              <a:ext cx="5627653" cy="2553511"/>
            </p:xfrm>
            <a:graphic>
              <a:graphicData uri="http://schemas.openxmlformats.org/drawingml/2006/table">
                <a:tbl>
                  <a:tblPr firstRow="1" bandRow="1"/>
                  <a:tblGrid>
                    <a:gridCol w="2789024">
                      <a:extLst>
                        <a:ext uri="{9D8B030D-6E8A-4147-A177-3AD203B41FA5}">
                          <a16:colId xmlns:a16="http://schemas.microsoft.com/office/drawing/2014/main" val="175600883"/>
                        </a:ext>
                      </a:extLst>
                    </a:gridCol>
                    <a:gridCol w="2838629">
                      <a:extLst>
                        <a:ext uri="{9D8B030D-6E8A-4147-A177-3AD203B41FA5}">
                          <a16:colId xmlns:a16="http://schemas.microsoft.com/office/drawing/2014/main" val="3630520888"/>
                        </a:ext>
                      </a:extLst>
                    </a:gridCol>
                  </a:tblGrid>
                  <a:tr h="510702">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PROs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CONs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182686377"/>
                      </a:ext>
                    </a:extLst>
                  </a:tr>
                  <a:tr h="72349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One vertical/horizontal overlap only – less material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Larger detector surfaces are more difficult to handle.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47750083"/>
                      </a:ext>
                    </a:extLst>
                  </a:tr>
                  <a:tr h="1319314">
                    <a:tc>
                      <a:txBody>
                        <a:body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2"/>
                          <a:stretch>
                            <a:fillRect l="-218" t="-95853" r="-102620" b="-922"/>
                          </a:stretch>
                        </a:blip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811048"/>
                      </a:ext>
                    </a:extLst>
                  </a:tr>
                </a:tbl>
              </a:graphicData>
            </a:graphic>
          </p:graphicFrame>
        </mc:Fallback>
      </mc:AlternateContent>
      <p:graphicFrame>
        <p:nvGraphicFramePr>
          <p:cNvPr id="19" name="Tabella 4">
            <a:extLst>
              <a:ext uri="{FF2B5EF4-FFF2-40B4-BE49-F238E27FC236}">
                <a16:creationId xmlns:a16="http://schemas.microsoft.com/office/drawing/2014/main" id="{966D8570-B439-431E-90D1-885936AA4DD5}"/>
              </a:ext>
            </a:extLst>
          </p:cNvPr>
          <p:cNvGraphicFramePr>
            <a:graphicFrameLocks noGrp="1"/>
          </p:cNvGraphicFramePr>
          <p:nvPr>
            <p:extLst>
              <p:ext uri="{D42A27DB-BD31-4B8C-83A1-F6EECF244321}">
                <p14:modId xmlns:p14="http://schemas.microsoft.com/office/powerpoint/2010/main" val="4024923834"/>
              </p:ext>
            </p:extLst>
          </p:nvPr>
        </p:nvGraphicFramePr>
        <p:xfrm>
          <a:off x="6176682" y="3994112"/>
          <a:ext cx="5892800" cy="2286000"/>
        </p:xfrm>
        <a:graphic>
          <a:graphicData uri="http://schemas.openxmlformats.org/drawingml/2006/table">
            <a:tbl>
              <a:tblPr firstRow="1" bandRow="1"/>
              <a:tblGrid>
                <a:gridCol w="2673588">
                  <a:extLst>
                    <a:ext uri="{9D8B030D-6E8A-4147-A177-3AD203B41FA5}">
                      <a16:colId xmlns:a16="http://schemas.microsoft.com/office/drawing/2014/main" val="175600883"/>
                    </a:ext>
                  </a:extLst>
                </a:gridCol>
                <a:gridCol w="3219212">
                  <a:extLst>
                    <a:ext uri="{9D8B030D-6E8A-4147-A177-3AD203B41FA5}">
                      <a16:colId xmlns:a16="http://schemas.microsoft.com/office/drawing/2014/main" val="3630520888"/>
                    </a:ext>
                  </a:extLst>
                </a:gridCol>
              </a:tblGrid>
              <a:tr h="27115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PROs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800" dirty="0">
                          <a:latin typeface="Times New Roman" panose="02020603050405020304" pitchFamily="18" charset="0"/>
                          <a:cs typeface="Times New Roman" panose="02020603050405020304" pitchFamily="18" charset="0"/>
                        </a:rPr>
                        <a:t>CONs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4182686377"/>
                  </a:ext>
                </a:extLst>
              </a:tr>
              <a:tr h="27115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Smaller dimensions are easier to handle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imes New Roman" panose="02020603050405020304" pitchFamily="18" charset="0"/>
                          <a:cs typeface="Times New Roman" panose="02020603050405020304" pitchFamily="18" charset="0"/>
                        </a:rPr>
                        <a:t>Two vertical and horizontal overlapping regions – more material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847750083"/>
                  </a:ext>
                </a:extLst>
              </a:tr>
              <a:tr h="27115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800" dirty="0">
                          <a:latin typeface="Times New Roman" panose="02020603050405020304" pitchFamily="18" charset="0"/>
                          <a:cs typeface="Times New Roman" panose="02020603050405020304" pitchFamily="18" charset="0"/>
                        </a:rPr>
                        <a:t>Each  endcap  is intrinsically symmetric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3503811048"/>
                  </a:ext>
                </a:extLst>
              </a:tr>
              <a:tr h="27115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endParaRPr lang="en-US" sz="18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974508383"/>
                  </a:ext>
                </a:extLst>
              </a:tr>
            </a:tbl>
          </a:graphicData>
        </a:graphic>
      </p:graphicFrame>
      <p:grpSp>
        <p:nvGrpSpPr>
          <p:cNvPr id="22" name="Group 21">
            <a:extLst>
              <a:ext uri="{FF2B5EF4-FFF2-40B4-BE49-F238E27FC236}">
                <a16:creationId xmlns:a16="http://schemas.microsoft.com/office/drawing/2014/main" id="{12BBFA7B-3E6C-441F-939F-1570E89C8E1A}"/>
              </a:ext>
            </a:extLst>
          </p:cNvPr>
          <p:cNvGrpSpPr>
            <a:grpSpLocks noChangeAspect="1"/>
          </p:cNvGrpSpPr>
          <p:nvPr/>
        </p:nvGrpSpPr>
        <p:grpSpPr>
          <a:xfrm>
            <a:off x="493391" y="942586"/>
            <a:ext cx="5197181" cy="2671134"/>
            <a:chOff x="580057" y="1465207"/>
            <a:chExt cx="4025876" cy="2069133"/>
          </a:xfrm>
        </p:grpSpPr>
        <p:grpSp>
          <p:nvGrpSpPr>
            <p:cNvPr id="4" name="Gruppo 8">
              <a:extLst>
                <a:ext uri="{FF2B5EF4-FFF2-40B4-BE49-F238E27FC236}">
                  <a16:creationId xmlns:a16="http://schemas.microsoft.com/office/drawing/2014/main" id="{75079B82-23DF-43DC-898D-8B4B961233F0}"/>
                </a:ext>
              </a:extLst>
            </p:cNvPr>
            <p:cNvGrpSpPr/>
            <p:nvPr/>
          </p:nvGrpSpPr>
          <p:grpSpPr>
            <a:xfrm>
              <a:off x="1362682" y="1561577"/>
              <a:ext cx="1798070" cy="1796067"/>
              <a:chOff x="2551094" y="1468620"/>
              <a:chExt cx="1798070" cy="1796067"/>
            </a:xfrm>
          </p:grpSpPr>
          <p:sp>
            <p:nvSpPr>
              <p:cNvPr id="5" name="Torta 6">
                <a:extLst>
                  <a:ext uri="{FF2B5EF4-FFF2-40B4-BE49-F238E27FC236}">
                    <a16:creationId xmlns:a16="http://schemas.microsoft.com/office/drawing/2014/main" id="{A4FD0174-EAC5-4A2B-B6C6-43B8B8ACB9DB}"/>
                  </a:ext>
                </a:extLst>
              </p:cNvPr>
              <p:cNvSpPr/>
              <p:nvPr/>
            </p:nvSpPr>
            <p:spPr>
              <a:xfrm>
                <a:off x="2551094" y="1468620"/>
                <a:ext cx="1798070" cy="1796067"/>
              </a:xfrm>
              <a:prstGeom prst="pie">
                <a:avLst>
                  <a:gd name="adj1" fmla="val 16200089"/>
                  <a:gd name="adj2" fmla="val 5414021"/>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Torta 7">
                <a:extLst>
                  <a:ext uri="{FF2B5EF4-FFF2-40B4-BE49-F238E27FC236}">
                    <a16:creationId xmlns:a16="http://schemas.microsoft.com/office/drawing/2014/main" id="{2AF48762-199C-4ACA-BD56-A73C24F2B8F3}"/>
                  </a:ext>
                </a:extLst>
              </p:cNvPr>
              <p:cNvSpPr/>
              <p:nvPr/>
            </p:nvSpPr>
            <p:spPr>
              <a:xfrm>
                <a:off x="3358772" y="2275512"/>
                <a:ext cx="182713" cy="182281"/>
              </a:xfrm>
              <a:prstGeom prst="pie">
                <a:avLst>
                  <a:gd name="adj1" fmla="val 15927235"/>
                  <a:gd name="adj2" fmla="val 5777637"/>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10" name="Connettore 2 51">
              <a:extLst>
                <a:ext uri="{FF2B5EF4-FFF2-40B4-BE49-F238E27FC236}">
                  <a16:creationId xmlns:a16="http://schemas.microsoft.com/office/drawing/2014/main" id="{4652EC3A-FDFF-430B-8C4D-5E8CE18C0889}"/>
                </a:ext>
              </a:extLst>
            </p:cNvPr>
            <p:cNvCxnSpPr/>
            <p:nvPr/>
          </p:nvCxnSpPr>
          <p:spPr>
            <a:xfrm>
              <a:off x="2170360" y="3460344"/>
              <a:ext cx="891192" cy="0"/>
            </a:xfrm>
            <a:prstGeom prst="straightConnector1">
              <a:avLst/>
            </a:prstGeom>
            <a:noFill/>
            <a:ln w="25400" cap="flat" cmpd="sng" algn="ctr">
              <a:solidFill>
                <a:srgbClr val="4F81BD"/>
              </a:solidFill>
              <a:prstDash val="solid"/>
              <a:headEnd type="triangle"/>
              <a:tailEnd type="triangle"/>
            </a:ln>
            <a:effectLst>
              <a:outerShdw blurRad="40000" dist="20000" dir="5400000" rotWithShape="0">
                <a:srgbClr val="000000">
                  <a:alpha val="38000"/>
                </a:srgbClr>
              </a:outerShdw>
            </a:effectLst>
          </p:spPr>
        </p:cxnSp>
        <p:sp>
          <p:nvSpPr>
            <p:cNvPr id="11" name="CasellaDiTesto 52">
              <a:extLst>
                <a:ext uri="{FF2B5EF4-FFF2-40B4-BE49-F238E27FC236}">
                  <a16:creationId xmlns:a16="http://schemas.microsoft.com/office/drawing/2014/main" id="{A4D872B3-DE49-4057-9214-47D7B213A99C}"/>
                </a:ext>
              </a:extLst>
            </p:cNvPr>
            <p:cNvSpPr txBox="1"/>
            <p:nvPr/>
          </p:nvSpPr>
          <p:spPr>
            <a:xfrm>
              <a:off x="2864145" y="3091012"/>
              <a:ext cx="931665" cy="369332"/>
            </a:xfrm>
            <a:prstGeom prst="rect">
              <a:avLst/>
            </a:prstGeom>
            <a:noFill/>
          </p:spPr>
          <p:txBody>
            <a:bodyPr wrap="none" rtlCol="0">
              <a:spAutoFit/>
            </a:bodyPr>
            <a:lstStyle/>
            <a:p>
              <a:pPr defTabSz="457200"/>
              <a:r>
                <a:rPr lang="en-US" dirty="0">
                  <a:solidFill>
                    <a:prstClr val="black"/>
                  </a:solidFill>
                  <a:latin typeface="Calibri"/>
                </a:rPr>
                <a:t>52.5 cm</a:t>
              </a:r>
            </a:p>
          </p:txBody>
        </p:sp>
        <p:cxnSp>
          <p:nvCxnSpPr>
            <p:cNvPr id="12" name="Connettore 2 53">
              <a:extLst>
                <a:ext uri="{FF2B5EF4-FFF2-40B4-BE49-F238E27FC236}">
                  <a16:creationId xmlns:a16="http://schemas.microsoft.com/office/drawing/2014/main" id="{5D8F542E-0CA9-4169-917C-37944E29226C}"/>
                </a:ext>
              </a:extLst>
            </p:cNvPr>
            <p:cNvCxnSpPr>
              <a:cxnSpLocks/>
            </p:cNvCxnSpPr>
            <p:nvPr/>
          </p:nvCxnSpPr>
          <p:spPr>
            <a:xfrm flipH="1">
              <a:off x="3750535" y="1561577"/>
              <a:ext cx="26329" cy="1972763"/>
            </a:xfrm>
            <a:prstGeom prst="straightConnector1">
              <a:avLst/>
            </a:prstGeom>
            <a:noFill/>
            <a:ln w="25400" cap="flat" cmpd="sng" algn="ctr">
              <a:solidFill>
                <a:srgbClr val="4F81BD"/>
              </a:solidFill>
              <a:prstDash val="solid"/>
              <a:headEnd type="triangle"/>
              <a:tailEnd type="triangle"/>
            </a:ln>
            <a:effectLst>
              <a:outerShdw blurRad="40000" dist="20000" dir="5400000" rotWithShape="0">
                <a:srgbClr val="000000">
                  <a:alpha val="38000"/>
                </a:srgbClr>
              </a:outerShdw>
            </a:effectLst>
          </p:spPr>
        </p:cxnSp>
        <p:sp>
          <p:nvSpPr>
            <p:cNvPr id="13" name="CasellaDiTesto 56">
              <a:extLst>
                <a:ext uri="{FF2B5EF4-FFF2-40B4-BE49-F238E27FC236}">
                  <a16:creationId xmlns:a16="http://schemas.microsoft.com/office/drawing/2014/main" id="{4D02C5DA-DF52-448B-BC74-6376FD7BB09A}"/>
                </a:ext>
              </a:extLst>
            </p:cNvPr>
            <p:cNvSpPr txBox="1"/>
            <p:nvPr/>
          </p:nvSpPr>
          <p:spPr>
            <a:xfrm>
              <a:off x="3735182" y="2224785"/>
              <a:ext cx="870751" cy="369332"/>
            </a:xfrm>
            <a:prstGeom prst="rect">
              <a:avLst/>
            </a:prstGeom>
            <a:noFill/>
          </p:spPr>
          <p:txBody>
            <a:bodyPr wrap="none" rtlCol="0">
              <a:spAutoFit/>
            </a:bodyPr>
            <a:lstStyle/>
            <a:p>
              <a:pPr defTabSz="457200"/>
              <a:r>
                <a:rPr lang="en-US" dirty="0">
                  <a:solidFill>
                    <a:prstClr val="black"/>
                  </a:solidFill>
                  <a:latin typeface="Calibri"/>
                </a:rPr>
                <a:t>100 cm</a:t>
              </a:r>
            </a:p>
          </p:txBody>
        </p:sp>
        <p:sp>
          <p:nvSpPr>
            <p:cNvPr id="20" name="CasellaDiTesto 22">
              <a:extLst>
                <a:ext uri="{FF2B5EF4-FFF2-40B4-BE49-F238E27FC236}">
                  <a16:creationId xmlns:a16="http://schemas.microsoft.com/office/drawing/2014/main" id="{B52AABAA-8AFA-4F71-B26B-217422D5EF1E}"/>
                </a:ext>
              </a:extLst>
            </p:cNvPr>
            <p:cNvSpPr txBox="1"/>
            <p:nvPr/>
          </p:nvSpPr>
          <p:spPr>
            <a:xfrm>
              <a:off x="580057" y="1465207"/>
              <a:ext cx="1590303" cy="369332"/>
            </a:xfrm>
            <a:prstGeom prst="rect">
              <a:avLst/>
            </a:prstGeom>
            <a:noFill/>
          </p:spPr>
          <p:txBody>
            <a:bodyPr wrap="square">
              <a:spAutoFit/>
            </a:bodyPr>
            <a:lstStyle/>
            <a:p>
              <a:pPr marL="49213" lvl="3" defTabSz="457200"/>
              <a:r>
                <a:rPr lang="en-US" b="1" dirty="0">
                  <a:solidFill>
                    <a:prstClr val="black"/>
                  </a:solidFill>
                  <a:latin typeface="Calibri"/>
                </a:rPr>
                <a:t>2 semi-circles</a:t>
              </a:r>
            </a:p>
          </p:txBody>
        </p:sp>
      </p:grpSp>
      <p:grpSp>
        <p:nvGrpSpPr>
          <p:cNvPr id="24" name="Group 23">
            <a:extLst>
              <a:ext uri="{FF2B5EF4-FFF2-40B4-BE49-F238E27FC236}">
                <a16:creationId xmlns:a16="http://schemas.microsoft.com/office/drawing/2014/main" id="{ED034428-6A06-4D10-9301-D91CBEBCD701}"/>
              </a:ext>
            </a:extLst>
          </p:cNvPr>
          <p:cNvGrpSpPr>
            <a:grpSpLocks noChangeAspect="1"/>
          </p:cNvGrpSpPr>
          <p:nvPr/>
        </p:nvGrpSpPr>
        <p:grpSpPr>
          <a:xfrm>
            <a:off x="6727521" y="963454"/>
            <a:ext cx="4929954" cy="3758079"/>
            <a:chOff x="7174177" y="2337318"/>
            <a:chExt cx="3262335" cy="2486862"/>
          </a:xfrm>
        </p:grpSpPr>
        <p:grpSp>
          <p:nvGrpSpPr>
            <p:cNvPr id="7" name="Gruppo 31">
              <a:extLst>
                <a:ext uri="{FF2B5EF4-FFF2-40B4-BE49-F238E27FC236}">
                  <a16:creationId xmlns:a16="http://schemas.microsoft.com/office/drawing/2014/main" id="{72E2966C-F0B4-4F75-9084-F3EB1BC182A9}"/>
                </a:ext>
              </a:extLst>
            </p:cNvPr>
            <p:cNvGrpSpPr/>
            <p:nvPr/>
          </p:nvGrpSpPr>
          <p:grpSpPr>
            <a:xfrm rot="5400000">
              <a:off x="7317984" y="3027117"/>
              <a:ext cx="1798070" cy="1796055"/>
              <a:chOff x="4172431" y="1300446"/>
              <a:chExt cx="1798070" cy="1796055"/>
            </a:xfrm>
          </p:grpSpPr>
          <p:sp>
            <p:nvSpPr>
              <p:cNvPr id="8" name="Torta 32">
                <a:extLst>
                  <a:ext uri="{FF2B5EF4-FFF2-40B4-BE49-F238E27FC236}">
                    <a16:creationId xmlns:a16="http://schemas.microsoft.com/office/drawing/2014/main" id="{C51E60FB-7430-4B47-ADD4-4CAB731B5332}"/>
                  </a:ext>
                </a:extLst>
              </p:cNvPr>
              <p:cNvSpPr/>
              <p:nvPr/>
            </p:nvSpPr>
            <p:spPr>
              <a:xfrm>
                <a:off x="4172431" y="1300446"/>
                <a:ext cx="1798070" cy="1796055"/>
              </a:xfrm>
              <a:prstGeom prst="pie">
                <a:avLst>
                  <a:gd name="adj1" fmla="val 10837228"/>
                  <a:gd name="adj2" fmla="val 16163396"/>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Torta 33">
                <a:extLst>
                  <a:ext uri="{FF2B5EF4-FFF2-40B4-BE49-F238E27FC236}">
                    <a16:creationId xmlns:a16="http://schemas.microsoft.com/office/drawing/2014/main" id="{C2CEB598-76F2-49EB-88D3-DEEB33DE00BC}"/>
                  </a:ext>
                </a:extLst>
              </p:cNvPr>
              <p:cNvSpPr/>
              <p:nvPr/>
            </p:nvSpPr>
            <p:spPr>
              <a:xfrm>
                <a:off x="4982183" y="2111414"/>
                <a:ext cx="178566" cy="174118"/>
              </a:xfrm>
              <a:prstGeom prst="pie">
                <a:avLst>
                  <a:gd name="adj1" fmla="val 10755844"/>
                  <a:gd name="adj2" fmla="val 16335167"/>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4CE48021-813B-47F2-B35A-C8975C8AB853}"/>
                </a:ext>
              </a:extLst>
            </p:cNvPr>
            <p:cNvGrpSpPr>
              <a:grpSpLocks noChangeAspect="1"/>
            </p:cNvGrpSpPr>
            <p:nvPr/>
          </p:nvGrpSpPr>
          <p:grpSpPr>
            <a:xfrm>
              <a:off x="7174177" y="2337318"/>
              <a:ext cx="3262335" cy="1658855"/>
              <a:chOff x="7174177" y="2337318"/>
              <a:chExt cx="3262335" cy="1658855"/>
            </a:xfrm>
          </p:grpSpPr>
          <p:cxnSp>
            <p:nvCxnSpPr>
              <p:cNvPr id="14" name="Connettore 2 57">
                <a:extLst>
                  <a:ext uri="{FF2B5EF4-FFF2-40B4-BE49-F238E27FC236}">
                    <a16:creationId xmlns:a16="http://schemas.microsoft.com/office/drawing/2014/main" id="{5984AF46-C024-486F-8655-3A362ED45FDF}"/>
                  </a:ext>
                </a:extLst>
              </p:cNvPr>
              <p:cNvCxnSpPr>
                <a:cxnSpLocks/>
              </p:cNvCxnSpPr>
              <p:nvPr/>
            </p:nvCxnSpPr>
            <p:spPr>
              <a:xfrm>
                <a:off x="8150682" y="2837058"/>
                <a:ext cx="964365" cy="1483"/>
              </a:xfrm>
              <a:prstGeom prst="straightConnector1">
                <a:avLst/>
              </a:prstGeom>
              <a:noFill/>
              <a:ln w="25400" cap="flat" cmpd="sng" algn="ctr">
                <a:solidFill>
                  <a:srgbClr val="4F81BD"/>
                </a:solidFill>
                <a:prstDash val="solid"/>
                <a:headEnd type="triangle"/>
                <a:tailEnd type="triangle"/>
              </a:ln>
              <a:effectLst>
                <a:outerShdw blurRad="40000" dist="20000" dir="5400000" rotWithShape="0">
                  <a:srgbClr val="000000">
                    <a:alpha val="38000"/>
                  </a:srgbClr>
                </a:outerShdw>
              </a:effectLst>
            </p:spPr>
          </p:cxnSp>
          <p:cxnSp>
            <p:nvCxnSpPr>
              <p:cNvPr id="15" name="Connettore 2 58">
                <a:extLst>
                  <a:ext uri="{FF2B5EF4-FFF2-40B4-BE49-F238E27FC236}">
                    <a16:creationId xmlns:a16="http://schemas.microsoft.com/office/drawing/2014/main" id="{5218B4B4-6E2B-49A2-9EEB-49415FD6F5E4}"/>
                  </a:ext>
                </a:extLst>
              </p:cNvPr>
              <p:cNvCxnSpPr>
                <a:cxnSpLocks/>
              </p:cNvCxnSpPr>
              <p:nvPr/>
            </p:nvCxnSpPr>
            <p:spPr>
              <a:xfrm flipV="1">
                <a:off x="9415002" y="2956730"/>
                <a:ext cx="0" cy="1039443"/>
              </a:xfrm>
              <a:prstGeom prst="straightConnector1">
                <a:avLst/>
              </a:prstGeom>
              <a:noFill/>
              <a:ln w="25400" cap="flat" cmpd="sng" algn="ctr">
                <a:solidFill>
                  <a:srgbClr val="4F81BD"/>
                </a:solidFill>
                <a:prstDash val="solid"/>
                <a:headEnd type="triangle"/>
                <a:tailEnd type="triangle"/>
              </a:ln>
              <a:effectLst>
                <a:outerShdw blurRad="40000" dist="20000" dir="5400000" rotWithShape="0">
                  <a:srgbClr val="000000">
                    <a:alpha val="38000"/>
                  </a:srgbClr>
                </a:outerShdw>
              </a:effectLst>
            </p:spPr>
          </p:cxnSp>
          <p:sp>
            <p:nvSpPr>
              <p:cNvPr id="16" name="CasellaDiTesto 61">
                <a:extLst>
                  <a:ext uri="{FF2B5EF4-FFF2-40B4-BE49-F238E27FC236}">
                    <a16:creationId xmlns:a16="http://schemas.microsoft.com/office/drawing/2014/main" id="{9A16B986-20B9-4AA9-BCE8-AA6DC5CA1FF7}"/>
                  </a:ext>
                </a:extLst>
              </p:cNvPr>
              <p:cNvSpPr txBox="1"/>
              <p:nvPr/>
            </p:nvSpPr>
            <p:spPr>
              <a:xfrm>
                <a:off x="9508053" y="3280940"/>
                <a:ext cx="928459" cy="369332"/>
              </a:xfrm>
              <a:prstGeom prst="rect">
                <a:avLst/>
              </a:prstGeom>
              <a:noFill/>
            </p:spPr>
            <p:txBody>
              <a:bodyPr wrap="none" rtlCol="0">
                <a:spAutoFit/>
              </a:bodyPr>
              <a:lstStyle/>
              <a:p>
                <a:pPr defTabSz="457200"/>
                <a:r>
                  <a:rPr lang="en-US" dirty="0">
                    <a:solidFill>
                      <a:prstClr val="black"/>
                    </a:solidFill>
                    <a:latin typeface="Calibri"/>
                  </a:rPr>
                  <a:t>52.5 cm</a:t>
                </a:r>
              </a:p>
            </p:txBody>
          </p:sp>
          <p:sp>
            <p:nvSpPr>
              <p:cNvPr id="17" name="CasellaDiTesto 62">
                <a:extLst>
                  <a:ext uri="{FF2B5EF4-FFF2-40B4-BE49-F238E27FC236}">
                    <a16:creationId xmlns:a16="http://schemas.microsoft.com/office/drawing/2014/main" id="{DF153204-4724-44A0-9E0B-F2D55592614E}"/>
                  </a:ext>
                </a:extLst>
              </p:cNvPr>
              <p:cNvSpPr txBox="1"/>
              <p:nvPr/>
            </p:nvSpPr>
            <p:spPr>
              <a:xfrm>
                <a:off x="8361315" y="2466067"/>
                <a:ext cx="928459" cy="369332"/>
              </a:xfrm>
              <a:prstGeom prst="rect">
                <a:avLst/>
              </a:prstGeom>
              <a:noFill/>
            </p:spPr>
            <p:txBody>
              <a:bodyPr wrap="none" rtlCol="0">
                <a:spAutoFit/>
              </a:bodyPr>
              <a:lstStyle/>
              <a:p>
                <a:pPr defTabSz="457200"/>
                <a:r>
                  <a:rPr lang="en-US" dirty="0">
                    <a:solidFill>
                      <a:prstClr val="black"/>
                    </a:solidFill>
                    <a:latin typeface="Calibri"/>
                  </a:rPr>
                  <a:t>52.5 cm</a:t>
                </a:r>
              </a:p>
            </p:txBody>
          </p:sp>
          <p:sp>
            <p:nvSpPr>
              <p:cNvPr id="21" name="CasellaDiTesto 54">
                <a:extLst>
                  <a:ext uri="{FF2B5EF4-FFF2-40B4-BE49-F238E27FC236}">
                    <a16:creationId xmlns:a16="http://schemas.microsoft.com/office/drawing/2014/main" id="{408E7EA3-68D2-491D-B6CA-6D2D170B1CD1}"/>
                  </a:ext>
                </a:extLst>
              </p:cNvPr>
              <p:cNvSpPr txBox="1"/>
              <p:nvPr/>
            </p:nvSpPr>
            <p:spPr>
              <a:xfrm>
                <a:off x="7174177" y="2337318"/>
                <a:ext cx="955783" cy="244401"/>
              </a:xfrm>
              <a:prstGeom prst="rect">
                <a:avLst/>
              </a:prstGeom>
              <a:noFill/>
            </p:spPr>
            <p:txBody>
              <a:bodyPr wrap="square">
                <a:spAutoFit/>
              </a:bodyPr>
              <a:lstStyle/>
              <a:p>
                <a:pPr defTabSz="457200"/>
                <a:r>
                  <a:rPr lang="en-US" b="1" dirty="0">
                    <a:solidFill>
                      <a:prstClr val="black"/>
                    </a:solidFill>
                    <a:latin typeface="Calibri"/>
                  </a:rPr>
                  <a:t>4 Quadrants </a:t>
                </a:r>
              </a:p>
            </p:txBody>
          </p:sp>
        </p:grpSp>
      </p:grpSp>
      <p:sp>
        <p:nvSpPr>
          <p:cNvPr id="3" name="Footer Placeholder 2">
            <a:extLst>
              <a:ext uri="{FF2B5EF4-FFF2-40B4-BE49-F238E27FC236}">
                <a16:creationId xmlns:a16="http://schemas.microsoft.com/office/drawing/2014/main" id="{0AFB0189-BAE6-4659-BC3E-DE9E90230550}"/>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3051648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18662"/>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µRWELL-ECT</a:t>
            </a: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 </a:t>
            </a:r>
            <a:r>
              <a:rPr lang="en-US" sz="2400" dirty="0">
                <a:solidFill>
                  <a:srgbClr val="000000"/>
                </a:solidFill>
                <a:latin typeface="Times New Roman" panose="02020603050405020304" pitchFamily="18" charset="0"/>
                <a:ea typeface="+mn-ea"/>
                <a:cs typeface="Times New Roman" panose="02020603050405020304" pitchFamily="18" charset="0"/>
              </a:rPr>
              <a:t>Integration in </a:t>
            </a:r>
            <a:r>
              <a:rPr lang="en-US" sz="2400" dirty="0" err="1">
                <a:solidFill>
                  <a:srgbClr val="000000"/>
                </a:solidFill>
                <a:latin typeface="Times New Roman" panose="02020603050405020304" pitchFamily="18" charset="0"/>
                <a:ea typeface="+mn-ea"/>
                <a:cs typeface="Times New Roman" panose="02020603050405020304" pitchFamily="18" charset="0"/>
              </a:rPr>
              <a:t>ePIC</a:t>
            </a:r>
            <a:r>
              <a:rPr lang="en-US" sz="2400" dirty="0">
                <a:solidFill>
                  <a:srgbClr val="000000"/>
                </a:solidFill>
                <a:latin typeface="Times New Roman" panose="02020603050405020304" pitchFamily="18" charset="0"/>
                <a:ea typeface="+mn-ea"/>
                <a:cs typeface="Times New Roman" panose="02020603050405020304" pitchFamily="18" charset="0"/>
              </a:rPr>
              <a:t> (CAD drawings</a:t>
            </a: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sz="24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612DBAA5-1C75-4BA8-9921-E076DBFB4951}"/>
              </a:ext>
            </a:extLst>
          </p:cNvPr>
          <p:cNvSpPr txBox="1"/>
          <p:nvPr/>
        </p:nvSpPr>
        <p:spPr>
          <a:xfrm>
            <a:off x="8882742" y="2459504"/>
            <a:ext cx="3105327" cy="3285323"/>
          </a:xfrm>
          <a:prstGeom prst="rect">
            <a:avLst/>
          </a:prstGeom>
          <a:noFill/>
        </p:spPr>
        <p:txBody>
          <a:bodyPr wrap="square" rtlCol="0">
            <a:spAutoFit/>
          </a:bodyPr>
          <a:lstStyle/>
          <a:p>
            <a:pPr lvl="0" defTabSz="457200">
              <a:lnSpc>
                <a:spcPct val="150000"/>
              </a:lnSpc>
            </a:pPr>
            <a:r>
              <a:rPr lang="en-US"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For each endcap disk (4 disks in total):</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16 HV cables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4 gas inlets and 4 gas outlets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32 data cables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32 low voltage cables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temperature sensors cables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humidity sensors cables</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dry air inlet and 2 dry-air outlet cooling hoses </a:t>
            </a:r>
          </a:p>
          <a:p>
            <a:pPr marL="742950" lvl="1" indent="-285750" defTabSz="45720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Space for 32 RDO cards </a:t>
            </a:r>
            <a:endParaRPr lang="it-IT" sz="1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62D789C3-AC07-4452-A130-666B3A55A471}"/>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7" name="TextBox 6">
            <a:extLst>
              <a:ext uri="{FF2B5EF4-FFF2-40B4-BE49-F238E27FC236}">
                <a16:creationId xmlns:a16="http://schemas.microsoft.com/office/drawing/2014/main" id="{17549E14-D0FE-4896-9B5B-5584BAAAFB85}"/>
              </a:ext>
            </a:extLst>
          </p:cNvPr>
          <p:cNvSpPr txBox="1"/>
          <p:nvPr/>
        </p:nvSpPr>
        <p:spPr>
          <a:xfrm>
            <a:off x="295497" y="790008"/>
            <a:ext cx="11406857" cy="1669496"/>
          </a:xfrm>
          <a:prstGeom prst="rect">
            <a:avLst/>
          </a:prstGeom>
          <a:noFill/>
        </p:spPr>
        <p:txBody>
          <a:bodyPr wrap="square" rtlCol="0">
            <a:spAutoFit/>
          </a:bodyPr>
          <a:lstStyle/>
          <a:p>
            <a:pPr>
              <a:lnSpc>
                <a:spcPct val="150000"/>
              </a:lnSpc>
            </a:pPr>
            <a:r>
              <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Status of integration of µRWELL-ECT discs into </a:t>
            </a:r>
            <a:r>
              <a:rPr lang="en-US" sz="140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ePIC</a:t>
            </a:r>
            <a:endParaRPr lang="en-US" sz="14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Effort just started with Annalisa for the overall design and Seung Joon for the mechanical drawings and integration into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ePIC</a:t>
            </a:r>
            <a:endPar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Good understanding of how the end cap discs will be integrated into inner detector support structure (Andy)</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Still need to finalize the envelop of the µRWELL-ECT  will require to increase the radius of CyMBaL to make room for cables and services</a:t>
            </a:r>
            <a:endPar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Preliminary design with FEB boards, HV and LV cables, Gas and HV services</a:t>
            </a:r>
          </a:p>
        </p:txBody>
      </p:sp>
      <p:pic>
        <p:nvPicPr>
          <p:cNvPr id="8" name="Content Placeholder 7">
            <a:extLst>
              <a:ext uri="{FF2B5EF4-FFF2-40B4-BE49-F238E27FC236}">
                <a16:creationId xmlns:a16="http://schemas.microsoft.com/office/drawing/2014/main" id="{AF2C9047-E576-4861-86C1-AC9841F5A3B1}"/>
              </a:ext>
            </a:extLst>
          </p:cNvPr>
          <p:cNvPicPr>
            <a:picLocks noChangeAspect="1"/>
          </p:cNvPicPr>
          <p:nvPr/>
        </p:nvPicPr>
        <p:blipFill rotWithShape="1">
          <a:blip r:embed="rId2"/>
          <a:srcRect t="6034" b="7236"/>
          <a:stretch/>
        </p:blipFill>
        <p:spPr>
          <a:xfrm>
            <a:off x="3923287" y="3036861"/>
            <a:ext cx="4959455" cy="3031131"/>
          </a:xfrm>
          <a:prstGeom prst="rect">
            <a:avLst/>
          </a:prstGeom>
        </p:spPr>
      </p:pic>
      <p:pic>
        <p:nvPicPr>
          <p:cNvPr id="9" name="Immagine 13" descr="Immagine che contiene torta di compleanno, cerchio, design&#10;&#10;Descrizione generata automaticamente">
            <a:extLst>
              <a:ext uri="{FF2B5EF4-FFF2-40B4-BE49-F238E27FC236}">
                <a16:creationId xmlns:a16="http://schemas.microsoft.com/office/drawing/2014/main" id="{AF923986-A7D9-4CCE-A19A-717374D34A98}"/>
              </a:ext>
            </a:extLst>
          </p:cNvPr>
          <p:cNvPicPr>
            <a:picLocks noChangeAspect="1"/>
          </p:cNvPicPr>
          <p:nvPr/>
        </p:nvPicPr>
        <p:blipFill>
          <a:blip r:embed="rId3"/>
          <a:stretch>
            <a:fillRect/>
          </a:stretch>
        </p:blipFill>
        <p:spPr>
          <a:xfrm rot="5400000">
            <a:off x="-48303" y="2816334"/>
            <a:ext cx="3969208" cy="3464740"/>
          </a:xfrm>
          <a:prstGeom prst="rect">
            <a:avLst/>
          </a:prstGeom>
        </p:spPr>
      </p:pic>
    </p:spTree>
    <p:extLst>
      <p:ext uri="{BB962C8B-B14F-4D97-AF65-F5344CB8AC3E}">
        <p14:creationId xmlns:p14="http://schemas.microsoft.com/office/powerpoint/2010/main" val="1319382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dirty="0">
                <a:solidFill>
                  <a:srgbClr val="0066CC"/>
                </a:solidFill>
                <a:latin typeface="Times New Roman" panose="02020603050405020304" pitchFamily="18" charset="0"/>
                <a:cs typeface="Times New Roman" panose="02020603050405020304" pitchFamily="18" charset="0"/>
              </a:rPr>
              <a:t>Workshop for Inner Detector Support Structures and Cooling </a:t>
            </a:r>
          </a:p>
          <a:p>
            <a:pPr lvl="0" algn="ctr">
              <a:defRPr/>
            </a:pPr>
            <a:r>
              <a:rPr lang="en-US" sz="2000" dirty="0">
                <a:latin typeface="Times New Roman" panose="02020603050405020304" pitchFamily="18" charset="0"/>
                <a:cs typeface="Times New Roman" panose="02020603050405020304" pitchFamily="18" charset="0"/>
              </a:rPr>
              <a:t>@ BNL - 02/20/2024</a:t>
            </a:r>
            <a:endParaRPr kumimoji="0" 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67ED465-8A36-4053-BBD6-BC4D6F61D11A}"/>
              </a:ext>
            </a:extLst>
          </p:cNvPr>
          <p:cNvPicPr>
            <a:picLocks noChangeAspect="1"/>
          </p:cNvPicPr>
          <p:nvPr/>
        </p:nvPicPr>
        <p:blipFill>
          <a:blip r:embed="rId2"/>
          <a:stretch>
            <a:fillRect/>
          </a:stretch>
        </p:blipFill>
        <p:spPr>
          <a:xfrm>
            <a:off x="77751" y="854788"/>
            <a:ext cx="5486400" cy="5599587"/>
          </a:xfrm>
          <a:prstGeom prst="rect">
            <a:avLst/>
          </a:prstGeom>
        </p:spPr>
      </p:pic>
      <p:sp>
        <p:nvSpPr>
          <p:cNvPr id="9" name="TextBox 8">
            <a:extLst>
              <a:ext uri="{FF2B5EF4-FFF2-40B4-BE49-F238E27FC236}">
                <a16:creationId xmlns:a16="http://schemas.microsoft.com/office/drawing/2014/main" id="{0C00C53B-15BC-4CA1-BA95-E78E84587CF2}"/>
              </a:ext>
            </a:extLst>
          </p:cNvPr>
          <p:cNvSpPr txBox="1"/>
          <p:nvPr/>
        </p:nvSpPr>
        <p:spPr>
          <a:xfrm>
            <a:off x="5629468" y="893505"/>
            <a:ext cx="6562532" cy="5522153"/>
          </a:xfrm>
          <a:prstGeom prst="rect">
            <a:avLst/>
          </a:prstGeom>
          <a:noFill/>
        </p:spPr>
        <p:txBody>
          <a:bodyPr wrap="square" rtlCol="0">
            <a:spAutoFit/>
          </a:bodyPr>
          <a:lstStyle/>
          <a:p>
            <a:pPr>
              <a:lnSpc>
                <a:spcPct val="150000"/>
              </a:lnSpc>
              <a:spcAft>
                <a:spcPts val="600"/>
              </a:spcAft>
              <a:tabLst>
                <a:tab pos="457200" algn="l"/>
              </a:tabLst>
            </a:pPr>
            <a:r>
              <a:rPr lang="en-US" sz="1400" dirty="0">
                <a:solidFill>
                  <a:srgbClr val="C00000"/>
                </a:solidFill>
                <a:latin typeface="Times New Roman" panose="02020603050405020304" pitchFamily="18" charset="0"/>
                <a:cs typeface="Times New Roman" panose="02020603050405020304" pitchFamily="18" charset="0"/>
              </a:rPr>
              <a:t>Action items from the workshop - Rahul’s email 02/242024</a:t>
            </a:r>
            <a:endParaRPr lang="en-US" sz="14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Weight estimates for detectors and services: </a:t>
            </a:r>
          </a:p>
          <a:p>
            <a:pPr marL="742950" lvl="1" indent="-285750">
              <a:lnSpc>
                <a:spcPct val="150000"/>
              </a:lnSpc>
              <a:buFont typeface="Wingdings" panose="05000000000000000000" pitchFamily="2" charset="2"/>
              <a:buChar char="v"/>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Silicon Detectors </a:t>
            </a: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Ernst Sichtermann</a:t>
            </a:r>
          </a:p>
          <a:p>
            <a:pPr marL="742950" lvl="1" indent="-285750">
              <a:lnSpc>
                <a:spcPct val="150000"/>
              </a:lnSpc>
              <a:buFont typeface="Wingdings" panose="05000000000000000000" pitchFamily="2" charset="2"/>
              <a:buChar char="v"/>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CyMBaL : </a:t>
            </a: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Francesco Bossu</a:t>
            </a:r>
          </a:p>
          <a:p>
            <a:pPr marL="742950" lvl="1" indent="-285750">
              <a:lnSpc>
                <a:spcPct val="150000"/>
              </a:lnSpc>
              <a:buFont typeface="Wingdings" panose="05000000000000000000" pitchFamily="2" charset="2"/>
              <a:buChar char="v"/>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MPGDs (µRWELL) : </a:t>
            </a: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Kondo, Seung Joon, Annalisa</a:t>
            </a: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Services are shown fanned out evenly in the service estimates model. Attachment points for discs and other support features will need space. Extra 25% room should be accounted for that at detector interfaces - </a:t>
            </a: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Roland</a:t>
            </a:r>
          </a:p>
          <a:p>
            <a:pPr marL="228600" marR="0" lvl="0" indent="-228600">
              <a:lnSpc>
                <a:spcPct val="150000"/>
              </a:lnSpc>
              <a:buFont typeface="+mj-lt"/>
              <a:buAutoNum type="arabicPeriod"/>
              <a:tabLst>
                <a:tab pos="457200" algn="l"/>
              </a:tabLst>
            </a:pP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Andy and </a:t>
            </a:r>
            <a:r>
              <a:rPr lang="en-US" sz="1200" dirty="0" err="1">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Sushrut</a:t>
            </a:r>
            <a:r>
              <a:rPr lang="en-US" sz="1200" dirty="0">
                <a:solidFill>
                  <a:srgbClr val="0066CC"/>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will develop conceptual design of support structures to the extent that we can get realistic estimates of detector envelopes to subgroups.</a:t>
            </a: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1 cm gap is needed for the adjustment of the inner detectors (CyMBaL and µRWELL-ECT). </a:t>
            </a: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Subgroups need to work with Andy, </a:t>
            </a:r>
            <a:r>
              <a:rPr lang="en-US" sz="12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Sushrut</a:t>
            </a: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and Roland if any updates to the service estimates, RDOs etc. is needed in the detector volume.</a:t>
            </a: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Si group only needs 4 two inch ducts or equivalent coming from both side (8 total) to cool entire Si volume using air. Silicon group will be responsible for the design of the cooling layout within the detector volume. Integration group will look into providing air into that volume and let them know if it’s possible.</a:t>
            </a:r>
          </a:p>
          <a:p>
            <a:pPr marL="228600" marR="0" lvl="0" indent="-228600">
              <a:lnSpc>
                <a:spcPct val="150000"/>
              </a:lnSpc>
              <a:buFont typeface="+mj-lt"/>
              <a:buAutoNum type="arabicPeriod"/>
              <a:tabLst>
                <a:tab pos="457200" algn="l"/>
              </a:tabLst>
            </a:pPr>
            <a:r>
              <a:rPr lang="en-US" sz="12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Add North-South, Hadron-Lepton and Forward-Backward on the integration and envelope drawings to avoid confusion.</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78A73B-4097-47AE-9172-A83A0BE4D9C4}"/>
              </a:ext>
            </a:extLst>
          </p:cNvPr>
          <p:cNvSpPr txBox="1"/>
          <p:nvPr/>
        </p:nvSpPr>
        <p:spPr>
          <a:xfrm>
            <a:off x="633147" y="6519446"/>
            <a:ext cx="4907902"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hlinkClick r:id="rId3"/>
              </a:rPr>
              <a:t>https://indico.bnl.gov/event/22387/</a:t>
            </a:r>
            <a:endParaRPr lang="en-US" sz="16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7BECB752-5DE2-46CC-95C1-B027217FC6D6}"/>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559820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dirty="0" err="1">
                <a:solidFill>
                  <a:srgbClr val="0066CC"/>
                </a:solidFill>
                <a:latin typeface="Times New Roman" panose="02020603050405020304" pitchFamily="18" charset="0"/>
                <a:cs typeface="Times New Roman" panose="02020603050405020304" pitchFamily="18" charset="0"/>
              </a:rPr>
              <a:t>ePIC</a:t>
            </a:r>
            <a:r>
              <a:rPr lang="en-US" sz="2400" dirty="0">
                <a:solidFill>
                  <a:srgbClr val="0066CC"/>
                </a:solidFill>
                <a:latin typeface="Times New Roman" panose="02020603050405020304" pitchFamily="18" charset="0"/>
                <a:cs typeface="Times New Roman" panose="02020603050405020304" pitchFamily="18" charset="0"/>
              </a:rPr>
              <a:t> Gaseous Trackers </a:t>
            </a:r>
            <a:r>
              <a:rPr lang="en-US" sz="2400" dirty="0">
                <a:latin typeface="Times New Roman" panose="02020603050405020304" pitchFamily="18" charset="0"/>
                <a:cs typeface="Times New Roman" panose="02020603050405020304" pitchFamily="18" charset="0"/>
              </a:rPr>
              <a:t>– Readout electronics  &amp; DAQ</a:t>
            </a:r>
          </a:p>
        </p:txBody>
      </p:sp>
      <p:sp>
        <p:nvSpPr>
          <p:cNvPr id="4" name="TextBox 3">
            <a:extLst>
              <a:ext uri="{FF2B5EF4-FFF2-40B4-BE49-F238E27FC236}">
                <a16:creationId xmlns:a16="http://schemas.microsoft.com/office/drawing/2014/main" id="{CF7F1F34-E9DC-416D-A61A-C812C45E2CEE}"/>
              </a:ext>
            </a:extLst>
          </p:cNvPr>
          <p:cNvSpPr txBox="1"/>
          <p:nvPr/>
        </p:nvSpPr>
        <p:spPr>
          <a:xfrm>
            <a:off x="181620" y="873973"/>
            <a:ext cx="10518120" cy="346680"/>
          </a:xfrm>
          <a:prstGeom prst="rect">
            <a:avLst/>
          </a:prstGeom>
          <a:solidFill>
            <a:srgbClr val="FFFF00">
              <a:alpha val="50000"/>
            </a:srgbClr>
          </a:solidFill>
          <a:ln w="0">
            <a:noFill/>
          </a:ln>
        </p:spPr>
        <p:txBody>
          <a:bodyPr lIns="90000" tIns="45000" rIns="90000" bIns="45000" anchor="t">
            <a:noAutofit/>
          </a:bodyPr>
          <a:lstStyle/>
          <a:p>
            <a:r>
              <a:rPr lang="en-US" sz="1800" b="0" strike="noStrike" spc="-1" dirty="0">
                <a:latin typeface="Arial"/>
              </a:rPr>
              <a:t>From Irakli’s presentation at the DAQ meeting: </a:t>
            </a:r>
            <a:r>
              <a:rPr lang="en-US" sz="1800" b="0" strike="noStrike" spc="-1" dirty="0">
                <a:latin typeface="Arial"/>
                <a:hlinkClick r:id="rId2"/>
              </a:rPr>
              <a:t>https://indico.bnl.gov/event/22316/</a:t>
            </a:r>
            <a:endParaRPr lang="en-US" sz="1800" b="0" strike="noStrike" spc="-1" dirty="0">
              <a:latin typeface="Arial"/>
            </a:endParaRPr>
          </a:p>
        </p:txBody>
      </p:sp>
      <p:pic>
        <p:nvPicPr>
          <p:cNvPr id="5" name="Picture 4">
            <a:extLst>
              <a:ext uri="{FF2B5EF4-FFF2-40B4-BE49-F238E27FC236}">
                <a16:creationId xmlns:a16="http://schemas.microsoft.com/office/drawing/2014/main" id="{FF5D816D-85F4-4B6A-A828-CFDE1AD633A3}"/>
              </a:ext>
            </a:extLst>
          </p:cNvPr>
          <p:cNvPicPr/>
          <p:nvPr/>
        </p:nvPicPr>
        <p:blipFill>
          <a:blip r:embed="rId3"/>
          <a:stretch/>
        </p:blipFill>
        <p:spPr>
          <a:xfrm>
            <a:off x="14040" y="1770300"/>
            <a:ext cx="6112440" cy="846000"/>
          </a:xfrm>
          <a:prstGeom prst="rect">
            <a:avLst/>
          </a:prstGeom>
          <a:ln w="0">
            <a:noFill/>
          </a:ln>
        </p:spPr>
      </p:pic>
      <p:pic>
        <p:nvPicPr>
          <p:cNvPr id="7" name="Picture 6">
            <a:extLst>
              <a:ext uri="{FF2B5EF4-FFF2-40B4-BE49-F238E27FC236}">
                <a16:creationId xmlns:a16="http://schemas.microsoft.com/office/drawing/2014/main" id="{75539539-EFE7-4202-8513-BE73865D929F}"/>
              </a:ext>
            </a:extLst>
          </p:cNvPr>
          <p:cNvPicPr/>
          <p:nvPr/>
        </p:nvPicPr>
        <p:blipFill>
          <a:blip r:embed="rId4"/>
          <a:stretch/>
        </p:blipFill>
        <p:spPr>
          <a:xfrm>
            <a:off x="6204240" y="1768860"/>
            <a:ext cx="5987880" cy="938880"/>
          </a:xfrm>
          <a:prstGeom prst="rect">
            <a:avLst/>
          </a:prstGeom>
          <a:ln w="0">
            <a:noFill/>
          </a:ln>
        </p:spPr>
      </p:pic>
      <p:sp>
        <p:nvSpPr>
          <p:cNvPr id="8" name="Straight Connector 7">
            <a:extLst>
              <a:ext uri="{FF2B5EF4-FFF2-40B4-BE49-F238E27FC236}">
                <a16:creationId xmlns:a16="http://schemas.microsoft.com/office/drawing/2014/main" id="{58BF623F-250A-4E94-85C8-B44224380C6F}"/>
              </a:ext>
            </a:extLst>
          </p:cNvPr>
          <p:cNvSpPr/>
          <p:nvPr/>
        </p:nvSpPr>
        <p:spPr>
          <a:xfrm>
            <a:off x="6126480" y="1336140"/>
            <a:ext cx="0" cy="237744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9" name="TextBox 8">
            <a:extLst>
              <a:ext uri="{FF2B5EF4-FFF2-40B4-BE49-F238E27FC236}">
                <a16:creationId xmlns:a16="http://schemas.microsoft.com/office/drawing/2014/main" id="{E4349D97-D679-4C85-A16F-F860E920B3D3}"/>
              </a:ext>
            </a:extLst>
          </p:cNvPr>
          <p:cNvSpPr txBox="1"/>
          <p:nvPr/>
        </p:nvSpPr>
        <p:spPr>
          <a:xfrm>
            <a:off x="558360" y="1336140"/>
            <a:ext cx="3254760" cy="346320"/>
          </a:xfrm>
          <a:prstGeom prst="rect">
            <a:avLst/>
          </a:prstGeom>
          <a:noFill/>
          <a:ln w="0">
            <a:noFill/>
          </a:ln>
        </p:spPr>
        <p:txBody>
          <a:bodyPr lIns="90000" tIns="45000" rIns="90000" bIns="45000" anchor="t">
            <a:noAutofit/>
          </a:bodyPr>
          <a:lstStyle/>
          <a:p>
            <a:r>
              <a:rPr lang="en-US" sz="1800" b="1" strike="noStrike" spc="-1">
                <a:latin typeface="Arial"/>
              </a:rPr>
              <a:t>DCDC on (or close by) FEBs</a:t>
            </a:r>
          </a:p>
        </p:txBody>
      </p:sp>
      <p:sp>
        <p:nvSpPr>
          <p:cNvPr id="10" name="TextBox 9">
            <a:extLst>
              <a:ext uri="{FF2B5EF4-FFF2-40B4-BE49-F238E27FC236}">
                <a16:creationId xmlns:a16="http://schemas.microsoft.com/office/drawing/2014/main" id="{2492BE5F-8981-40AE-9A85-6A46F958172B}"/>
              </a:ext>
            </a:extLst>
          </p:cNvPr>
          <p:cNvSpPr txBox="1"/>
          <p:nvPr/>
        </p:nvSpPr>
        <p:spPr>
          <a:xfrm>
            <a:off x="6318720" y="1336140"/>
            <a:ext cx="3382560" cy="346320"/>
          </a:xfrm>
          <a:prstGeom prst="rect">
            <a:avLst/>
          </a:prstGeom>
          <a:noFill/>
          <a:ln w="0">
            <a:noFill/>
          </a:ln>
        </p:spPr>
        <p:txBody>
          <a:bodyPr lIns="90000" tIns="45000" rIns="90000" bIns="45000" anchor="t">
            <a:noAutofit/>
          </a:bodyPr>
          <a:lstStyle/>
          <a:p>
            <a:r>
              <a:rPr lang="en-US" sz="1800" b="1" strike="noStrike" spc="-1">
                <a:latin typeface="Arial"/>
              </a:rPr>
              <a:t>LDO based powering scheme</a:t>
            </a:r>
          </a:p>
        </p:txBody>
      </p:sp>
      <p:sp>
        <p:nvSpPr>
          <p:cNvPr id="11" name="TextBox 10">
            <a:extLst>
              <a:ext uri="{FF2B5EF4-FFF2-40B4-BE49-F238E27FC236}">
                <a16:creationId xmlns:a16="http://schemas.microsoft.com/office/drawing/2014/main" id="{01E4AB8E-DD71-4FEE-B90A-58FCFBB5419F}"/>
              </a:ext>
            </a:extLst>
          </p:cNvPr>
          <p:cNvSpPr txBox="1"/>
          <p:nvPr/>
        </p:nvSpPr>
        <p:spPr>
          <a:xfrm>
            <a:off x="457200" y="2799180"/>
            <a:ext cx="3492360" cy="858240"/>
          </a:xfrm>
          <a:prstGeom prst="rect">
            <a:avLst/>
          </a:prstGeom>
          <a:noFill/>
          <a:ln w="0">
            <a:noFill/>
          </a:ln>
        </p:spPr>
        <p:txBody>
          <a:bodyPr lIns="90000" tIns="45000" rIns="90000" bIns="45000" anchor="t">
            <a:noAutofit/>
          </a:bodyPr>
          <a:lstStyle/>
          <a:p>
            <a:r>
              <a:rPr lang="en-US" sz="1800" b="0" strike="noStrike" spc="-1">
                <a:latin typeface="Arial"/>
              </a:rPr>
              <a:t>PRO: Small cross section cables</a:t>
            </a:r>
          </a:p>
          <a:p>
            <a:r>
              <a:rPr lang="en-US" sz="1800" b="0" strike="noStrike" spc="-1">
                <a:latin typeface="Arial"/>
              </a:rPr>
              <a:t>CON: DCDC might be bulky</a:t>
            </a:r>
          </a:p>
          <a:p>
            <a:endParaRPr lang="en-US" sz="1800" b="0" strike="noStrike" spc="-1">
              <a:latin typeface="Arial"/>
            </a:endParaRPr>
          </a:p>
        </p:txBody>
      </p:sp>
      <p:sp>
        <p:nvSpPr>
          <p:cNvPr id="12" name="TextBox 11">
            <a:extLst>
              <a:ext uri="{FF2B5EF4-FFF2-40B4-BE49-F238E27FC236}">
                <a16:creationId xmlns:a16="http://schemas.microsoft.com/office/drawing/2014/main" id="{13803D93-037E-4787-91B7-3DF0E0DDA198}"/>
              </a:ext>
            </a:extLst>
          </p:cNvPr>
          <p:cNvSpPr txBox="1"/>
          <p:nvPr/>
        </p:nvSpPr>
        <p:spPr>
          <a:xfrm>
            <a:off x="6577560" y="2799180"/>
            <a:ext cx="5492520" cy="1114200"/>
          </a:xfrm>
          <a:prstGeom prst="rect">
            <a:avLst/>
          </a:prstGeom>
          <a:noFill/>
          <a:ln w="0">
            <a:noFill/>
          </a:ln>
        </p:spPr>
        <p:txBody>
          <a:bodyPr lIns="90000" tIns="45000" rIns="90000" bIns="45000" anchor="t">
            <a:noAutofit/>
          </a:bodyPr>
          <a:lstStyle/>
          <a:p>
            <a:r>
              <a:rPr lang="en-US" sz="1800" b="0" strike="noStrike" spc="-1">
                <a:latin typeface="Arial"/>
              </a:rPr>
              <a:t>PRO: No DCDC on FEBs</a:t>
            </a:r>
          </a:p>
          <a:p>
            <a:r>
              <a:rPr lang="en-US" sz="1800" b="0" strike="noStrike" spc="-1">
                <a:latin typeface="Arial"/>
              </a:rPr>
              <a:t>CON: Large cross section cables for high current delivery</a:t>
            </a:r>
          </a:p>
          <a:p>
            <a:endParaRPr lang="en-US" sz="1800" b="0" strike="noStrike" spc="-1">
              <a:latin typeface="Arial"/>
            </a:endParaRPr>
          </a:p>
        </p:txBody>
      </p:sp>
      <p:sp>
        <p:nvSpPr>
          <p:cNvPr id="13" name="Straight Connector 12">
            <a:extLst>
              <a:ext uri="{FF2B5EF4-FFF2-40B4-BE49-F238E27FC236}">
                <a16:creationId xmlns:a16="http://schemas.microsoft.com/office/drawing/2014/main" id="{39E98EF0-0D41-4624-BFA3-68A16D7C53DC}"/>
              </a:ext>
            </a:extLst>
          </p:cNvPr>
          <p:cNvSpPr/>
          <p:nvPr/>
        </p:nvSpPr>
        <p:spPr>
          <a:xfrm>
            <a:off x="640080" y="3805020"/>
            <a:ext cx="11155680" cy="0"/>
          </a:xfrm>
          <a:prstGeom prst="line">
            <a:avLst/>
          </a:prstGeom>
          <a:ln w="38160">
            <a:solidFill>
              <a:srgbClr val="3465A4"/>
            </a:solidFill>
            <a:round/>
          </a:ln>
        </p:spPr>
        <p:style>
          <a:lnRef idx="0">
            <a:scrgbClr r="0" g="0" b="0"/>
          </a:lnRef>
          <a:fillRef idx="0">
            <a:scrgbClr r="0" g="0" b="0"/>
          </a:fillRef>
          <a:effectRef idx="0">
            <a:scrgbClr r="0" g="0" b="0"/>
          </a:effectRef>
          <a:fontRef idx="minor"/>
        </p:style>
      </p:sp>
      <p:sp>
        <p:nvSpPr>
          <p:cNvPr id="14" name="TextBox 13">
            <a:extLst>
              <a:ext uri="{FF2B5EF4-FFF2-40B4-BE49-F238E27FC236}">
                <a16:creationId xmlns:a16="http://schemas.microsoft.com/office/drawing/2014/main" id="{B2F8C3DC-F16E-4E04-98A8-B5AD77765412}"/>
              </a:ext>
            </a:extLst>
          </p:cNvPr>
          <p:cNvSpPr txBox="1"/>
          <p:nvPr/>
        </p:nvSpPr>
        <p:spPr>
          <a:xfrm>
            <a:off x="558720" y="3892140"/>
            <a:ext cx="4018320" cy="346320"/>
          </a:xfrm>
          <a:prstGeom prst="rect">
            <a:avLst/>
          </a:prstGeom>
          <a:noFill/>
          <a:ln w="0">
            <a:noFill/>
          </a:ln>
        </p:spPr>
        <p:txBody>
          <a:bodyPr lIns="90000" tIns="45000" rIns="90000" bIns="45000" anchor="t">
            <a:noAutofit/>
          </a:bodyPr>
          <a:lstStyle/>
          <a:p>
            <a:r>
              <a:rPr lang="en-US" sz="1800" b="1" strike="noStrike" spc="-1">
                <a:latin typeface="Arial"/>
              </a:rPr>
              <a:t>FEB-RDO: on copper twinax cables</a:t>
            </a:r>
          </a:p>
        </p:txBody>
      </p:sp>
      <p:sp>
        <p:nvSpPr>
          <p:cNvPr id="15" name="Rectangle 14">
            <a:extLst>
              <a:ext uri="{FF2B5EF4-FFF2-40B4-BE49-F238E27FC236}">
                <a16:creationId xmlns:a16="http://schemas.microsoft.com/office/drawing/2014/main" id="{AED28574-E599-4F9B-9EF1-0C4592706762}"/>
              </a:ext>
            </a:extLst>
          </p:cNvPr>
          <p:cNvSpPr/>
          <p:nvPr/>
        </p:nvSpPr>
        <p:spPr>
          <a:xfrm>
            <a:off x="274320" y="462798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FEB</a:t>
            </a:r>
          </a:p>
        </p:txBody>
      </p:sp>
      <p:sp>
        <p:nvSpPr>
          <p:cNvPr id="16" name="Freeform: Shape 15">
            <a:extLst>
              <a:ext uri="{FF2B5EF4-FFF2-40B4-BE49-F238E27FC236}">
                <a16:creationId xmlns:a16="http://schemas.microsoft.com/office/drawing/2014/main" id="{1FEDE681-580B-4205-A71B-C4E7BEE57763}"/>
              </a:ext>
            </a:extLst>
          </p:cNvPr>
          <p:cNvSpPr/>
          <p:nvPr/>
        </p:nvSpPr>
        <p:spPr>
          <a:xfrm>
            <a:off x="1280160" y="4810860"/>
            <a:ext cx="1920240" cy="182880"/>
          </a:xfrm>
          <a:custGeom>
            <a:avLst/>
            <a:gdLst/>
            <a:ahLst/>
            <a:cxnLst/>
            <a:rect l="l" t="t" r="r" b="b"/>
            <a:pathLst>
              <a:path w="21600" h="21600">
                <a:moveTo>
                  <a:pt x="0" y="5559"/>
                </a:moveTo>
                <a:lnTo>
                  <a:pt x="19563" y="5559"/>
                </a:lnTo>
                <a:lnTo>
                  <a:pt x="19563" y="0"/>
                </a:lnTo>
                <a:lnTo>
                  <a:pt x="21600" y="10800"/>
                </a:lnTo>
                <a:lnTo>
                  <a:pt x="19563" y="21600"/>
                </a:lnTo>
                <a:lnTo>
                  <a:pt x="19563" y="16041"/>
                </a:lnTo>
                <a:lnTo>
                  <a:pt x="0" y="16041"/>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17" name="Rectangle 16">
            <a:extLst>
              <a:ext uri="{FF2B5EF4-FFF2-40B4-BE49-F238E27FC236}">
                <a16:creationId xmlns:a16="http://schemas.microsoft.com/office/drawing/2014/main" id="{3C10484F-2C60-413C-BF5F-5F2984848EF2}"/>
              </a:ext>
            </a:extLst>
          </p:cNvPr>
          <p:cNvSpPr/>
          <p:nvPr/>
        </p:nvSpPr>
        <p:spPr>
          <a:xfrm>
            <a:off x="3200400" y="462798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RDO</a:t>
            </a:r>
          </a:p>
        </p:txBody>
      </p:sp>
      <p:sp>
        <p:nvSpPr>
          <p:cNvPr id="18" name="Freeform: Shape 17">
            <a:extLst>
              <a:ext uri="{FF2B5EF4-FFF2-40B4-BE49-F238E27FC236}">
                <a16:creationId xmlns:a16="http://schemas.microsoft.com/office/drawing/2014/main" id="{7F15AFA8-E04E-494A-9707-69F6EE07676B}"/>
              </a:ext>
            </a:extLst>
          </p:cNvPr>
          <p:cNvSpPr/>
          <p:nvPr/>
        </p:nvSpPr>
        <p:spPr>
          <a:xfrm>
            <a:off x="4206240" y="4810860"/>
            <a:ext cx="731520" cy="182880"/>
          </a:xfrm>
          <a:custGeom>
            <a:avLst/>
            <a:gdLst/>
            <a:ahLst/>
            <a:cxn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19" name="Rectangle 18">
            <a:extLst>
              <a:ext uri="{FF2B5EF4-FFF2-40B4-BE49-F238E27FC236}">
                <a16:creationId xmlns:a16="http://schemas.microsoft.com/office/drawing/2014/main" id="{176B1AC4-4A38-4BD8-8DC9-2D743FFE6B44}"/>
              </a:ext>
            </a:extLst>
          </p:cNvPr>
          <p:cNvSpPr/>
          <p:nvPr/>
        </p:nvSpPr>
        <p:spPr>
          <a:xfrm>
            <a:off x="4937760" y="462798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DAM</a:t>
            </a:r>
          </a:p>
        </p:txBody>
      </p:sp>
      <p:sp>
        <p:nvSpPr>
          <p:cNvPr id="20" name="TextBox 19">
            <a:extLst>
              <a:ext uri="{FF2B5EF4-FFF2-40B4-BE49-F238E27FC236}">
                <a16:creationId xmlns:a16="http://schemas.microsoft.com/office/drawing/2014/main" id="{1B90F45C-C5F5-4139-BAC8-FD512EB78C2D}"/>
              </a:ext>
            </a:extLst>
          </p:cNvPr>
          <p:cNvSpPr txBox="1"/>
          <p:nvPr/>
        </p:nvSpPr>
        <p:spPr>
          <a:xfrm>
            <a:off x="1256400" y="4555620"/>
            <a:ext cx="2035440" cy="346680"/>
          </a:xfrm>
          <a:prstGeom prst="rect">
            <a:avLst/>
          </a:prstGeom>
          <a:noFill/>
          <a:ln w="0">
            <a:noFill/>
          </a:ln>
        </p:spPr>
        <p:txBody>
          <a:bodyPr lIns="90000" tIns="45000" rIns="90000" bIns="45000" anchor="t">
            <a:noAutofit/>
          </a:bodyPr>
          <a:lstStyle/>
          <a:p>
            <a:r>
              <a:rPr lang="en-US" sz="1400" b="0" strike="noStrike" spc="-1">
                <a:latin typeface="Arial"/>
              </a:rPr>
              <a:t>copper twinax cables</a:t>
            </a:r>
          </a:p>
        </p:txBody>
      </p:sp>
      <p:sp>
        <p:nvSpPr>
          <p:cNvPr id="21" name="TextBox 20">
            <a:extLst>
              <a:ext uri="{FF2B5EF4-FFF2-40B4-BE49-F238E27FC236}">
                <a16:creationId xmlns:a16="http://schemas.microsoft.com/office/drawing/2014/main" id="{BBEBF39A-CFF5-4EE6-8B44-A4702B8D11EA}"/>
              </a:ext>
            </a:extLst>
          </p:cNvPr>
          <p:cNvSpPr txBox="1"/>
          <p:nvPr/>
        </p:nvSpPr>
        <p:spPr>
          <a:xfrm>
            <a:off x="1280160" y="4921380"/>
            <a:ext cx="2035440" cy="346680"/>
          </a:xfrm>
          <a:prstGeom prst="rect">
            <a:avLst/>
          </a:prstGeom>
          <a:noFill/>
          <a:ln w="0">
            <a:noFill/>
          </a:ln>
        </p:spPr>
        <p:txBody>
          <a:bodyPr lIns="90000" tIns="45000" rIns="90000" bIns="45000" anchor="t">
            <a:noAutofit/>
          </a:bodyPr>
          <a:lstStyle/>
          <a:p>
            <a:r>
              <a:rPr lang="en-US" sz="1400" b="0" strike="noStrike" spc="-1">
                <a:latin typeface="Arial"/>
              </a:rPr>
              <a:t>Few meters</a:t>
            </a:r>
          </a:p>
        </p:txBody>
      </p:sp>
      <p:sp>
        <p:nvSpPr>
          <p:cNvPr id="22" name="Straight Connector 21">
            <a:extLst>
              <a:ext uri="{FF2B5EF4-FFF2-40B4-BE49-F238E27FC236}">
                <a16:creationId xmlns:a16="http://schemas.microsoft.com/office/drawing/2014/main" id="{6FF0FF4E-54C8-4691-B5F6-BFF843030C89}"/>
              </a:ext>
            </a:extLst>
          </p:cNvPr>
          <p:cNvSpPr/>
          <p:nvPr/>
        </p:nvSpPr>
        <p:spPr>
          <a:xfrm>
            <a:off x="6126480" y="3896460"/>
            <a:ext cx="0" cy="2377440"/>
          </a:xfrm>
          <a:prstGeom prst="line">
            <a:avLst/>
          </a:prstGeom>
          <a:ln w="0">
            <a:solidFill>
              <a:srgbClr val="3465A4"/>
            </a:solidFill>
          </a:ln>
        </p:spPr>
        <p:style>
          <a:lnRef idx="0">
            <a:scrgbClr r="0" g="0" b="0"/>
          </a:lnRef>
          <a:fillRef idx="0">
            <a:scrgbClr r="0" g="0" b="0"/>
          </a:fillRef>
          <a:effectRef idx="0">
            <a:scrgbClr r="0" g="0" b="0"/>
          </a:effectRef>
          <a:fontRef idx="minor"/>
        </p:style>
      </p:sp>
      <p:sp>
        <p:nvSpPr>
          <p:cNvPr id="23" name="TextBox 22">
            <a:extLst>
              <a:ext uri="{FF2B5EF4-FFF2-40B4-BE49-F238E27FC236}">
                <a16:creationId xmlns:a16="http://schemas.microsoft.com/office/drawing/2014/main" id="{7F51E1DB-91FE-40D2-8A2E-6D2E24D65F7E}"/>
              </a:ext>
            </a:extLst>
          </p:cNvPr>
          <p:cNvSpPr txBox="1"/>
          <p:nvPr/>
        </p:nvSpPr>
        <p:spPr>
          <a:xfrm>
            <a:off x="531000" y="5268060"/>
            <a:ext cx="5281560" cy="858240"/>
          </a:xfrm>
          <a:prstGeom prst="rect">
            <a:avLst/>
          </a:prstGeom>
          <a:noFill/>
          <a:ln w="0">
            <a:noFill/>
          </a:ln>
        </p:spPr>
        <p:txBody>
          <a:bodyPr lIns="90000" tIns="45000" rIns="90000" bIns="45000" anchor="t">
            <a:noAutofit/>
          </a:bodyPr>
          <a:lstStyle/>
          <a:p>
            <a:r>
              <a:rPr lang="en-US" sz="1800" b="0" strike="noStrike" spc="-1">
                <a:latin typeface="Arial"/>
              </a:rPr>
              <a:t>PRO: no intelligence on FEBs</a:t>
            </a:r>
          </a:p>
          <a:p>
            <a:r>
              <a:rPr lang="en-US" sz="1800" b="0" strike="noStrike" spc="-1">
                <a:latin typeface="Arial"/>
              </a:rPr>
              <a:t>CON: RDO MPGD specific, radiation hard, space?</a:t>
            </a:r>
          </a:p>
          <a:p>
            <a:endParaRPr lang="en-US" sz="1800" b="0" strike="noStrike" spc="-1">
              <a:latin typeface="Arial"/>
            </a:endParaRPr>
          </a:p>
        </p:txBody>
      </p:sp>
      <p:sp>
        <p:nvSpPr>
          <p:cNvPr id="24" name="Rectangle 23">
            <a:extLst>
              <a:ext uri="{FF2B5EF4-FFF2-40B4-BE49-F238E27FC236}">
                <a16:creationId xmlns:a16="http://schemas.microsoft.com/office/drawing/2014/main" id="{BEB29F78-543A-4B5B-A5BD-50353682F818}"/>
              </a:ext>
            </a:extLst>
          </p:cNvPr>
          <p:cNvSpPr/>
          <p:nvPr/>
        </p:nvSpPr>
        <p:spPr>
          <a:xfrm>
            <a:off x="6394320" y="462834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FEB</a:t>
            </a:r>
          </a:p>
        </p:txBody>
      </p:sp>
      <p:sp>
        <p:nvSpPr>
          <p:cNvPr id="25" name="Freeform: Shape 24">
            <a:extLst>
              <a:ext uri="{FF2B5EF4-FFF2-40B4-BE49-F238E27FC236}">
                <a16:creationId xmlns:a16="http://schemas.microsoft.com/office/drawing/2014/main" id="{B62DD404-FD3A-412E-98C9-2E769CC0EE59}"/>
              </a:ext>
            </a:extLst>
          </p:cNvPr>
          <p:cNvSpPr/>
          <p:nvPr/>
        </p:nvSpPr>
        <p:spPr>
          <a:xfrm>
            <a:off x="7400160" y="4811220"/>
            <a:ext cx="1920240" cy="182880"/>
          </a:xfrm>
          <a:custGeom>
            <a:avLst/>
            <a:gdLst/>
            <a:ahLst/>
            <a:cxnLst/>
            <a:rect l="l" t="t" r="r" b="b"/>
            <a:pathLst>
              <a:path w="21600" h="21600">
                <a:moveTo>
                  <a:pt x="0" y="5559"/>
                </a:moveTo>
                <a:lnTo>
                  <a:pt x="19563" y="5559"/>
                </a:lnTo>
                <a:lnTo>
                  <a:pt x="19563" y="0"/>
                </a:lnTo>
                <a:lnTo>
                  <a:pt x="21600" y="10800"/>
                </a:lnTo>
                <a:lnTo>
                  <a:pt x="19563" y="21600"/>
                </a:lnTo>
                <a:lnTo>
                  <a:pt x="19563" y="16041"/>
                </a:lnTo>
                <a:lnTo>
                  <a:pt x="0" y="16041"/>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26" name="Rectangle 25">
            <a:extLst>
              <a:ext uri="{FF2B5EF4-FFF2-40B4-BE49-F238E27FC236}">
                <a16:creationId xmlns:a16="http://schemas.microsoft.com/office/drawing/2014/main" id="{AAEA7149-6527-4DF5-9C09-42F1CE452A4F}"/>
              </a:ext>
            </a:extLst>
          </p:cNvPr>
          <p:cNvSpPr/>
          <p:nvPr/>
        </p:nvSpPr>
        <p:spPr>
          <a:xfrm>
            <a:off x="9320400" y="462834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RDO</a:t>
            </a:r>
          </a:p>
        </p:txBody>
      </p:sp>
      <p:sp>
        <p:nvSpPr>
          <p:cNvPr id="27" name="Freeform: Shape 26">
            <a:extLst>
              <a:ext uri="{FF2B5EF4-FFF2-40B4-BE49-F238E27FC236}">
                <a16:creationId xmlns:a16="http://schemas.microsoft.com/office/drawing/2014/main" id="{DAC3D602-47D7-41E5-8F94-EB1B4CBD6749}"/>
              </a:ext>
            </a:extLst>
          </p:cNvPr>
          <p:cNvSpPr/>
          <p:nvPr/>
        </p:nvSpPr>
        <p:spPr>
          <a:xfrm>
            <a:off x="10326240" y="4811220"/>
            <a:ext cx="731520" cy="182880"/>
          </a:xfrm>
          <a:custGeom>
            <a:avLst/>
            <a:gdLst/>
            <a:ahLst/>
            <a:cxn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28" name="Rectangle 27">
            <a:extLst>
              <a:ext uri="{FF2B5EF4-FFF2-40B4-BE49-F238E27FC236}">
                <a16:creationId xmlns:a16="http://schemas.microsoft.com/office/drawing/2014/main" id="{A73ED9A6-FB9F-4794-9DF7-27565B1FC4D2}"/>
              </a:ext>
            </a:extLst>
          </p:cNvPr>
          <p:cNvSpPr/>
          <p:nvPr/>
        </p:nvSpPr>
        <p:spPr>
          <a:xfrm>
            <a:off x="11057760" y="4628340"/>
            <a:ext cx="1005840" cy="5486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buNone/>
            </a:pPr>
            <a:r>
              <a:rPr lang="en-US" sz="1800" b="0" strike="noStrike" spc="-1">
                <a:latin typeface="Arial"/>
              </a:rPr>
              <a:t>DAM</a:t>
            </a:r>
          </a:p>
        </p:txBody>
      </p:sp>
      <p:sp>
        <p:nvSpPr>
          <p:cNvPr id="29" name="TextBox 28">
            <a:extLst>
              <a:ext uri="{FF2B5EF4-FFF2-40B4-BE49-F238E27FC236}">
                <a16:creationId xmlns:a16="http://schemas.microsoft.com/office/drawing/2014/main" id="{F4AC953D-C83D-41AC-9FD7-F3392EF5760A}"/>
              </a:ext>
            </a:extLst>
          </p:cNvPr>
          <p:cNvSpPr txBox="1"/>
          <p:nvPr/>
        </p:nvSpPr>
        <p:spPr>
          <a:xfrm>
            <a:off x="7376400" y="4555980"/>
            <a:ext cx="2035440" cy="346680"/>
          </a:xfrm>
          <a:prstGeom prst="rect">
            <a:avLst/>
          </a:prstGeom>
          <a:noFill/>
          <a:ln w="0">
            <a:noFill/>
          </a:ln>
        </p:spPr>
        <p:txBody>
          <a:bodyPr lIns="90000" tIns="45000" rIns="90000" bIns="45000" anchor="t">
            <a:noAutofit/>
          </a:bodyPr>
          <a:lstStyle/>
          <a:p>
            <a:r>
              <a:rPr lang="en-US" sz="1400" b="0" strike="noStrike" spc="-1">
                <a:latin typeface="Arial"/>
              </a:rPr>
              <a:t>Optical fibers</a:t>
            </a:r>
          </a:p>
        </p:txBody>
      </p:sp>
      <p:sp>
        <p:nvSpPr>
          <p:cNvPr id="30" name="TextBox 29">
            <a:extLst>
              <a:ext uri="{FF2B5EF4-FFF2-40B4-BE49-F238E27FC236}">
                <a16:creationId xmlns:a16="http://schemas.microsoft.com/office/drawing/2014/main" id="{7B0FE275-D1E1-468B-AEFA-E91CB67E7D41}"/>
              </a:ext>
            </a:extLst>
          </p:cNvPr>
          <p:cNvSpPr txBox="1"/>
          <p:nvPr/>
        </p:nvSpPr>
        <p:spPr>
          <a:xfrm>
            <a:off x="7400160" y="4921740"/>
            <a:ext cx="2035440" cy="346680"/>
          </a:xfrm>
          <a:prstGeom prst="rect">
            <a:avLst/>
          </a:prstGeom>
          <a:noFill/>
          <a:ln w="0">
            <a:noFill/>
          </a:ln>
        </p:spPr>
        <p:txBody>
          <a:bodyPr lIns="90000" tIns="45000" rIns="90000" bIns="45000" anchor="t">
            <a:noAutofit/>
          </a:bodyPr>
          <a:lstStyle/>
          <a:p>
            <a:r>
              <a:rPr lang="en-US" sz="1400" b="0" strike="noStrike" spc="-1">
                <a:latin typeface="Arial"/>
              </a:rPr>
              <a:t>Any distance</a:t>
            </a:r>
          </a:p>
        </p:txBody>
      </p:sp>
      <p:sp>
        <p:nvSpPr>
          <p:cNvPr id="31" name="TextBox 30">
            <a:extLst>
              <a:ext uri="{FF2B5EF4-FFF2-40B4-BE49-F238E27FC236}">
                <a16:creationId xmlns:a16="http://schemas.microsoft.com/office/drawing/2014/main" id="{89030722-A55A-4227-B185-27B8ABF98A80}"/>
              </a:ext>
            </a:extLst>
          </p:cNvPr>
          <p:cNvSpPr txBox="1"/>
          <p:nvPr/>
        </p:nvSpPr>
        <p:spPr>
          <a:xfrm>
            <a:off x="6678720" y="3892140"/>
            <a:ext cx="3129840" cy="346320"/>
          </a:xfrm>
          <a:prstGeom prst="rect">
            <a:avLst/>
          </a:prstGeom>
          <a:noFill/>
          <a:ln w="0">
            <a:noFill/>
          </a:ln>
        </p:spPr>
        <p:txBody>
          <a:bodyPr lIns="90000" tIns="45000" rIns="90000" bIns="45000" anchor="t">
            <a:noAutofit/>
          </a:bodyPr>
          <a:lstStyle/>
          <a:p>
            <a:r>
              <a:rPr lang="en-US" sz="1800" b="1" strike="noStrike" spc="-1">
                <a:latin typeface="Arial"/>
              </a:rPr>
              <a:t>FEB-RDO: on optical fibers</a:t>
            </a:r>
          </a:p>
        </p:txBody>
      </p:sp>
      <p:sp>
        <p:nvSpPr>
          <p:cNvPr id="32" name="TextBox 31">
            <a:extLst>
              <a:ext uri="{FF2B5EF4-FFF2-40B4-BE49-F238E27FC236}">
                <a16:creationId xmlns:a16="http://schemas.microsoft.com/office/drawing/2014/main" id="{15459E5F-FEF3-4A7A-ACCA-6910C05471CE}"/>
              </a:ext>
            </a:extLst>
          </p:cNvPr>
          <p:cNvSpPr txBox="1"/>
          <p:nvPr/>
        </p:nvSpPr>
        <p:spPr>
          <a:xfrm>
            <a:off x="6291360" y="5268060"/>
            <a:ext cx="5778720" cy="1114200"/>
          </a:xfrm>
          <a:prstGeom prst="rect">
            <a:avLst/>
          </a:prstGeom>
          <a:noFill/>
          <a:ln w="0">
            <a:noFill/>
          </a:ln>
        </p:spPr>
        <p:txBody>
          <a:bodyPr lIns="90000" tIns="45000" rIns="90000" bIns="45000" anchor="t">
            <a:noAutofit/>
          </a:bodyPr>
          <a:lstStyle/>
          <a:p>
            <a:r>
              <a:rPr lang="en-US" sz="1800" b="0" strike="noStrike" spc="-1" dirty="0">
                <a:latin typeface="Arial"/>
              </a:rPr>
              <a:t>PRO: small cross section for service and no problem of space for RDO</a:t>
            </a:r>
          </a:p>
          <a:p>
            <a:r>
              <a:rPr lang="en-US" sz="1800" b="0" strike="noStrike" spc="-1" dirty="0">
                <a:latin typeface="Arial"/>
              </a:rPr>
              <a:t>CON: intelligence on FEB, consumption, radiation hardness</a:t>
            </a:r>
          </a:p>
        </p:txBody>
      </p:sp>
      <p:sp>
        <p:nvSpPr>
          <p:cNvPr id="33" name="PlaceHolder 2">
            <a:extLst>
              <a:ext uri="{FF2B5EF4-FFF2-40B4-BE49-F238E27FC236}">
                <a16:creationId xmlns:a16="http://schemas.microsoft.com/office/drawing/2014/main" id="{133CBBDE-80B1-4DD4-A13A-CFED9EB4A22D}"/>
              </a:ext>
            </a:extLst>
          </p:cNvPr>
          <p:cNvSpPr txBox="1">
            <a:spLocks/>
          </p:cNvSpPr>
          <p:nvPr/>
        </p:nvSpPr>
        <p:spPr>
          <a:xfrm>
            <a:off x="736560" y="5942340"/>
            <a:ext cx="8836920" cy="36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CyMBaL - Inner Detector Workshop</a:t>
            </a:r>
          </a:p>
        </p:txBody>
      </p:sp>
      <p:sp>
        <p:nvSpPr>
          <p:cNvPr id="2" name="Footer Placeholder 1">
            <a:extLst>
              <a:ext uri="{FF2B5EF4-FFF2-40B4-BE49-F238E27FC236}">
                <a16:creationId xmlns:a16="http://schemas.microsoft.com/office/drawing/2014/main" id="{F569007A-CE9C-459C-8D26-360B2C365BC7}"/>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4043499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36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Outline</a:t>
            </a:r>
            <a:endParaRPr kumimoji="0" lang="en-US" sz="36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612DBAA5-1C75-4BA8-9921-E076DBFB4951}"/>
              </a:ext>
            </a:extLst>
          </p:cNvPr>
          <p:cNvSpPr txBox="1"/>
          <p:nvPr/>
        </p:nvSpPr>
        <p:spPr>
          <a:xfrm>
            <a:off x="859536" y="1273028"/>
            <a:ext cx="10472928" cy="3614900"/>
          </a:xfrm>
          <a:prstGeom prst="rect">
            <a:avLst/>
          </a:prstGeom>
          <a:noFill/>
        </p:spPr>
        <p:txBody>
          <a:bodyPr wrap="square" rtlCol="0">
            <a:spAutoFit/>
          </a:bodyPr>
          <a:lstStyle/>
          <a:p>
            <a:pPr marL="285750" marR="0" lvl="0" indent="-285750">
              <a:lnSpc>
                <a:spcPct val="3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Inner Barrel: Cylindrical Micromegas Barrel Layer (</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CyMBaL</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285750" marR="0" lvl="0" indent="-285750">
              <a:lnSpc>
                <a:spcPct val="3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Thin-gap GEM-µRWELL Barrel Outer Tracker (</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µRWELL-BOT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285750" marR="0" lvl="0" indent="-285750">
              <a:lnSpc>
                <a:spcPct val="3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End Cap Disc: GEM-µRWELL End Cap Tracker </a:t>
            </a:r>
            <a:r>
              <a:rPr lang="en-US" sz="20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(µRWELL-ECT</a:t>
            </a:r>
            <a:r>
              <a:rPr lang="en-US" sz="2000" dirty="0">
                <a:latin typeface="Times New Roman" panose="02020603050405020304" pitchFamily="18" charset="0"/>
                <a:ea typeface="Calibri" panose="020F0502020204030204" pitchFamily="34" charset="0"/>
                <a:cs typeface="Times New Roman" panose="02020603050405020304" pitchFamily="18" charset="0"/>
              </a:rPr>
              <a:t>)</a:t>
            </a:r>
          </a:p>
          <a:p>
            <a:pPr marL="285750" marR="0" lvl="0" indent="-285750">
              <a:lnSpc>
                <a:spcPct val="300000"/>
              </a:lnSpc>
              <a:buFont typeface="Wingdings" panose="05000000000000000000" pitchFamily="2" charset="2"/>
              <a:buChar char="v"/>
              <a:tabLst>
                <a:tab pos="457200" algn="l"/>
              </a:tabLst>
            </a:pPr>
            <a:r>
              <a:rPr lang="en-US" sz="2000" dirty="0" err="1">
                <a:latin typeface="Times New Roman" panose="02020603050405020304" pitchFamily="18" charset="0"/>
                <a:ea typeface="Calibri" panose="020F0502020204030204" pitchFamily="34" charset="0"/>
                <a:cs typeface="Times New Roman" panose="02020603050405020304" pitchFamily="18" charset="0"/>
              </a:rPr>
              <a:t>ePIC</a:t>
            </a:r>
            <a:r>
              <a:rPr lang="en-US" sz="2000" dirty="0">
                <a:latin typeface="Times New Roman" panose="02020603050405020304" pitchFamily="18" charset="0"/>
                <a:ea typeface="Calibri" panose="020F0502020204030204" pitchFamily="34" charset="0"/>
                <a:cs typeface="Times New Roman" panose="02020603050405020304" pitchFamily="18" charset="0"/>
              </a:rPr>
              <a:t> MPGD Readout Electronics</a:t>
            </a:r>
          </a:p>
        </p:txBody>
      </p:sp>
      <p:sp>
        <p:nvSpPr>
          <p:cNvPr id="2" name="Footer Placeholder 1">
            <a:extLst>
              <a:ext uri="{FF2B5EF4-FFF2-40B4-BE49-F238E27FC236}">
                <a16:creationId xmlns:a16="http://schemas.microsoft.com/office/drawing/2014/main" id="{451379F0-9682-4FB1-B5DE-E72B305118E1}"/>
              </a:ext>
            </a:extLst>
          </p:cNvPr>
          <p:cNvSpPr>
            <a:spLocks noGrp="1"/>
          </p:cNvSpPr>
          <p:nvPr>
            <p:ph type="ftr" sz="quarter" idx="3"/>
          </p:nvPr>
        </p:nvSpPr>
        <p:spPr/>
        <p:txBody>
          <a:bodyPr/>
          <a:lstStyle/>
          <a:p>
            <a:r>
              <a:rPr lang="en-US" spc="-1" dirty="0">
                <a:solidFill>
                  <a:srgbClr val="000000"/>
                </a:solidFill>
                <a:ea typeface="ＭＳ Ｐゴシック"/>
              </a:rPr>
              <a:t>EPIC Detector TIC Weekly Meeting - 02/26/2024</a:t>
            </a:r>
          </a:p>
        </p:txBody>
      </p:sp>
    </p:spTree>
    <p:extLst>
      <p:ext uri="{BB962C8B-B14F-4D97-AF65-F5344CB8AC3E}">
        <p14:creationId xmlns:p14="http://schemas.microsoft.com/office/powerpoint/2010/main" val="1247919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36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Summary</a:t>
            </a:r>
            <a:endParaRPr kumimoji="0" lang="en-US" sz="36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B7087903-807D-4234-AA83-D0B2F575BF92}"/>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4" name="TextBox 3">
            <a:extLst>
              <a:ext uri="{FF2B5EF4-FFF2-40B4-BE49-F238E27FC236}">
                <a16:creationId xmlns:a16="http://schemas.microsoft.com/office/drawing/2014/main" id="{77334402-A1EF-4638-890A-9B7CE7C3C2D2}"/>
              </a:ext>
            </a:extLst>
          </p:cNvPr>
          <p:cNvSpPr txBox="1"/>
          <p:nvPr/>
        </p:nvSpPr>
        <p:spPr>
          <a:xfrm>
            <a:off x="0" y="967524"/>
            <a:ext cx="12192000" cy="5538504"/>
          </a:xfrm>
          <a:prstGeom prst="rect">
            <a:avLst/>
          </a:prstGeom>
          <a:noFill/>
        </p:spPr>
        <p:txBody>
          <a:bodyPr wrap="square" rtlCol="0">
            <a:spAutoFit/>
          </a:bodyPr>
          <a:lstStyle/>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Design of all three </a:t>
            </a:r>
            <a:r>
              <a:rPr lang="en-US" sz="2000" dirty="0" err="1">
                <a:latin typeface="Times New Roman" panose="02020603050405020304" pitchFamily="18" charset="0"/>
                <a:ea typeface="Calibri" panose="020F0502020204030204" pitchFamily="34" charset="0"/>
                <a:cs typeface="Times New Roman" panose="02020603050405020304" pitchFamily="18" charset="0"/>
              </a:rPr>
              <a:t>ePIC</a:t>
            </a:r>
            <a:r>
              <a:rPr lang="en-US" sz="2000" dirty="0">
                <a:latin typeface="Times New Roman" panose="02020603050405020304" pitchFamily="18" charset="0"/>
                <a:ea typeface="Calibri" panose="020F0502020204030204" pitchFamily="34" charset="0"/>
                <a:cs typeface="Times New Roman" panose="02020603050405020304" pitchFamily="18" charset="0"/>
              </a:rPr>
              <a:t> MPGD tracking layers is ongoing and in good shape</a:t>
            </a:r>
          </a:p>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CAD drawing and integration in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ePIC</a:t>
            </a:r>
            <a:r>
              <a:rPr lang="en-US" sz="2000" dirty="0">
                <a:latin typeface="Times New Roman" panose="02020603050405020304" pitchFamily="18" charset="0"/>
                <a:ea typeface="Calibri" panose="020F0502020204030204" pitchFamily="34" charset="0"/>
                <a:cs typeface="Times New Roman" panose="02020603050405020304" pitchFamily="18" charset="0"/>
              </a:rPr>
              <a:t> detector made progress with regular meeting with the Integration and support structures groups</a:t>
            </a:r>
          </a:p>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This include our first understanding of the services and cables need for these detectors</a:t>
            </a:r>
          </a:p>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A couple of technical details regarding integration and detector envelops still need to be addressed </a:t>
            </a:r>
          </a:p>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Very productive workshop took place at BNL on 02/20/2024 to discuss issues regarding mechanical support structure and cooling and cabling of the inner detector  </a:t>
            </a:r>
          </a:p>
          <a:p>
            <a:pPr marL="285750" marR="0" lvl="0" indent="-285750">
              <a:lnSpc>
                <a:spcPct val="200000"/>
              </a:lnSpc>
              <a:buFont typeface="Wingdings" panose="05000000000000000000" pitchFamily="2" charset="2"/>
              <a:buChar char="v"/>
              <a:tabLst>
                <a:tab pos="457200" algn="l"/>
              </a:tabLst>
            </a:pPr>
            <a:r>
              <a:rPr lang="en-US" sz="2000" dirty="0">
                <a:latin typeface="Times New Roman" panose="02020603050405020304" pitchFamily="18" charset="0"/>
                <a:ea typeface="Calibri" panose="020F0502020204030204" pitchFamily="34" charset="0"/>
                <a:cs typeface="Times New Roman" panose="02020603050405020304" pitchFamily="18" charset="0"/>
              </a:rPr>
              <a:t>R&amp;D and PED effort of the various technologies ongoing with positive initial performance results from beam test in 2023 </a:t>
            </a:r>
          </a:p>
        </p:txBody>
      </p:sp>
    </p:spTree>
    <p:extLst>
      <p:ext uri="{BB962C8B-B14F-4D97-AF65-F5344CB8AC3E}">
        <p14:creationId xmlns:p14="http://schemas.microsoft.com/office/powerpoint/2010/main" val="4250495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3095625"/>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36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Back up</a:t>
            </a:r>
            <a:endParaRPr kumimoji="0" lang="en-US" sz="36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B7087903-807D-4234-AA83-D0B2F575BF92}"/>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462754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Inner Barrel: </a:t>
            </a:r>
            <a:r>
              <a:rPr kumimoji="0" lang="en-US" sz="24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Cylindrical Micromegas Barrel Layer </a:t>
            </a:r>
            <a:r>
              <a:rPr kumimoji="0" 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(CyMBaL)</a:t>
            </a:r>
            <a:endParaRPr kumimoji="0" lang="en-US" sz="24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9A6CBA84-09D6-4B26-9E40-9D94238AA68B}"/>
              </a:ext>
            </a:extLst>
          </p:cNvPr>
          <p:cNvPicPr>
            <a:picLocks noChangeAspect="1"/>
          </p:cNvPicPr>
          <p:nvPr/>
        </p:nvPicPr>
        <p:blipFill>
          <a:blip r:embed="rId2"/>
          <a:stretch/>
        </p:blipFill>
        <p:spPr>
          <a:xfrm>
            <a:off x="1342642" y="784955"/>
            <a:ext cx="4093742" cy="3657600"/>
          </a:xfrm>
          <a:prstGeom prst="rect">
            <a:avLst/>
          </a:prstGeom>
          <a:ln w="0">
            <a:noFill/>
          </a:ln>
        </p:spPr>
      </p:pic>
      <p:sp>
        <p:nvSpPr>
          <p:cNvPr id="54" name="TextBox 53">
            <a:extLst>
              <a:ext uri="{FF2B5EF4-FFF2-40B4-BE49-F238E27FC236}">
                <a16:creationId xmlns:a16="http://schemas.microsoft.com/office/drawing/2014/main" id="{08062E80-7CD7-4E8E-8D64-C158D1071D78}"/>
              </a:ext>
            </a:extLst>
          </p:cNvPr>
          <p:cNvSpPr txBox="1"/>
          <p:nvPr/>
        </p:nvSpPr>
        <p:spPr>
          <a:xfrm>
            <a:off x="5516699" y="921226"/>
            <a:ext cx="5332659" cy="2638992"/>
          </a:xfrm>
          <a:prstGeom prst="rect">
            <a:avLst/>
          </a:prstGeom>
          <a:noFill/>
        </p:spPr>
        <p:txBody>
          <a:bodyPr wrap="square" rtlCol="0">
            <a:spAutoFit/>
          </a:bodyPr>
          <a:lstStyle/>
          <a:p>
            <a:pPr marL="432000" lvl="0" indent="-324000">
              <a:lnSpc>
                <a:spcPct val="150000"/>
              </a:lnSpc>
              <a:buClr>
                <a:srgbClr val="000000"/>
              </a:buClr>
              <a:buSzPct val="45000"/>
              <a:buFont typeface="Wingdings" charset="2"/>
              <a:buChar char=""/>
            </a:pPr>
            <a:r>
              <a:rPr lang="en-US" sz="1400" b="1" kern="0" spc="-1" dirty="0">
                <a:solidFill>
                  <a:srgbClr val="000000"/>
                </a:solidFill>
                <a:latin typeface="Times New Roman" panose="02020603050405020304" pitchFamily="18" charset="0"/>
                <a:cs typeface="Times New Roman" panose="02020603050405020304" pitchFamily="18" charset="0"/>
              </a:rPr>
              <a:t>Z = [-1050 , 1350 ] mm</a:t>
            </a:r>
            <a:endParaRPr lang="en-US" sz="1400" kern="0" spc="-1" dirty="0">
              <a:solidFill>
                <a:srgbClr val="000000"/>
              </a:solidFill>
              <a:latin typeface="Times New Roman" panose="02020603050405020304" pitchFamily="18" charset="0"/>
              <a:cs typeface="Times New Roman" panose="02020603050405020304" pitchFamily="18" charset="0"/>
            </a:endParaRPr>
          </a:p>
          <a:p>
            <a:pPr marL="432000" lvl="0" indent="-324000">
              <a:lnSpc>
                <a:spcPct val="150000"/>
              </a:lnSpc>
              <a:buClr>
                <a:srgbClr val="000000"/>
              </a:buClr>
              <a:buSzPct val="45000"/>
              <a:buFont typeface="Wingdings" charset="2"/>
              <a:buChar char=""/>
            </a:pPr>
            <a:r>
              <a:rPr lang="en-US" sz="1400" b="1" kern="0" spc="-1" dirty="0">
                <a:solidFill>
                  <a:srgbClr val="000000"/>
                </a:solidFill>
                <a:latin typeface="Times New Roman" panose="02020603050405020304" pitchFamily="18" charset="0"/>
                <a:cs typeface="Times New Roman" panose="02020603050405020304" pitchFamily="18" charset="0"/>
              </a:rPr>
              <a:t>r = [ 500, 550 ] mm </a:t>
            </a:r>
            <a:r>
              <a:rPr lang="en-US" sz="1400" kern="0" spc="-1" dirty="0">
                <a:solidFill>
                  <a:srgbClr val="000000"/>
                </a:solidFill>
                <a:latin typeface="Times New Roman" panose="02020603050405020304" pitchFamily="18" charset="0"/>
                <a:cs typeface="Times New Roman" panose="02020603050405020304" pitchFamily="18" charset="0"/>
              </a:rPr>
              <a:t>(green shade in the picture)</a:t>
            </a:r>
          </a:p>
          <a:p>
            <a:pPr marL="432000" lvl="0" indent="-324000">
              <a:lnSpc>
                <a:spcPct val="150000"/>
              </a:lnSpc>
              <a:buClr>
                <a:srgbClr val="000000"/>
              </a:buClr>
              <a:buSzPct val="45000"/>
              <a:buFont typeface="Wingdings" charset="2"/>
              <a:buChar char=""/>
            </a:pPr>
            <a:r>
              <a:rPr lang="en-US" sz="1400" kern="0" spc="-1" dirty="0">
                <a:solidFill>
                  <a:srgbClr val="000000"/>
                </a:solidFill>
                <a:latin typeface="Times New Roman" panose="02020603050405020304" pitchFamily="18" charset="0"/>
                <a:cs typeface="Times New Roman" panose="02020603050405020304" pitchFamily="18" charset="0"/>
              </a:rPr>
              <a:t>Assumptions for the radial keeping zone:</a:t>
            </a:r>
          </a:p>
          <a:p>
            <a:pPr marL="864000" lvl="1" indent="-324000">
              <a:lnSpc>
                <a:spcPct val="150000"/>
              </a:lnSpc>
              <a:buClr>
                <a:srgbClr val="000000"/>
              </a:buClr>
              <a:buSzPct val="75000"/>
              <a:buFont typeface="Symbol" charset="2"/>
              <a:buChar char=""/>
            </a:pPr>
            <a:r>
              <a:rPr lang="en-US" sz="1400" kern="0" spc="-1" dirty="0">
                <a:solidFill>
                  <a:srgbClr val="FF0000"/>
                </a:solidFill>
                <a:latin typeface="Times New Roman" panose="02020603050405020304" pitchFamily="18" charset="0"/>
                <a:cs typeface="Times New Roman" panose="02020603050405020304" pitchFamily="18" charset="0"/>
              </a:rPr>
              <a:t>Thickness of a tile structure ~1cm</a:t>
            </a:r>
          </a:p>
          <a:p>
            <a:pPr marL="864000" lvl="1" indent="-324000">
              <a:lnSpc>
                <a:spcPct val="150000"/>
              </a:lnSpc>
              <a:buClr>
                <a:srgbClr val="000000"/>
              </a:buClr>
              <a:buSzPct val="75000"/>
              <a:buFont typeface="Symbol" charset="2"/>
              <a:buChar char=""/>
            </a:pPr>
            <a:r>
              <a:rPr lang="en-US" sz="1400" kern="0" spc="-1" dirty="0">
                <a:solidFill>
                  <a:srgbClr val="FF0000"/>
                </a:solidFill>
                <a:latin typeface="Times New Roman" panose="02020603050405020304" pitchFamily="18" charset="0"/>
                <a:cs typeface="Times New Roman" panose="02020603050405020304" pitchFamily="18" charset="0"/>
              </a:rPr>
              <a:t>Thickness of FEB ~1cm</a:t>
            </a:r>
          </a:p>
          <a:p>
            <a:pPr marL="432000" lvl="0" indent="-324000">
              <a:lnSpc>
                <a:spcPct val="150000"/>
              </a:lnSpc>
              <a:buClr>
                <a:srgbClr val="000000"/>
              </a:buClr>
              <a:buSzPct val="45000"/>
              <a:buFont typeface="Wingdings" charset="2"/>
              <a:buChar char=""/>
            </a:pPr>
            <a:r>
              <a:rPr lang="en-US" sz="1400" kern="0" spc="-1" dirty="0">
                <a:solidFill>
                  <a:srgbClr val="000000"/>
                </a:solidFill>
                <a:latin typeface="Times New Roman" panose="02020603050405020304" pitchFamily="18" charset="0"/>
                <a:cs typeface="Times New Roman" panose="02020603050405020304" pitchFamily="18" charset="0"/>
              </a:rPr>
              <a:t>But this is still a crude (and safe) estimate:</a:t>
            </a:r>
          </a:p>
          <a:p>
            <a:pPr marL="864000" lvl="1" indent="-324000">
              <a:lnSpc>
                <a:spcPct val="150000"/>
              </a:lnSpc>
              <a:buClr>
                <a:srgbClr val="000000"/>
              </a:buClr>
              <a:buSzPct val="75000"/>
              <a:buFont typeface="Symbol" charset="2"/>
              <a:buChar char=""/>
            </a:pPr>
            <a:r>
              <a:rPr lang="en-US" sz="1400" kern="0" spc="-1" dirty="0">
                <a:solidFill>
                  <a:srgbClr val="FF0000"/>
                </a:solidFill>
                <a:latin typeface="Times New Roman" panose="02020603050405020304" pitchFamily="18" charset="0"/>
                <a:cs typeface="Times New Roman" panose="02020603050405020304" pitchFamily="18" charset="0"/>
              </a:rPr>
              <a:t>We need better estimates for the FEB (see later)</a:t>
            </a:r>
          </a:p>
          <a:p>
            <a:pPr marL="864000" lvl="1" indent="-324000">
              <a:lnSpc>
                <a:spcPct val="150000"/>
              </a:lnSpc>
              <a:buClr>
                <a:srgbClr val="000000"/>
              </a:buClr>
              <a:buSzPct val="75000"/>
              <a:buFont typeface="Symbol" charset="2"/>
              <a:buChar char=""/>
            </a:pPr>
            <a:r>
              <a:rPr lang="en-US" sz="1400" kern="0" spc="-1" dirty="0">
                <a:solidFill>
                  <a:srgbClr val="FF0000"/>
                </a:solidFill>
                <a:latin typeface="Times New Roman" panose="02020603050405020304" pitchFamily="18" charset="0"/>
                <a:cs typeface="Times New Roman" panose="02020603050405020304" pitchFamily="18" charset="0"/>
              </a:rPr>
              <a:t>Results from the mechanical mock up (later in the year)</a:t>
            </a:r>
            <a:endParaRPr 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pic>
        <p:nvPicPr>
          <p:cNvPr id="57" name="Picture 56">
            <a:extLst>
              <a:ext uri="{FF2B5EF4-FFF2-40B4-BE49-F238E27FC236}">
                <a16:creationId xmlns:a16="http://schemas.microsoft.com/office/drawing/2014/main" id="{FD56221F-3182-4AED-992C-AB618E69C2AC}"/>
              </a:ext>
            </a:extLst>
          </p:cNvPr>
          <p:cNvPicPr>
            <a:picLocks noChangeAspect="1"/>
          </p:cNvPicPr>
          <p:nvPr/>
        </p:nvPicPr>
        <p:blipFill>
          <a:blip r:embed="rId3"/>
          <a:stretch/>
        </p:blipFill>
        <p:spPr>
          <a:xfrm>
            <a:off x="7648958" y="4323997"/>
            <a:ext cx="3200400" cy="2266257"/>
          </a:xfrm>
          <a:prstGeom prst="rect">
            <a:avLst/>
          </a:prstGeom>
          <a:ln w="0">
            <a:noFill/>
          </a:ln>
        </p:spPr>
      </p:pic>
      <p:sp>
        <p:nvSpPr>
          <p:cNvPr id="58" name="TextBox 57">
            <a:extLst>
              <a:ext uri="{FF2B5EF4-FFF2-40B4-BE49-F238E27FC236}">
                <a16:creationId xmlns:a16="http://schemas.microsoft.com/office/drawing/2014/main" id="{8001B105-D77E-451F-8A11-3F1041B89630}"/>
              </a:ext>
            </a:extLst>
          </p:cNvPr>
          <p:cNvSpPr txBox="1"/>
          <p:nvPr/>
        </p:nvSpPr>
        <p:spPr>
          <a:xfrm>
            <a:off x="170639" y="4833301"/>
            <a:ext cx="7225243" cy="1708160"/>
          </a:xfrm>
          <a:prstGeom prst="rect">
            <a:avLst/>
          </a:prstGeom>
          <a:noFill/>
        </p:spPr>
        <p:txBody>
          <a:bodyPr wrap="square" rtlCol="0">
            <a:spAutoFit/>
          </a:bodyPr>
          <a:lstStyle/>
          <a:p>
            <a:pPr marL="432000" indent="-324000">
              <a:spcBef>
                <a:spcPts val="1417"/>
              </a:spcBef>
              <a:buClr>
                <a:srgbClr val="E50019"/>
              </a:buClr>
              <a:buSzPct val="75000"/>
              <a:buFont typeface="Wingdings" charset="2"/>
              <a:buChar char=""/>
            </a:pPr>
            <a:r>
              <a:rPr lang="en-US" sz="1400" kern="0" spc="-1" dirty="0">
                <a:solidFill>
                  <a:srgbClr val="262626"/>
                </a:solidFill>
                <a:latin typeface="Times New Roman" panose="02020603050405020304" pitchFamily="18" charset="0"/>
                <a:cs typeface="Times New Roman" panose="02020603050405020304" pitchFamily="18" charset="0"/>
              </a:rPr>
              <a:t>FEB on the extremities of the system to avoid too much material in the active region</a:t>
            </a:r>
            <a:endParaRPr lang="en-US" sz="1400" kern="0" spc="-1" dirty="0">
              <a:latin typeface="Times New Roman" panose="02020603050405020304" pitchFamily="18" charset="0"/>
              <a:cs typeface="Times New Roman" panose="02020603050405020304" pitchFamily="18" charset="0"/>
            </a:endParaRPr>
          </a:p>
          <a:p>
            <a:pPr marL="432000" indent="-324000">
              <a:spcBef>
                <a:spcPts val="1417"/>
              </a:spcBef>
              <a:buClr>
                <a:srgbClr val="E50019"/>
              </a:buClr>
              <a:buSzPct val="75000"/>
              <a:buFont typeface="Wingdings" charset="2"/>
              <a:buChar char=""/>
            </a:pPr>
            <a:r>
              <a:rPr lang="en-US" sz="1400" kern="0" spc="-1" dirty="0">
                <a:solidFill>
                  <a:srgbClr val="262626"/>
                </a:solidFill>
                <a:latin typeface="Times New Roman" panose="02020603050405020304" pitchFamily="18" charset="0"/>
                <a:cs typeface="Times New Roman" panose="02020603050405020304" pitchFamily="18" charset="0"/>
              </a:rPr>
              <a:t>The inner modules will need longer flex cables (~50cm) to bring the signals to the FEB</a:t>
            </a:r>
            <a:endParaRPr lang="en-US" sz="1400" kern="0" spc="-1" dirty="0">
              <a:latin typeface="Times New Roman" panose="02020603050405020304" pitchFamily="18" charset="0"/>
              <a:cs typeface="Times New Roman" panose="02020603050405020304" pitchFamily="18" charset="0"/>
            </a:endParaRPr>
          </a:p>
          <a:p>
            <a:pPr marL="432000" indent="-324000">
              <a:spcBef>
                <a:spcPts val="1417"/>
              </a:spcBef>
              <a:buClr>
                <a:srgbClr val="E50019"/>
              </a:buClr>
              <a:buSzPct val="75000"/>
              <a:buFont typeface="Wingdings" charset="2"/>
              <a:buChar char=""/>
            </a:pPr>
            <a:r>
              <a:rPr lang="en-US" sz="1400" kern="0" spc="-1" dirty="0">
                <a:solidFill>
                  <a:srgbClr val="262626"/>
                </a:solidFill>
                <a:latin typeface="Times New Roman" panose="02020603050405020304" pitchFamily="18" charset="0"/>
                <a:cs typeface="Times New Roman" panose="02020603050405020304" pitchFamily="18" charset="0"/>
              </a:rPr>
              <a:t>QUESTION: If the 5cm radial keeping zone is not available, we could save some radial space by moving the FEBs close to the modules</a:t>
            </a:r>
            <a:endParaRPr lang="en-US" sz="1400" kern="0" spc="-1" dirty="0">
              <a:latin typeface="Times New Roman" panose="02020603050405020304" pitchFamily="18" charset="0"/>
              <a:cs typeface="Times New Roman" panose="02020603050405020304" pitchFamily="18" charset="0"/>
            </a:endParaRPr>
          </a:p>
          <a:p>
            <a:pPr marL="432000" indent="-324000">
              <a:spcBef>
                <a:spcPts val="1417"/>
              </a:spcBef>
              <a:buClr>
                <a:srgbClr val="E50019"/>
              </a:buClr>
              <a:buSzPct val="75000"/>
              <a:buFont typeface="Wingdings" charset="2"/>
              <a:buChar char=""/>
            </a:pPr>
            <a:r>
              <a:rPr lang="en-US" sz="1400" b="1" kern="0" spc="-1" dirty="0">
                <a:solidFill>
                  <a:srgbClr val="262626"/>
                </a:solidFill>
                <a:latin typeface="Times New Roman" panose="02020603050405020304" pitchFamily="18" charset="0"/>
                <a:cs typeface="Times New Roman" panose="02020603050405020304" pitchFamily="18" charset="0"/>
              </a:rPr>
              <a:t>Is there enough space in z?</a:t>
            </a:r>
            <a:endParaRPr lang="en-US" sz="1400" kern="0" spc="-1"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62E7FC9-5457-43FA-AEDD-2ED51E0B4666}"/>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382337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Thin-gap MPGD </a:t>
            </a:r>
            <a:r>
              <a:rPr lang="en-US" sz="2400" dirty="0">
                <a:latin typeface="Times New Roman" panose="02020603050405020304" pitchFamily="18" charset="0"/>
                <a:cs typeface="Times New Roman" panose="02020603050405020304" pitchFamily="18" charset="0"/>
              </a:rPr>
              <a:t>test beam @ FNAL June 2023</a:t>
            </a:r>
            <a:endPar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4AE0D6DD-12E2-4317-896E-F16EA8E8DF8E}"/>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grpSp>
        <p:nvGrpSpPr>
          <p:cNvPr id="114" name="Group 113">
            <a:extLst>
              <a:ext uri="{FF2B5EF4-FFF2-40B4-BE49-F238E27FC236}">
                <a16:creationId xmlns:a16="http://schemas.microsoft.com/office/drawing/2014/main" id="{9FD6C4FC-38F5-4364-B699-C56267808C4C}"/>
              </a:ext>
            </a:extLst>
          </p:cNvPr>
          <p:cNvGrpSpPr/>
          <p:nvPr/>
        </p:nvGrpSpPr>
        <p:grpSpPr>
          <a:xfrm>
            <a:off x="333281" y="1981200"/>
            <a:ext cx="11525438" cy="4535507"/>
            <a:chOff x="577849" y="1466840"/>
            <a:chExt cx="11525438" cy="4535507"/>
          </a:xfrm>
        </p:grpSpPr>
        <p:sp>
          <p:nvSpPr>
            <p:cNvPr id="118" name="TextBox 117">
              <a:extLst>
                <a:ext uri="{FF2B5EF4-FFF2-40B4-BE49-F238E27FC236}">
                  <a16:creationId xmlns:a16="http://schemas.microsoft.com/office/drawing/2014/main" id="{0D929955-DE8C-4D0A-933B-FA5D87F65E54}"/>
                </a:ext>
              </a:extLst>
            </p:cNvPr>
            <p:cNvSpPr txBox="1"/>
            <p:nvPr/>
          </p:nvSpPr>
          <p:spPr>
            <a:xfrm>
              <a:off x="4330887" y="5048240"/>
              <a:ext cx="6457395" cy="954107"/>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Setup II</a:t>
              </a:r>
              <a:r>
                <a:rPr kumimoji="0" lang="en-US" sz="1400" b="1" i="0"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rPr>
                <a:t>:</a:t>
              </a:r>
              <a:r>
                <a:rPr kumimoji="0" lang="en-US" sz="1400" b="0" i="0"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Spatial resolution vs. angle scan setup</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Rotation stand rotate the X-Y plane by an angle </a:t>
              </a:r>
              <a:r>
                <a:rPr kumimoji="0" lang="el-GR"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θ</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(0</a:t>
              </a:r>
              <a:r>
                <a:rPr lang="en-US" sz="1400" kern="0" dirty="0">
                  <a:solidFill>
                    <a:srgbClr val="000000"/>
                  </a:solidFill>
                  <a:latin typeface="Times New Roman" panose="02020603050405020304" pitchFamily="18" charset="0"/>
                  <a:cs typeface="Times New Roman" panose="02020603050405020304" pitchFamily="18" charset="0"/>
                  <a:sym typeface="Arial"/>
                </a:rPr>
                <a:t> - </a:t>
              </a: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45 degrees) w.r.t to Y-axis</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Up to 3 thin-gap prototypes tested in the rotation stand at the time</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trackers upstream and 2 downstream on a fixed separate stand</a:t>
              </a:r>
            </a:p>
          </p:txBody>
        </p:sp>
        <p:grpSp>
          <p:nvGrpSpPr>
            <p:cNvPr id="119" name="Group 118">
              <a:extLst>
                <a:ext uri="{FF2B5EF4-FFF2-40B4-BE49-F238E27FC236}">
                  <a16:creationId xmlns:a16="http://schemas.microsoft.com/office/drawing/2014/main" id="{452CDFF4-33A7-4611-BEE8-2898EA6B10DF}"/>
                </a:ext>
              </a:extLst>
            </p:cNvPr>
            <p:cNvGrpSpPr>
              <a:grpSpLocks noChangeAspect="1"/>
            </p:cNvGrpSpPr>
            <p:nvPr/>
          </p:nvGrpSpPr>
          <p:grpSpPr>
            <a:xfrm>
              <a:off x="4330887" y="1499796"/>
              <a:ext cx="7772400" cy="3559959"/>
              <a:chOff x="3848008" y="1857301"/>
              <a:chExt cx="8046046" cy="3685296"/>
            </a:xfrm>
          </p:grpSpPr>
          <p:grpSp>
            <p:nvGrpSpPr>
              <p:cNvPr id="122" name="Group 121">
                <a:extLst>
                  <a:ext uri="{FF2B5EF4-FFF2-40B4-BE49-F238E27FC236}">
                    <a16:creationId xmlns:a16="http://schemas.microsoft.com/office/drawing/2014/main" id="{64750621-F491-4432-BA61-BB3E28CEAB0C}"/>
                  </a:ext>
                </a:extLst>
              </p:cNvPr>
              <p:cNvGrpSpPr/>
              <p:nvPr/>
            </p:nvGrpSpPr>
            <p:grpSpPr>
              <a:xfrm>
                <a:off x="9925496" y="1897911"/>
                <a:ext cx="1968558" cy="3644686"/>
                <a:chOff x="8175079" y="1908350"/>
                <a:chExt cx="1968558" cy="3644686"/>
              </a:xfrm>
            </p:grpSpPr>
            <p:grpSp>
              <p:nvGrpSpPr>
                <p:cNvPr id="138" name="Group 137">
                  <a:extLst>
                    <a:ext uri="{FF2B5EF4-FFF2-40B4-BE49-F238E27FC236}">
                      <a16:creationId xmlns:a16="http://schemas.microsoft.com/office/drawing/2014/main" id="{9DE89940-0367-4F8A-83AE-2CCF4AD27F7E}"/>
                    </a:ext>
                  </a:extLst>
                </p:cNvPr>
                <p:cNvGrpSpPr>
                  <a:grpSpLocks noChangeAspect="1"/>
                </p:cNvGrpSpPr>
                <p:nvPr/>
              </p:nvGrpSpPr>
              <p:grpSpPr>
                <a:xfrm>
                  <a:off x="8389681" y="1908350"/>
                  <a:ext cx="1753956" cy="3609395"/>
                  <a:chOff x="9150680" y="1498527"/>
                  <a:chExt cx="2278227" cy="4688270"/>
                </a:xfrm>
              </p:grpSpPr>
              <p:grpSp>
                <p:nvGrpSpPr>
                  <p:cNvPr id="140" name="Group 139">
                    <a:extLst>
                      <a:ext uri="{FF2B5EF4-FFF2-40B4-BE49-F238E27FC236}">
                        <a16:creationId xmlns:a16="http://schemas.microsoft.com/office/drawing/2014/main" id="{959BE39E-430E-47B1-B69D-E1D65508E475}"/>
                      </a:ext>
                    </a:extLst>
                  </p:cNvPr>
                  <p:cNvGrpSpPr/>
                  <p:nvPr/>
                </p:nvGrpSpPr>
                <p:grpSpPr>
                  <a:xfrm>
                    <a:off x="9358422" y="1893695"/>
                    <a:ext cx="1404685" cy="3657600"/>
                    <a:chOff x="4250327" y="2329665"/>
                    <a:chExt cx="1404685" cy="3657600"/>
                  </a:xfrm>
                </p:grpSpPr>
                <p:cxnSp>
                  <p:nvCxnSpPr>
                    <p:cNvPr id="153" name="Straight Connector 152">
                      <a:extLst>
                        <a:ext uri="{FF2B5EF4-FFF2-40B4-BE49-F238E27FC236}">
                          <a16:creationId xmlns:a16="http://schemas.microsoft.com/office/drawing/2014/main" id="{56F4A255-F89C-46A3-A287-686019743A97}"/>
                        </a:ext>
                      </a:extLst>
                    </p:cNvPr>
                    <p:cNvCxnSpPr>
                      <a:cxnSpLocks noChangeAspect="1"/>
                    </p:cNvCxnSpPr>
                    <p:nvPr/>
                  </p:nvCxnSpPr>
                  <p:spPr>
                    <a:xfrm>
                      <a:off x="4253502" y="2329665"/>
                      <a:ext cx="1401510" cy="1828800"/>
                    </a:xfrm>
                    <a:prstGeom prst="line">
                      <a:avLst/>
                    </a:prstGeom>
                    <a:noFill/>
                    <a:ln w="31750" cap="flat" cmpd="sng" algn="ctr">
                      <a:solidFill>
                        <a:srgbClr val="4F81BD">
                          <a:shade val="95000"/>
                          <a:satMod val="105000"/>
                        </a:srgbClr>
                      </a:solidFill>
                      <a:prstDash val="solid"/>
                    </a:ln>
                    <a:effectLst/>
                  </p:spPr>
                </p:cxnSp>
                <p:cxnSp>
                  <p:nvCxnSpPr>
                    <p:cNvPr id="154" name="Straight Connector 153">
                      <a:extLst>
                        <a:ext uri="{FF2B5EF4-FFF2-40B4-BE49-F238E27FC236}">
                          <a16:creationId xmlns:a16="http://schemas.microsoft.com/office/drawing/2014/main" id="{11E096F8-7F42-4156-AC53-A4540D35F849}"/>
                        </a:ext>
                      </a:extLst>
                    </p:cNvPr>
                    <p:cNvCxnSpPr>
                      <a:cxnSpLocks noChangeAspect="1"/>
                    </p:cNvCxnSpPr>
                    <p:nvPr/>
                  </p:nvCxnSpPr>
                  <p:spPr>
                    <a:xfrm>
                      <a:off x="4250327" y="4158465"/>
                      <a:ext cx="1401510" cy="1828800"/>
                    </a:xfrm>
                    <a:prstGeom prst="line">
                      <a:avLst/>
                    </a:prstGeom>
                    <a:noFill/>
                    <a:ln w="31750" cap="flat" cmpd="sng" algn="ctr">
                      <a:solidFill>
                        <a:srgbClr val="4F81BD">
                          <a:shade val="95000"/>
                          <a:satMod val="105000"/>
                        </a:srgbClr>
                      </a:solidFill>
                      <a:prstDash val="solid"/>
                    </a:ln>
                    <a:effectLst/>
                  </p:spPr>
                </p:cxnSp>
                <p:cxnSp>
                  <p:nvCxnSpPr>
                    <p:cNvPr id="155" name="Straight Connector 154">
                      <a:extLst>
                        <a:ext uri="{FF2B5EF4-FFF2-40B4-BE49-F238E27FC236}">
                          <a16:creationId xmlns:a16="http://schemas.microsoft.com/office/drawing/2014/main" id="{4FA0603E-B570-41CA-8CEC-4FFA6AB0E818}"/>
                        </a:ext>
                      </a:extLst>
                    </p:cNvPr>
                    <p:cNvCxnSpPr/>
                    <p:nvPr/>
                  </p:nvCxnSpPr>
                  <p:spPr>
                    <a:xfrm>
                      <a:off x="4250327" y="2329665"/>
                      <a:ext cx="0" cy="1828800"/>
                    </a:xfrm>
                    <a:prstGeom prst="line">
                      <a:avLst/>
                    </a:prstGeom>
                    <a:noFill/>
                    <a:ln w="31750" cap="flat" cmpd="sng" algn="ctr">
                      <a:solidFill>
                        <a:srgbClr val="4F81BD">
                          <a:shade val="95000"/>
                          <a:satMod val="105000"/>
                        </a:srgbClr>
                      </a:solidFill>
                      <a:prstDash val="solid"/>
                    </a:ln>
                    <a:effectLst/>
                  </p:spPr>
                </p:cxnSp>
                <p:cxnSp>
                  <p:nvCxnSpPr>
                    <p:cNvPr id="156" name="Straight Connector 155">
                      <a:extLst>
                        <a:ext uri="{FF2B5EF4-FFF2-40B4-BE49-F238E27FC236}">
                          <a16:creationId xmlns:a16="http://schemas.microsoft.com/office/drawing/2014/main" id="{2A9BECB9-02E1-4311-A5F7-60A95F24A9A1}"/>
                        </a:ext>
                      </a:extLst>
                    </p:cNvPr>
                    <p:cNvCxnSpPr/>
                    <p:nvPr/>
                  </p:nvCxnSpPr>
                  <p:spPr>
                    <a:xfrm>
                      <a:off x="5651837" y="4136560"/>
                      <a:ext cx="0" cy="1828800"/>
                    </a:xfrm>
                    <a:prstGeom prst="line">
                      <a:avLst/>
                    </a:prstGeom>
                    <a:noFill/>
                    <a:ln w="31750" cap="flat" cmpd="sng" algn="ctr">
                      <a:solidFill>
                        <a:srgbClr val="4F81BD">
                          <a:shade val="95000"/>
                          <a:satMod val="105000"/>
                        </a:srgbClr>
                      </a:solidFill>
                      <a:prstDash val="solid"/>
                    </a:ln>
                    <a:effectLst/>
                  </p:spPr>
                </p:cxnSp>
              </p:grpSp>
              <p:grpSp>
                <p:nvGrpSpPr>
                  <p:cNvPr id="141" name="Group 140">
                    <a:extLst>
                      <a:ext uri="{FF2B5EF4-FFF2-40B4-BE49-F238E27FC236}">
                        <a16:creationId xmlns:a16="http://schemas.microsoft.com/office/drawing/2014/main" id="{B6CFB712-46D7-4E2B-B39D-62D6C8BA5107}"/>
                      </a:ext>
                    </a:extLst>
                  </p:cNvPr>
                  <p:cNvGrpSpPr/>
                  <p:nvPr/>
                </p:nvGrpSpPr>
                <p:grpSpPr>
                  <a:xfrm>
                    <a:off x="9150680" y="1960414"/>
                    <a:ext cx="2128145" cy="3685317"/>
                    <a:chOff x="4042585" y="2396384"/>
                    <a:chExt cx="2128145" cy="3685317"/>
                  </a:xfrm>
                </p:grpSpPr>
                <p:cxnSp>
                  <p:nvCxnSpPr>
                    <p:cNvPr id="148" name="Straight Connector 147">
                      <a:extLst>
                        <a:ext uri="{FF2B5EF4-FFF2-40B4-BE49-F238E27FC236}">
                          <a16:creationId xmlns:a16="http://schemas.microsoft.com/office/drawing/2014/main" id="{91895455-DA71-45ED-9626-539570724053}"/>
                        </a:ext>
                      </a:extLst>
                    </p:cNvPr>
                    <p:cNvCxnSpPr>
                      <a:cxnSpLocks noChangeAspect="1"/>
                    </p:cNvCxnSpPr>
                    <p:nvPr/>
                  </p:nvCxnSpPr>
                  <p:spPr>
                    <a:xfrm rot="-1800000">
                      <a:off x="4405904" y="2396384"/>
                      <a:ext cx="1401510" cy="1828800"/>
                    </a:xfrm>
                    <a:prstGeom prst="line">
                      <a:avLst/>
                    </a:prstGeom>
                    <a:noFill/>
                    <a:ln w="31750" cap="flat" cmpd="sng" algn="ctr">
                      <a:solidFill>
                        <a:srgbClr val="4F81BD">
                          <a:shade val="95000"/>
                          <a:satMod val="105000"/>
                        </a:srgbClr>
                      </a:solidFill>
                      <a:prstDash val="sysDash"/>
                    </a:ln>
                    <a:effectLst/>
                  </p:spPr>
                </p:cxnSp>
                <p:cxnSp>
                  <p:nvCxnSpPr>
                    <p:cNvPr id="149" name="Straight Connector 148">
                      <a:extLst>
                        <a:ext uri="{FF2B5EF4-FFF2-40B4-BE49-F238E27FC236}">
                          <a16:creationId xmlns:a16="http://schemas.microsoft.com/office/drawing/2014/main" id="{7CCFD301-C8B5-4759-982B-DF3248CC5ED6}"/>
                        </a:ext>
                      </a:extLst>
                    </p:cNvPr>
                    <p:cNvCxnSpPr>
                      <a:cxnSpLocks noChangeAspect="1"/>
                    </p:cNvCxnSpPr>
                    <p:nvPr/>
                  </p:nvCxnSpPr>
                  <p:spPr>
                    <a:xfrm rot="-1800000">
                      <a:off x="4405903" y="4252901"/>
                      <a:ext cx="1401510" cy="1828800"/>
                    </a:xfrm>
                    <a:prstGeom prst="line">
                      <a:avLst/>
                    </a:prstGeom>
                    <a:noFill/>
                    <a:ln w="31750" cap="flat" cmpd="sng" algn="ctr">
                      <a:solidFill>
                        <a:srgbClr val="4F81BD">
                          <a:shade val="95000"/>
                          <a:satMod val="105000"/>
                        </a:srgbClr>
                      </a:solidFill>
                      <a:prstDash val="sysDash"/>
                    </a:ln>
                    <a:effectLst/>
                  </p:spPr>
                </p:cxnSp>
                <p:grpSp>
                  <p:nvGrpSpPr>
                    <p:cNvPr id="150" name="Group 149">
                      <a:extLst>
                        <a:ext uri="{FF2B5EF4-FFF2-40B4-BE49-F238E27FC236}">
                          <a16:creationId xmlns:a16="http://schemas.microsoft.com/office/drawing/2014/main" id="{D7F4C2D0-936E-4303-8477-9832E6CDF4B9}"/>
                        </a:ext>
                      </a:extLst>
                    </p:cNvPr>
                    <p:cNvGrpSpPr/>
                    <p:nvPr/>
                  </p:nvGrpSpPr>
                  <p:grpSpPr>
                    <a:xfrm>
                      <a:off x="4042585" y="2882757"/>
                      <a:ext cx="2128145" cy="2675917"/>
                      <a:chOff x="4042585" y="2882757"/>
                      <a:chExt cx="2128145" cy="2675917"/>
                    </a:xfrm>
                  </p:grpSpPr>
                  <p:cxnSp>
                    <p:nvCxnSpPr>
                      <p:cNvPr id="151" name="Straight Connector 150">
                        <a:extLst>
                          <a:ext uri="{FF2B5EF4-FFF2-40B4-BE49-F238E27FC236}">
                            <a16:creationId xmlns:a16="http://schemas.microsoft.com/office/drawing/2014/main" id="{626F167D-A7B4-484C-A0C6-3F3F1495D0D4}"/>
                          </a:ext>
                        </a:extLst>
                      </p:cNvPr>
                      <p:cNvCxnSpPr/>
                      <p:nvPr/>
                    </p:nvCxnSpPr>
                    <p:spPr>
                      <a:xfrm>
                        <a:off x="4042585" y="2882757"/>
                        <a:ext cx="0" cy="1828800"/>
                      </a:xfrm>
                      <a:prstGeom prst="line">
                        <a:avLst/>
                      </a:prstGeom>
                      <a:noFill/>
                      <a:ln w="31750" cap="flat" cmpd="sng" algn="ctr">
                        <a:solidFill>
                          <a:srgbClr val="4F81BD">
                            <a:shade val="95000"/>
                            <a:satMod val="105000"/>
                          </a:srgbClr>
                        </a:solidFill>
                        <a:prstDash val="sysDash"/>
                      </a:ln>
                      <a:effectLst/>
                    </p:spPr>
                  </p:cxnSp>
                  <p:cxnSp>
                    <p:nvCxnSpPr>
                      <p:cNvPr id="152" name="Straight Connector 151">
                        <a:extLst>
                          <a:ext uri="{FF2B5EF4-FFF2-40B4-BE49-F238E27FC236}">
                            <a16:creationId xmlns:a16="http://schemas.microsoft.com/office/drawing/2014/main" id="{F157E80C-38CA-420F-9523-51B1D751B4D7}"/>
                          </a:ext>
                        </a:extLst>
                      </p:cNvPr>
                      <p:cNvCxnSpPr/>
                      <p:nvPr/>
                    </p:nvCxnSpPr>
                    <p:spPr>
                      <a:xfrm>
                        <a:off x="6170730" y="3729874"/>
                        <a:ext cx="0" cy="1828800"/>
                      </a:xfrm>
                      <a:prstGeom prst="line">
                        <a:avLst/>
                      </a:prstGeom>
                      <a:noFill/>
                      <a:ln w="31750" cap="flat" cmpd="sng" algn="ctr">
                        <a:solidFill>
                          <a:srgbClr val="4F81BD">
                            <a:shade val="95000"/>
                            <a:satMod val="105000"/>
                          </a:srgbClr>
                        </a:solidFill>
                        <a:prstDash val="sysDash"/>
                      </a:ln>
                      <a:effectLst/>
                    </p:spPr>
                  </p:cxnSp>
                </p:grpSp>
              </p:grpSp>
              <p:cxnSp>
                <p:nvCxnSpPr>
                  <p:cNvPr id="142" name="Straight Arrow Connector 141">
                    <a:extLst>
                      <a:ext uri="{FF2B5EF4-FFF2-40B4-BE49-F238E27FC236}">
                        <a16:creationId xmlns:a16="http://schemas.microsoft.com/office/drawing/2014/main" id="{9974365A-0422-44AF-99C5-B3B5FADCA4FA}"/>
                      </a:ext>
                    </a:extLst>
                  </p:cNvPr>
                  <p:cNvCxnSpPr/>
                  <p:nvPr/>
                </p:nvCxnSpPr>
                <p:spPr>
                  <a:xfrm flipV="1">
                    <a:off x="10037566" y="1879836"/>
                    <a:ext cx="0" cy="1856517"/>
                  </a:xfrm>
                  <a:prstGeom prst="straightConnector1">
                    <a:avLst/>
                  </a:prstGeom>
                  <a:noFill/>
                  <a:ln w="31750" cap="flat" cmpd="sng" algn="ctr">
                    <a:solidFill>
                      <a:srgbClr val="000000"/>
                    </a:solidFill>
                    <a:prstDash val="solid"/>
                    <a:headEnd type="none"/>
                    <a:tailEnd type="triangle" w="lg" len="lg"/>
                  </a:ln>
                  <a:effectLst/>
                </p:spPr>
              </p:cxnSp>
              <p:cxnSp>
                <p:nvCxnSpPr>
                  <p:cNvPr id="143" name="Straight Connector 142">
                    <a:extLst>
                      <a:ext uri="{FF2B5EF4-FFF2-40B4-BE49-F238E27FC236}">
                        <a16:creationId xmlns:a16="http://schemas.microsoft.com/office/drawing/2014/main" id="{29B71883-3DFB-437E-BE40-550FDD87B1D4}"/>
                      </a:ext>
                    </a:extLst>
                  </p:cNvPr>
                  <p:cNvCxnSpPr>
                    <a:cxnSpLocks noChangeAspect="1"/>
                  </p:cNvCxnSpPr>
                  <p:nvPr/>
                </p:nvCxnSpPr>
                <p:spPr>
                  <a:xfrm>
                    <a:off x="10027396" y="3727279"/>
                    <a:ext cx="1401511" cy="1828801"/>
                  </a:xfrm>
                  <a:prstGeom prst="line">
                    <a:avLst/>
                  </a:prstGeom>
                  <a:noFill/>
                  <a:ln w="31750" cap="flat" cmpd="sng" algn="ctr">
                    <a:solidFill>
                      <a:srgbClr val="000000"/>
                    </a:solidFill>
                    <a:prstDash val="solid"/>
                    <a:tailEnd type="triangle" w="lg" len="lg"/>
                  </a:ln>
                  <a:effectLst/>
                </p:spPr>
              </p:cxnSp>
              <p:sp>
                <p:nvSpPr>
                  <p:cNvPr id="144" name="TextBox 143">
                    <a:extLst>
                      <a:ext uri="{FF2B5EF4-FFF2-40B4-BE49-F238E27FC236}">
                        <a16:creationId xmlns:a16="http://schemas.microsoft.com/office/drawing/2014/main" id="{D95D9987-1731-4DE1-A2F3-343BF60D3646}"/>
                      </a:ext>
                    </a:extLst>
                  </p:cNvPr>
                  <p:cNvSpPr txBox="1"/>
                  <p:nvPr/>
                </p:nvSpPr>
                <p:spPr>
                  <a:xfrm>
                    <a:off x="9660700" y="1498527"/>
                    <a:ext cx="1000565" cy="4552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Y-axis</a:t>
                    </a:r>
                    <a:endPar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5" name="TextBox 144">
                    <a:extLst>
                      <a:ext uri="{FF2B5EF4-FFF2-40B4-BE49-F238E27FC236}">
                        <a16:creationId xmlns:a16="http://schemas.microsoft.com/office/drawing/2014/main" id="{DFA1810B-08AF-441B-BCCF-5F433EB8B496}"/>
                      </a:ext>
                    </a:extLst>
                  </p:cNvPr>
                  <p:cNvSpPr txBox="1"/>
                  <p:nvPr/>
                </p:nvSpPr>
                <p:spPr>
                  <a:xfrm rot="3185578">
                    <a:off x="10687558" y="5458898"/>
                    <a:ext cx="1000564" cy="45523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X-axis</a:t>
                    </a:r>
                    <a:endParaRPr kumimoji="0" lang="fr-FR"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46" name="Freeform: Shape 145">
                    <a:extLst>
                      <a:ext uri="{FF2B5EF4-FFF2-40B4-BE49-F238E27FC236}">
                        <a16:creationId xmlns:a16="http://schemas.microsoft.com/office/drawing/2014/main" id="{61A74B3F-ABE7-4C6A-A65E-5D15E3B70D44}"/>
                      </a:ext>
                    </a:extLst>
                  </p:cNvPr>
                  <p:cNvSpPr/>
                  <p:nvPr/>
                </p:nvSpPr>
                <p:spPr>
                  <a:xfrm>
                    <a:off x="10449699" y="3062604"/>
                    <a:ext cx="207819" cy="252585"/>
                  </a:xfrm>
                  <a:custGeom>
                    <a:avLst/>
                    <a:gdLst>
                      <a:gd name="connsiteX0" fmla="*/ 0 w 207819"/>
                      <a:gd name="connsiteY0" fmla="*/ 252585 h 252585"/>
                      <a:gd name="connsiteX1" fmla="*/ 168275 w 207819"/>
                      <a:gd name="connsiteY1" fmla="*/ 195435 h 252585"/>
                      <a:gd name="connsiteX2" fmla="*/ 204787 w 207819"/>
                      <a:gd name="connsiteY2" fmla="*/ 17635 h 252585"/>
                      <a:gd name="connsiteX3" fmla="*/ 203200 w 207819"/>
                      <a:gd name="connsiteY3" fmla="*/ 16047 h 252585"/>
                    </a:gdLst>
                    <a:ahLst/>
                    <a:cxnLst>
                      <a:cxn ang="0">
                        <a:pos x="connsiteX0" y="connsiteY0"/>
                      </a:cxn>
                      <a:cxn ang="0">
                        <a:pos x="connsiteX1" y="connsiteY1"/>
                      </a:cxn>
                      <a:cxn ang="0">
                        <a:pos x="connsiteX2" y="connsiteY2"/>
                      </a:cxn>
                      <a:cxn ang="0">
                        <a:pos x="connsiteX3" y="connsiteY3"/>
                      </a:cxn>
                    </a:cxnLst>
                    <a:rect l="l" t="t" r="r" b="b"/>
                    <a:pathLst>
                      <a:path w="207819" h="252585">
                        <a:moveTo>
                          <a:pt x="0" y="252585"/>
                        </a:moveTo>
                        <a:cubicBezTo>
                          <a:pt x="67072" y="243589"/>
                          <a:pt x="134144" y="234593"/>
                          <a:pt x="168275" y="195435"/>
                        </a:cubicBezTo>
                        <a:cubicBezTo>
                          <a:pt x="202406" y="156277"/>
                          <a:pt x="204787" y="17635"/>
                          <a:pt x="204787" y="17635"/>
                        </a:cubicBezTo>
                        <a:cubicBezTo>
                          <a:pt x="210608" y="-12263"/>
                          <a:pt x="206904" y="1892"/>
                          <a:pt x="203200" y="16047"/>
                        </a:cubicBezTo>
                      </a:path>
                    </a:pathLst>
                  </a:custGeom>
                  <a:no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7" name="TextBox 146">
                    <a:extLst>
                      <a:ext uri="{FF2B5EF4-FFF2-40B4-BE49-F238E27FC236}">
                        <a16:creationId xmlns:a16="http://schemas.microsoft.com/office/drawing/2014/main" id="{339D9411-8060-46B3-AEB5-3AF6A7FE46C1}"/>
                      </a:ext>
                    </a:extLst>
                  </p:cNvPr>
                  <p:cNvSpPr txBox="1"/>
                  <p:nvPr/>
                </p:nvSpPr>
                <p:spPr>
                  <a:xfrm>
                    <a:off x="10599470" y="3175159"/>
                    <a:ext cx="32252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l-GR" sz="2000" b="1" i="0" u="none" strike="noStrike" kern="0" cap="none" spc="0" normalizeH="0" baseline="0" noProof="0" dirty="0">
                        <a:ln>
                          <a:noFill/>
                        </a:ln>
                        <a:solidFill>
                          <a:srgbClr val="000000"/>
                        </a:solidFill>
                        <a:effectLst/>
                        <a:uLnTx/>
                        <a:uFillTx/>
                        <a:latin typeface="Arial"/>
                        <a:cs typeface="Arial"/>
                        <a:sym typeface="Arial"/>
                      </a:rPr>
                      <a:t>θ</a:t>
                    </a:r>
                    <a:endParaRPr kumimoji="0" lang="fr-FR" sz="2000" b="1"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39" name="TextBox 138">
                  <a:extLst>
                    <a:ext uri="{FF2B5EF4-FFF2-40B4-BE49-F238E27FC236}">
                      <a16:creationId xmlns:a16="http://schemas.microsoft.com/office/drawing/2014/main" id="{4418F630-154C-4987-99E6-DE3B7C98545D}"/>
                    </a:ext>
                  </a:extLst>
                </p:cNvPr>
                <p:cNvSpPr txBox="1"/>
                <p:nvPr/>
              </p:nvSpPr>
              <p:spPr>
                <a:xfrm>
                  <a:off x="8175079" y="5202562"/>
                  <a:ext cx="1427452" cy="350474"/>
                </a:xfrm>
                <a:prstGeom prst="rect">
                  <a:avLst/>
                </a:prstGeom>
                <a:solidFill>
                  <a:srgbClr val="FFFFFF"/>
                </a:solid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Rotation stand</a:t>
                  </a:r>
                  <a:endParaRPr kumimoji="0" lang="fr-FR"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23" name="Group 122">
                <a:extLst>
                  <a:ext uri="{FF2B5EF4-FFF2-40B4-BE49-F238E27FC236}">
                    <a16:creationId xmlns:a16="http://schemas.microsoft.com/office/drawing/2014/main" id="{CAA8B0DF-5C88-4D94-BB3D-4A6AAC134AF8}"/>
                  </a:ext>
                </a:extLst>
              </p:cNvPr>
              <p:cNvGrpSpPr/>
              <p:nvPr/>
            </p:nvGrpSpPr>
            <p:grpSpPr>
              <a:xfrm>
                <a:off x="3848008" y="1857301"/>
                <a:ext cx="5976451" cy="3657600"/>
                <a:chOff x="27656" y="1592262"/>
                <a:chExt cx="5976451" cy="3657600"/>
              </a:xfrm>
            </p:grpSpPr>
            <p:grpSp>
              <p:nvGrpSpPr>
                <p:cNvPr id="126" name="Group 125">
                  <a:extLst>
                    <a:ext uri="{FF2B5EF4-FFF2-40B4-BE49-F238E27FC236}">
                      <a16:creationId xmlns:a16="http://schemas.microsoft.com/office/drawing/2014/main" id="{BEA71F62-8B9D-49CB-969A-8B16AF47AC23}"/>
                    </a:ext>
                  </a:extLst>
                </p:cNvPr>
                <p:cNvGrpSpPr>
                  <a:grpSpLocks noChangeAspect="1"/>
                </p:cNvGrpSpPr>
                <p:nvPr/>
              </p:nvGrpSpPr>
              <p:grpSpPr>
                <a:xfrm>
                  <a:off x="27656" y="1592262"/>
                  <a:ext cx="5976451" cy="3657600"/>
                  <a:chOff x="5135017" y="1486565"/>
                  <a:chExt cx="6858000" cy="4197110"/>
                </a:xfrm>
              </p:grpSpPr>
              <p:pic>
                <p:nvPicPr>
                  <p:cNvPr id="134" name="Picture 133">
                    <a:extLst>
                      <a:ext uri="{FF2B5EF4-FFF2-40B4-BE49-F238E27FC236}">
                        <a16:creationId xmlns:a16="http://schemas.microsoft.com/office/drawing/2014/main" id="{6AF7DF40-42A9-4DE7-BD9A-9B66C7224805}"/>
                      </a:ext>
                    </a:extLst>
                  </p:cNvPr>
                  <p:cNvPicPr>
                    <a:picLocks noChangeAspect="1"/>
                  </p:cNvPicPr>
                  <p:nvPr/>
                </p:nvPicPr>
                <p:blipFill rotWithShape="1">
                  <a:blip r:embed="rId2">
                    <a:extLst>
                      <a:ext uri="{28A0092B-C50C-407E-A947-70E740481C1C}">
                        <a14:useLocalDpi xmlns:a14="http://schemas.microsoft.com/office/drawing/2010/main" val="0"/>
                      </a:ext>
                    </a:extLst>
                  </a:blip>
                  <a:srcRect t="11840" b="6560"/>
                  <a:stretch/>
                </p:blipFill>
                <p:spPr>
                  <a:xfrm>
                    <a:off x="5135017" y="1486565"/>
                    <a:ext cx="6858000" cy="4197110"/>
                  </a:xfrm>
                  <a:prstGeom prst="rect">
                    <a:avLst/>
                  </a:prstGeom>
                </p:spPr>
              </p:pic>
              <p:sp>
                <p:nvSpPr>
                  <p:cNvPr id="135" name="TextBox 134">
                    <a:extLst>
                      <a:ext uri="{FF2B5EF4-FFF2-40B4-BE49-F238E27FC236}">
                        <a16:creationId xmlns:a16="http://schemas.microsoft.com/office/drawing/2014/main" id="{020AB9AA-63DD-4016-B0D5-660B9320377A}"/>
                      </a:ext>
                    </a:extLst>
                  </p:cNvPr>
                  <p:cNvSpPr txBox="1"/>
                  <p:nvPr/>
                </p:nvSpPr>
                <p:spPr>
                  <a:xfrm rot="20788267">
                    <a:off x="6880172" y="4650558"/>
                    <a:ext cx="1910308" cy="4021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Upstream tracker</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36" name="TextBox 135">
                    <a:extLst>
                      <a:ext uri="{FF2B5EF4-FFF2-40B4-BE49-F238E27FC236}">
                        <a16:creationId xmlns:a16="http://schemas.microsoft.com/office/drawing/2014/main" id="{CCEA4B61-8488-49AA-BC0E-33B074A5FD1B}"/>
                      </a:ext>
                    </a:extLst>
                  </p:cNvPr>
                  <p:cNvSpPr txBox="1"/>
                  <p:nvPr/>
                </p:nvSpPr>
                <p:spPr>
                  <a:xfrm rot="20445729">
                    <a:off x="9630787" y="4448354"/>
                    <a:ext cx="1638006" cy="4021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Rotation stand</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37" name="TextBox 136">
                    <a:extLst>
                      <a:ext uri="{FF2B5EF4-FFF2-40B4-BE49-F238E27FC236}">
                        <a16:creationId xmlns:a16="http://schemas.microsoft.com/office/drawing/2014/main" id="{71798D2D-7BF9-4DEE-B678-60AE5B69B0CA}"/>
                      </a:ext>
                    </a:extLst>
                  </p:cNvPr>
                  <p:cNvSpPr txBox="1"/>
                  <p:nvPr/>
                </p:nvSpPr>
                <p:spPr>
                  <a:xfrm rot="1158939">
                    <a:off x="5424596" y="4438684"/>
                    <a:ext cx="1188611" cy="4021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SRS crate</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grpSp>
              <p:nvGrpSpPr>
                <p:cNvPr id="127" name="Group 126">
                  <a:extLst>
                    <a:ext uri="{FF2B5EF4-FFF2-40B4-BE49-F238E27FC236}">
                      <a16:creationId xmlns:a16="http://schemas.microsoft.com/office/drawing/2014/main" id="{626D3DE0-6DFD-45DC-ADDE-C0852B413939}"/>
                    </a:ext>
                  </a:extLst>
                </p:cNvPr>
                <p:cNvGrpSpPr/>
                <p:nvPr/>
              </p:nvGrpSpPr>
              <p:grpSpPr>
                <a:xfrm>
                  <a:off x="197939" y="3101757"/>
                  <a:ext cx="1083947" cy="350473"/>
                  <a:chOff x="6269975" y="3101757"/>
                  <a:chExt cx="1083947" cy="350473"/>
                </a:xfrm>
              </p:grpSpPr>
              <p:cxnSp>
                <p:nvCxnSpPr>
                  <p:cNvPr id="132" name="Straight Arrow Connector 131">
                    <a:extLst>
                      <a:ext uri="{FF2B5EF4-FFF2-40B4-BE49-F238E27FC236}">
                        <a16:creationId xmlns:a16="http://schemas.microsoft.com/office/drawing/2014/main" id="{6FC286EB-5832-421A-A853-258C4374A829}"/>
                      </a:ext>
                    </a:extLst>
                  </p:cNvPr>
                  <p:cNvCxnSpPr>
                    <a:cxnSpLocks/>
                  </p:cNvCxnSpPr>
                  <p:nvPr/>
                </p:nvCxnSpPr>
                <p:spPr>
                  <a:xfrm flipV="1">
                    <a:off x="6348338" y="3432847"/>
                    <a:ext cx="914400" cy="0"/>
                  </a:xfrm>
                  <a:prstGeom prst="straightConnector1">
                    <a:avLst/>
                  </a:prstGeom>
                  <a:noFill/>
                  <a:ln w="25400" cap="flat" cmpd="sng" algn="ctr">
                    <a:solidFill>
                      <a:srgbClr val="FFFFFF"/>
                    </a:solidFill>
                    <a:prstDash val="solid"/>
                    <a:tailEnd type="triangle" w="lg" len="med"/>
                  </a:ln>
                  <a:effectLst/>
                </p:spPr>
              </p:cxnSp>
              <p:sp>
                <p:nvSpPr>
                  <p:cNvPr id="133" name="TextBox 132">
                    <a:extLst>
                      <a:ext uri="{FF2B5EF4-FFF2-40B4-BE49-F238E27FC236}">
                        <a16:creationId xmlns:a16="http://schemas.microsoft.com/office/drawing/2014/main" id="{F83D4F58-320C-4C85-9C48-A81E49754D06}"/>
                      </a:ext>
                    </a:extLst>
                  </p:cNvPr>
                  <p:cNvSpPr txBox="1"/>
                  <p:nvPr/>
                </p:nvSpPr>
                <p:spPr>
                  <a:xfrm>
                    <a:off x="6269975" y="3101757"/>
                    <a:ext cx="1083947" cy="350473"/>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Beam axis</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cxnSp>
              <p:nvCxnSpPr>
                <p:cNvPr id="128" name="Straight Arrow Connector 127">
                  <a:extLst>
                    <a:ext uri="{FF2B5EF4-FFF2-40B4-BE49-F238E27FC236}">
                      <a16:creationId xmlns:a16="http://schemas.microsoft.com/office/drawing/2014/main" id="{52CF9AEA-52B1-4199-8A0F-624B346FB16E}"/>
                    </a:ext>
                  </a:extLst>
                </p:cNvPr>
                <p:cNvCxnSpPr/>
                <p:nvPr/>
              </p:nvCxnSpPr>
              <p:spPr>
                <a:xfrm flipV="1">
                  <a:off x="3056388" y="2512194"/>
                  <a:ext cx="0" cy="822960"/>
                </a:xfrm>
                <a:prstGeom prst="straightConnector1">
                  <a:avLst/>
                </a:prstGeom>
                <a:noFill/>
                <a:ln w="19050" cap="flat" cmpd="sng" algn="ctr">
                  <a:solidFill>
                    <a:srgbClr val="FFFFFF"/>
                  </a:solidFill>
                  <a:prstDash val="solid"/>
                  <a:headEnd type="none"/>
                  <a:tailEnd type="triangle" w="lg" len="lg"/>
                </a:ln>
                <a:effectLst/>
              </p:spPr>
            </p:cxnSp>
            <p:cxnSp>
              <p:nvCxnSpPr>
                <p:cNvPr id="129" name="Straight Connector 128">
                  <a:extLst>
                    <a:ext uri="{FF2B5EF4-FFF2-40B4-BE49-F238E27FC236}">
                      <a16:creationId xmlns:a16="http://schemas.microsoft.com/office/drawing/2014/main" id="{6E60462C-901B-4161-B722-A88F56CE52F1}"/>
                    </a:ext>
                  </a:extLst>
                </p:cNvPr>
                <p:cNvCxnSpPr>
                  <a:cxnSpLocks/>
                </p:cNvCxnSpPr>
                <p:nvPr/>
              </p:nvCxnSpPr>
              <p:spPr>
                <a:xfrm>
                  <a:off x="3056099" y="3328994"/>
                  <a:ext cx="822960" cy="0"/>
                </a:xfrm>
                <a:prstGeom prst="line">
                  <a:avLst/>
                </a:prstGeom>
                <a:noFill/>
                <a:ln w="22225" cap="flat" cmpd="sng" algn="ctr">
                  <a:solidFill>
                    <a:srgbClr val="FFFFFF"/>
                  </a:solidFill>
                  <a:prstDash val="solid"/>
                  <a:tailEnd type="triangle" w="lg" len="lg"/>
                </a:ln>
                <a:effectLst/>
              </p:spPr>
            </p:cxnSp>
            <p:sp>
              <p:nvSpPr>
                <p:cNvPr id="130" name="TextBox 129">
                  <a:extLst>
                    <a:ext uri="{FF2B5EF4-FFF2-40B4-BE49-F238E27FC236}">
                      <a16:creationId xmlns:a16="http://schemas.microsoft.com/office/drawing/2014/main" id="{3CE3B725-6DD2-4DC2-B4E4-F0C72F4340E8}"/>
                    </a:ext>
                  </a:extLst>
                </p:cNvPr>
                <p:cNvSpPr txBox="1"/>
                <p:nvPr/>
              </p:nvSpPr>
              <p:spPr>
                <a:xfrm>
                  <a:off x="2679233" y="2234663"/>
                  <a:ext cx="758696" cy="35047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Y-axis</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sp>
              <p:nvSpPr>
                <p:cNvPr id="131" name="TextBox 130">
                  <a:extLst>
                    <a:ext uri="{FF2B5EF4-FFF2-40B4-BE49-F238E27FC236}">
                      <a16:creationId xmlns:a16="http://schemas.microsoft.com/office/drawing/2014/main" id="{582A1BD4-7F62-420D-B16A-2335BE9E7D6C}"/>
                    </a:ext>
                  </a:extLst>
                </p:cNvPr>
                <p:cNvSpPr txBox="1"/>
                <p:nvPr/>
              </p:nvSpPr>
              <p:spPr>
                <a:xfrm>
                  <a:off x="3784081" y="3154950"/>
                  <a:ext cx="758696" cy="350474"/>
                </a:xfrm>
                <a:prstGeom prst="rect">
                  <a:avLst/>
                </a:prstGeom>
                <a:noFill/>
                <a:ln>
                  <a:noFill/>
                </a:ln>
              </p:spPr>
              <p:txBody>
                <a:bodyPr wrap="non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X-axis</a:t>
                  </a:r>
                  <a:endParaRPr kumimoji="0" lang="fr-FR" sz="1600" b="0"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sp>
            <p:nvSpPr>
              <p:cNvPr id="125" name="Arrow: Right 124">
                <a:extLst>
                  <a:ext uri="{FF2B5EF4-FFF2-40B4-BE49-F238E27FC236}">
                    <a16:creationId xmlns:a16="http://schemas.microsoft.com/office/drawing/2014/main" id="{DC8FF656-5AD0-4377-9573-E66258A120DF}"/>
                  </a:ext>
                </a:extLst>
              </p:cNvPr>
              <p:cNvSpPr/>
              <p:nvPr/>
            </p:nvSpPr>
            <p:spPr>
              <a:xfrm rot="11174337">
                <a:off x="9094984" y="3566370"/>
                <a:ext cx="1151579" cy="287242"/>
              </a:xfrm>
              <a:prstGeom prst="rightArrow">
                <a:avLst>
                  <a:gd name="adj1" fmla="val 50000"/>
                  <a:gd name="adj2" fmla="val 92642"/>
                </a:avLst>
              </a:prstGeom>
              <a:solidFill>
                <a:srgbClr val="FF0000">
                  <a:alpha val="50000"/>
                </a:srgbClr>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fr-FR"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20" name="TextBox 119">
              <a:extLst>
                <a:ext uri="{FF2B5EF4-FFF2-40B4-BE49-F238E27FC236}">
                  <a16:creationId xmlns:a16="http://schemas.microsoft.com/office/drawing/2014/main" id="{C65C0EA7-DA65-47BC-A257-F0B65A423888}"/>
                </a:ext>
              </a:extLst>
            </p:cNvPr>
            <p:cNvSpPr txBox="1"/>
            <p:nvPr/>
          </p:nvSpPr>
          <p:spPr>
            <a:xfrm>
              <a:off x="577849" y="5048240"/>
              <a:ext cx="3532885" cy="954107"/>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en-US" sz="1400" b="1" i="0" u="sng" strike="noStrike" kern="0" cap="none" spc="0" normalizeH="0" baseline="0" noProof="0" dirty="0">
                  <a:ln>
                    <a:noFill/>
                  </a:ln>
                  <a:solidFill>
                    <a:srgbClr val="4F81BD"/>
                  </a:solidFill>
                  <a:effectLst/>
                  <a:uLnTx/>
                  <a:uFillTx/>
                  <a:latin typeface="Times New Roman" panose="02020603050405020304" pitchFamily="18" charset="0"/>
                  <a:cs typeface="Times New Roman" panose="02020603050405020304" pitchFamily="18" charset="0"/>
                  <a:sym typeface="Arial"/>
                </a:rPr>
                <a:t>Setup I</a:t>
              </a:r>
              <a:r>
                <a:rPr kumimoji="0" lang="en-US" sz="1400" b="1" i="0" strike="noStrike" kern="0" cap="none" spc="0" normalizeH="0" baseline="0" noProof="0" dirty="0">
                  <a:ln>
                    <a:noFill/>
                  </a:ln>
                  <a:solidFill>
                    <a:srgbClr val="4F81BD"/>
                  </a:solidFill>
                  <a:effectLst/>
                  <a:uLnTx/>
                  <a:uFillTx/>
                  <a:latin typeface="Times New Roman" panose="02020603050405020304" pitchFamily="18" charset="0"/>
                  <a:cs typeface="Times New Roman" panose="02020603050405020304" pitchFamily="18" charset="0"/>
                  <a:sym typeface="Arial"/>
                </a:rPr>
                <a:t>:</a:t>
              </a:r>
              <a:r>
                <a:rPr kumimoji="0" lang="en-US" sz="1400" b="0" i="0" strike="noStrike" kern="0" cap="none" spc="0" normalizeH="0" baseline="0" noProof="0" dirty="0">
                  <a:ln>
                    <a:noFill/>
                  </a:ln>
                  <a:solidFill>
                    <a:srgbClr val="4F81BD"/>
                  </a:solidFill>
                  <a:effectLst/>
                  <a:uLnTx/>
                  <a:uFillTx/>
                  <a:latin typeface="Times New Roman" panose="02020603050405020304" pitchFamily="18" charset="0"/>
                  <a:cs typeface="Times New Roman" panose="02020603050405020304" pitchFamily="18" charset="0"/>
                  <a:sym typeface="Arial"/>
                </a:rPr>
                <a:t> </a:t>
              </a:r>
              <a:r>
                <a:rPr kumimoji="0" lang="en-US" sz="1400" b="0" i="0"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HV scan setup</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Efficiency with different gas mixtures</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thin-gap prototypes in the stand</a:t>
              </a:r>
            </a:p>
            <a:p>
              <a:pPr marL="342900" marR="0" lvl="0" indent="-342900" defTabSz="914400" eaLnBrk="1" fontAlgn="auto" latinLnBrk="0" hangingPunct="1">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 trackers: 2 upstream &amp; 2 downstream</a:t>
              </a:r>
            </a:p>
          </p:txBody>
        </p:sp>
        <p:pic>
          <p:nvPicPr>
            <p:cNvPr id="121" name="Picture 120">
              <a:extLst>
                <a:ext uri="{FF2B5EF4-FFF2-40B4-BE49-F238E27FC236}">
                  <a16:creationId xmlns:a16="http://schemas.microsoft.com/office/drawing/2014/main" id="{CC99E779-E005-4E98-92E2-47367B191C5D}"/>
                </a:ext>
              </a:extLst>
            </p:cNvPr>
            <p:cNvPicPr>
              <a:picLocks noChangeAspect="1"/>
            </p:cNvPicPr>
            <p:nvPr/>
          </p:nvPicPr>
          <p:blipFill rotWithShape="1">
            <a:blip r:embed="rId3">
              <a:extLst>
                <a:ext uri="{28A0092B-C50C-407E-A947-70E740481C1C}">
                  <a14:useLocalDpi xmlns:a14="http://schemas.microsoft.com/office/drawing/2010/main" val="0"/>
                </a:ext>
              </a:extLst>
            </a:blip>
            <a:srcRect l="13437" r="16041"/>
            <a:stretch/>
          </p:blipFill>
          <p:spPr>
            <a:xfrm flipH="1">
              <a:off x="615119" y="1466840"/>
              <a:ext cx="3353184" cy="3566160"/>
            </a:xfrm>
            <a:prstGeom prst="rect">
              <a:avLst/>
            </a:prstGeom>
            <a:solidFill>
              <a:srgbClr val="FFFFFF"/>
            </a:solidFill>
          </p:spPr>
        </p:pic>
      </p:grpSp>
      <p:sp>
        <p:nvSpPr>
          <p:cNvPr id="157" name="TextBox 156">
            <a:extLst>
              <a:ext uri="{FF2B5EF4-FFF2-40B4-BE49-F238E27FC236}">
                <a16:creationId xmlns:a16="http://schemas.microsoft.com/office/drawing/2014/main" id="{4986C68B-B935-4603-AEFB-469B50C53653}"/>
              </a:ext>
            </a:extLst>
          </p:cNvPr>
          <p:cNvSpPr txBox="1"/>
          <p:nvPr/>
        </p:nvSpPr>
        <p:spPr>
          <a:xfrm>
            <a:off x="0" y="609600"/>
            <a:ext cx="12192000" cy="1346331"/>
          </a:xfrm>
          <a:prstGeom prst="rect">
            <a:avLst/>
          </a:prstGeom>
          <a:solidFill>
            <a:srgbClr val="FFFFFF"/>
          </a:solidFill>
        </p:spPr>
        <p:txBody>
          <a:bodyPr wrap="square" rtlCol="0">
            <a:spAutoFit/>
          </a:bodyPr>
          <a:lstStyle/>
          <a:p>
            <a:pPr marL="342900" marR="0" lvl="0" indent="-342900" defTabSz="91440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lang="en-US" sz="1400" kern="0" dirty="0">
                <a:solidFill>
                  <a:srgbClr val="000000"/>
                </a:solidFill>
                <a:latin typeface="Times New Roman" panose="02020603050405020304" pitchFamily="18" charset="0"/>
                <a:cs typeface="Times New Roman" panose="02020603050405020304" pitchFamily="18" charset="0"/>
                <a:sym typeface="Arial"/>
              </a:rPr>
              <a:t>All ten various </a:t>
            </a:r>
            <a:r>
              <a:rPr lang="en-US" sz="1400" b="1" kern="0" dirty="0">
                <a:solidFill>
                  <a:srgbClr val="000000"/>
                </a:solidFill>
                <a:latin typeface="Times New Roman" panose="02020603050405020304" pitchFamily="18" charset="0"/>
                <a:cs typeface="Times New Roman" panose="02020603050405020304" pitchFamily="18" charset="0"/>
                <a:sym typeface="Arial"/>
              </a:rPr>
              <a:t>thin-gap MPGD</a:t>
            </a:r>
            <a:r>
              <a:rPr lang="en-US" sz="1400" kern="0" dirty="0">
                <a:solidFill>
                  <a:srgbClr val="000000"/>
                </a:solidFill>
                <a:latin typeface="Times New Roman" panose="02020603050405020304" pitchFamily="18" charset="0"/>
                <a:cs typeface="Times New Roman" panose="02020603050405020304" pitchFamily="18" charset="0"/>
                <a:sym typeface="Arial"/>
              </a:rPr>
              <a:t> prototypes successfully were tested in the 120 GeV proton beam at the Fermilab Test beam Facility (FTBF) in June 2023</a:t>
            </a: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342900" marR="0" lvl="0" indent="-342900" defTabSz="91440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Multi-institution common test beam with two tracking telescopes running simultaneously with 5 prototypes tested for efficiency and position resolution studies</a:t>
            </a:r>
          </a:p>
          <a:p>
            <a:pPr marL="342900" marR="0" lvl="0" indent="-342900" defTabSz="91440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Several prototypes tested with both Argon and Krypton based gas mixture to study best gas for efficiency </a:t>
            </a:r>
          </a:p>
          <a:p>
            <a:pPr marL="342900" marR="0" lvl="0" indent="-342900" defTabSz="914400" eaLnBrk="1" fontAlgn="auto" latinLnBrk="0" hangingPunct="1">
              <a:lnSpc>
                <a:spcPct val="150000"/>
              </a:lnSpc>
              <a:spcBef>
                <a:spcPts val="0"/>
              </a:spcBef>
              <a:spcAft>
                <a:spcPts val="0"/>
              </a:spcAft>
              <a:buClr>
                <a:srgbClr val="000000"/>
              </a:buClr>
              <a:buSzTx/>
              <a:buFont typeface="Wingdings" panose="05000000000000000000" pitchFamily="2" charset="2"/>
              <a:buChar char="v"/>
              <a:tabLst/>
              <a:defRPr/>
            </a:pPr>
            <a:r>
              <a:rPr lang="en-US" sz="1400" kern="0" dirty="0">
                <a:solidFill>
                  <a:srgbClr val="000000"/>
                </a:solidFill>
                <a:latin typeface="Times New Roman" panose="02020603050405020304" pitchFamily="18" charset="0"/>
                <a:cs typeface="Times New Roman" panose="02020603050405020304" pitchFamily="18" charset="0"/>
                <a:sym typeface="Arial"/>
              </a:rPr>
              <a:t>Test also performed against standard 3-mm gap GEM and µRWELL prototypes for position resolution performance </a:t>
            </a:r>
            <a:endParaRPr kumimoji="0" 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812875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Production of components  &amp; assembly of modules </a:t>
            </a:r>
          </a:p>
        </p:txBody>
      </p:sp>
      <p:sp>
        <p:nvSpPr>
          <p:cNvPr id="70" name="TextBox 69">
            <a:extLst>
              <a:ext uri="{FF2B5EF4-FFF2-40B4-BE49-F238E27FC236}">
                <a16:creationId xmlns:a16="http://schemas.microsoft.com/office/drawing/2014/main" id="{48461714-48D3-4C47-BBA6-BCEAF8FE0AB5}"/>
              </a:ext>
            </a:extLst>
          </p:cNvPr>
          <p:cNvSpPr txBox="1"/>
          <p:nvPr/>
        </p:nvSpPr>
        <p:spPr>
          <a:xfrm>
            <a:off x="1" y="833466"/>
            <a:ext cx="12191999" cy="5701369"/>
          </a:xfrm>
          <a:prstGeom prst="rect">
            <a:avLst/>
          </a:prstGeom>
          <a:noFill/>
        </p:spPr>
        <p:txBody>
          <a:bodyPr wrap="square" rtlCol="0">
            <a:spAutoFit/>
          </a:bodyPr>
          <a:lstStyle/>
          <a:p>
            <a:pPr>
              <a:lnSpc>
                <a:spcPct val="150000"/>
              </a:lnSpc>
            </a:pPr>
            <a:r>
              <a:rPr lang="en-US" sz="1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Production and procurement of GEM foils and µRWELL PCBs</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GEM foils and µRWELL will be produced by CERN MPT workshop (aka Rui’s workshop) </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Production of these components will start after the design is validated with the PED pre-production modules (may need 2 iterations)</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sym typeface="Wingdings" panose="05000000000000000000" pitchFamily="2" charset="2"/>
              </a:rPr>
              <a:t>Design validation is expected to be complete by mid 2025</a:t>
            </a:r>
          </a:p>
          <a:p>
            <a:pPr marL="285750" indent="-285750">
              <a:lnSpc>
                <a:spcPct val="150000"/>
              </a:lnSpc>
              <a:buFont typeface="Wingdings" panose="05000000000000000000" pitchFamily="2" charset="2"/>
              <a:buChar char="v"/>
            </a:pP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Korean GEM Production facility express interest in fabricating GEM foils and µRWELL for </a:t>
            </a:r>
            <a:r>
              <a:rPr lang="en-US" sz="1400" dirty="0" err="1">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ePIC</a:t>
            </a: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 MPGDs</a:t>
            </a:r>
          </a:p>
          <a:p>
            <a:pPr marL="742950" lvl="1"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Facility located at the Korean Institute of Basic Science (IBS)  The group is already member of the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ePIC</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collaboration and just join the MPGD-DSC</a:t>
            </a:r>
          </a:p>
          <a:p>
            <a:pPr marL="742950" lvl="1"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The equipment were relocated from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Mecaro</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(semi conductor company) that produces large GEM foils for CMS GEMs</a:t>
            </a:r>
          </a:p>
          <a:p>
            <a:pPr marL="742950" lvl="1" indent="-285750">
              <a:lnSpc>
                <a:spcPct val="150000"/>
              </a:lnSpc>
              <a:buFont typeface="Wingdings" panose="05000000000000000000" pitchFamily="2" charset="2"/>
              <a:buChar char="v"/>
            </a:pPr>
            <a:r>
              <a:rPr lang="en-US" sz="1400" b="1" dirty="0">
                <a:latin typeface="Times New Roman" panose="02020603050405020304" pitchFamily="18" charset="0"/>
                <a:cs typeface="Times New Roman" panose="02020603050405020304" pitchFamily="18" charset="0"/>
                <a:sym typeface="Wingdings" panose="05000000000000000000" pitchFamily="2" charset="2"/>
              </a:rPr>
              <a:t>Inseok Yoon will present the status of this Korean GEM facility at our next General MPGD-DSC meeting March 07 </a:t>
            </a:r>
          </a:p>
          <a:p>
            <a:pPr>
              <a:lnSpc>
                <a:spcPct val="150000"/>
              </a:lnSpc>
              <a:spcBef>
                <a:spcPts val="1200"/>
              </a:spcBef>
            </a:pPr>
            <a:r>
              <a:rPr lang="en-US" sz="1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Assembly and characterization of µRWELL-BOT module</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Three institutions expresses interest for the assembly, full characterization and QA of the µRWELL-BOT modules </a:t>
            </a:r>
          </a:p>
          <a:p>
            <a:pPr marL="742950" lvl="1" indent="-285750">
              <a:lnSpc>
                <a:spcPct val="150000"/>
              </a:lnSpc>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JLab, Florida Tech and University of Virginia  all 3 sites have extensive experience with MPGD projects for NP and HEP experiments</a:t>
            </a:r>
          </a:p>
          <a:p>
            <a:pPr marL="1200150" lvl="2" indent="-285750">
              <a:lnSpc>
                <a:spcPct val="150000"/>
              </a:lnSpc>
              <a:buFont typeface="Wingdings" panose="05000000000000000000" pitchFamily="2" charset="2"/>
              <a:buChar char="§"/>
            </a:pP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It is critical to maintain these experience within </a:t>
            </a:r>
            <a:r>
              <a:rPr lang="en-US" sz="1400" dirty="0" err="1">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ePIC</a:t>
            </a:r>
            <a:r>
              <a:rPr lang="en-US" sz="1400"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 MPGD-DSC for MPGD production</a:t>
            </a:r>
          </a:p>
          <a:p>
            <a:pPr marL="285750" lvl="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Total of </a:t>
            </a:r>
            <a:r>
              <a:rPr lang="en-US" sz="1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30 µRWELL-BOT modules </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(24 production + 6 spares) for the barrel outer tracker</a:t>
            </a:r>
          </a:p>
          <a:p>
            <a:pPr marL="742950" lvl="1" indent="-285750">
              <a:lnSpc>
                <a:spcPct val="150000"/>
              </a:lnSpc>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3 month for the assembly and full characterization and QA of one µRWELL-BOT module</a:t>
            </a:r>
          </a:p>
          <a:p>
            <a:pPr marL="742950" lvl="1" indent="-285750">
              <a:lnSpc>
                <a:spcPct val="150000"/>
              </a:lnSpc>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Assuming production is conducted in parallel in the 3 assembly sites  2.5 years for all 30 modules</a:t>
            </a:r>
          </a:p>
          <a:p>
            <a:pPr marL="742950" lvl="1" indent="-285750">
              <a:lnSpc>
                <a:spcPct val="150000"/>
              </a:lnSpc>
              <a:buFont typeface="Wingdings" panose="05000000000000000000" pitchFamily="2" charset="2"/>
              <a:buChar char="§"/>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Assuming production start January 2026  all 30 µRWELL-BOT modules will be on site at BNL July 2028</a:t>
            </a:r>
          </a:p>
          <a:p>
            <a:pPr marL="285750" indent="-285750">
              <a:lnSpc>
                <a:spcPct val="150000"/>
              </a:lnSpc>
              <a:buFont typeface="Wingdings" panose="05000000000000000000" pitchFamily="2" charset="2"/>
              <a:buChar char="v"/>
            </a:pP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We welcome additional institutions interested in joining the </a:t>
            </a:r>
            <a:r>
              <a:rPr lang="en-US" sz="1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ePIC</a:t>
            </a:r>
            <a:r>
              <a:rPr lang="en-US" sz="1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MPGD the effort </a:t>
            </a:r>
          </a:p>
        </p:txBody>
      </p:sp>
      <p:sp>
        <p:nvSpPr>
          <p:cNvPr id="2" name="Footer Placeholder 1">
            <a:extLst>
              <a:ext uri="{FF2B5EF4-FFF2-40B4-BE49-F238E27FC236}">
                <a16:creationId xmlns:a16="http://schemas.microsoft.com/office/drawing/2014/main" id="{3149BBEC-2B36-4E80-B423-40113BF90B5D}"/>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2099600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µRWELL-BOT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Integration in </a:t>
            </a:r>
            <a:r>
              <a:rPr kumimoji="0" lang="en-US" sz="24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ePIC</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(CAD drawings)</a:t>
            </a:r>
          </a:p>
        </p:txBody>
      </p:sp>
      <p:pic>
        <p:nvPicPr>
          <p:cNvPr id="25" name="Picture 24">
            <a:extLst>
              <a:ext uri="{FF2B5EF4-FFF2-40B4-BE49-F238E27FC236}">
                <a16:creationId xmlns:a16="http://schemas.microsoft.com/office/drawing/2014/main" id="{605606D3-FD35-4F6D-9AE3-7D4B54E8D910}"/>
              </a:ext>
            </a:extLst>
          </p:cNvPr>
          <p:cNvPicPr>
            <a:picLocks noChangeAspect="1"/>
          </p:cNvPicPr>
          <p:nvPr/>
        </p:nvPicPr>
        <p:blipFill>
          <a:blip r:embed="rId2"/>
          <a:stretch>
            <a:fillRect/>
          </a:stretch>
        </p:blipFill>
        <p:spPr>
          <a:xfrm>
            <a:off x="3913042" y="3079376"/>
            <a:ext cx="4476268" cy="1818716"/>
          </a:xfrm>
          <a:prstGeom prst="rect">
            <a:avLst/>
          </a:prstGeom>
        </p:spPr>
      </p:pic>
      <p:pic>
        <p:nvPicPr>
          <p:cNvPr id="14" name="Picture 13">
            <a:extLst>
              <a:ext uri="{FF2B5EF4-FFF2-40B4-BE49-F238E27FC236}">
                <a16:creationId xmlns:a16="http://schemas.microsoft.com/office/drawing/2014/main" id="{4A1EA597-BA78-4C61-B364-5DAB1D09C97E}"/>
              </a:ext>
            </a:extLst>
          </p:cNvPr>
          <p:cNvPicPr>
            <a:picLocks noChangeAspect="1"/>
          </p:cNvPicPr>
          <p:nvPr/>
        </p:nvPicPr>
        <p:blipFill>
          <a:blip r:embed="rId3"/>
          <a:stretch>
            <a:fillRect/>
          </a:stretch>
        </p:blipFill>
        <p:spPr>
          <a:xfrm>
            <a:off x="115378" y="1400175"/>
            <a:ext cx="3595022" cy="4572000"/>
          </a:xfrm>
          <a:prstGeom prst="rect">
            <a:avLst/>
          </a:prstGeom>
        </p:spPr>
      </p:pic>
      <p:pic>
        <p:nvPicPr>
          <p:cNvPr id="15" name="Picture 14">
            <a:extLst>
              <a:ext uri="{FF2B5EF4-FFF2-40B4-BE49-F238E27FC236}">
                <a16:creationId xmlns:a16="http://schemas.microsoft.com/office/drawing/2014/main" id="{F9B60DBD-F1AC-40B9-8413-2A120DF980A9}"/>
              </a:ext>
            </a:extLst>
          </p:cNvPr>
          <p:cNvPicPr>
            <a:picLocks noChangeAspect="1"/>
          </p:cNvPicPr>
          <p:nvPr/>
        </p:nvPicPr>
        <p:blipFill rotWithShape="1">
          <a:blip r:embed="rId4"/>
          <a:srcRect l="3109"/>
          <a:stretch/>
        </p:blipFill>
        <p:spPr>
          <a:xfrm>
            <a:off x="8591952" y="1440516"/>
            <a:ext cx="3600047" cy="4572000"/>
          </a:xfrm>
          <a:prstGeom prst="rect">
            <a:avLst/>
          </a:prstGeom>
        </p:spPr>
      </p:pic>
      <p:sp>
        <p:nvSpPr>
          <p:cNvPr id="2" name="Footer Placeholder 1">
            <a:extLst>
              <a:ext uri="{FF2B5EF4-FFF2-40B4-BE49-F238E27FC236}">
                <a16:creationId xmlns:a16="http://schemas.microsoft.com/office/drawing/2014/main" id="{713C7096-FB6D-4FD1-8398-B7990A2DD498}"/>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1555811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E2D66CA2-EEBE-48C6-829C-D3A6A16A3C00}"/>
                  </a:ext>
                </a:extLst>
              </p:cNvPr>
              <p:cNvGraphicFramePr>
                <a:graphicFrameLocks noGrp="1"/>
              </p:cNvGraphicFramePr>
              <p:nvPr>
                <p:extLst>
                  <p:ext uri="{D42A27DB-BD31-4B8C-83A1-F6EECF244321}">
                    <p14:modId xmlns:p14="http://schemas.microsoft.com/office/powerpoint/2010/main" val="1815158302"/>
                  </p:ext>
                </p:extLst>
              </p:nvPr>
            </p:nvGraphicFramePr>
            <p:xfrm>
              <a:off x="5817859" y="950179"/>
              <a:ext cx="6277178" cy="2271522"/>
            </p:xfrm>
            <a:graphic>
              <a:graphicData uri="http://schemas.openxmlformats.org/drawingml/2006/table">
                <a:tbl>
                  <a:tblPr firstRow="1" bandRow="1"/>
                  <a:tblGrid>
                    <a:gridCol w="2117727">
                      <a:extLst>
                        <a:ext uri="{9D8B030D-6E8A-4147-A177-3AD203B41FA5}">
                          <a16:colId xmlns:a16="http://schemas.microsoft.com/office/drawing/2014/main" val="659952360"/>
                        </a:ext>
                      </a:extLst>
                    </a:gridCol>
                    <a:gridCol w="990282">
                      <a:extLst>
                        <a:ext uri="{9D8B030D-6E8A-4147-A177-3AD203B41FA5}">
                          <a16:colId xmlns:a16="http://schemas.microsoft.com/office/drawing/2014/main" val="3713446404"/>
                        </a:ext>
                      </a:extLst>
                    </a:gridCol>
                    <a:gridCol w="1000445">
                      <a:extLst>
                        <a:ext uri="{9D8B030D-6E8A-4147-A177-3AD203B41FA5}">
                          <a16:colId xmlns:a16="http://schemas.microsoft.com/office/drawing/2014/main" val="187246940"/>
                        </a:ext>
                      </a:extLst>
                    </a:gridCol>
                    <a:gridCol w="1080838">
                      <a:extLst>
                        <a:ext uri="{9D8B030D-6E8A-4147-A177-3AD203B41FA5}">
                          <a16:colId xmlns:a16="http://schemas.microsoft.com/office/drawing/2014/main" val="4283149937"/>
                        </a:ext>
                      </a:extLst>
                    </a:gridCol>
                    <a:gridCol w="1087886">
                      <a:extLst>
                        <a:ext uri="{9D8B030D-6E8A-4147-A177-3AD203B41FA5}">
                          <a16:colId xmlns:a16="http://schemas.microsoft.com/office/drawing/2014/main" val="4130537097"/>
                        </a:ext>
                      </a:extLst>
                    </a:gridCol>
                  </a:tblGrid>
                  <a:tr h="254356">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a:latin typeface="Times New Roman" panose="02020603050405020304" pitchFamily="18" charset="0"/>
                              <a:cs typeface="Times New Roman" panose="02020603050405020304" pitchFamily="18" charset="0"/>
                            </a:rPr>
                            <a:t>Detector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Zmin</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Zmax</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Rmin</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Rmax</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335323588"/>
                      </a:ext>
                    </a:extLst>
                  </a:tr>
                  <a:tr h="30864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err="1">
                              <a:latin typeface="Times New Roman" panose="02020603050405020304" pitchFamily="18" charset="0"/>
                              <a:cs typeface="Times New Roman" panose="02020603050405020304" pitchFamily="18" charset="0"/>
                            </a:rPr>
                            <a:t>CyMBaL</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-105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135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52.25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6945617"/>
                      </a:ext>
                    </a:extLst>
                  </a:tr>
                  <a:tr h="30864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14:m>
                            <m:oMath xmlns:m="http://schemas.openxmlformats.org/officeDocument/2006/math">
                              <m:r>
                                <m:rPr>
                                  <m:nor/>
                                </m:rPr>
                                <a:rPr lang="en-US" sz="1200" b="0" dirty="0" smtClean="0">
                                  <a:latin typeface="Times New Roman" panose="02020603050405020304" pitchFamily="18" charset="0"/>
                                  <a:cs typeface="Times New Roman" panose="02020603050405020304" pitchFamily="18" charset="0"/>
                                </a:rPr>
                                <m:t>µ</m:t>
                              </m:r>
                            </m:oMath>
                          </a14:m>
                          <a:r>
                            <a:rPr lang="en-US" sz="1200" b="0" dirty="0">
                              <a:latin typeface="Times New Roman" panose="02020603050405020304" pitchFamily="18" charset="0"/>
                              <a:cs typeface="Times New Roman" panose="02020603050405020304" pitchFamily="18" charset="0"/>
                            </a:rPr>
                            <a:t>RWELL-BOT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174.5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54498544"/>
                      </a:ext>
                    </a:extLst>
                  </a:tr>
                  <a:tr h="30864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1 (Forward)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150.5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74529575"/>
                      </a:ext>
                    </a:extLst>
                  </a:tr>
                  <a:tr h="287194">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2 (Forward)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42921035"/>
                      </a:ext>
                    </a:extLst>
                  </a:tr>
                  <a:tr h="25290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1 (Backward)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-112.5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4.65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8634951"/>
                      </a:ext>
                    </a:extLst>
                  </a:tr>
                  <a:tr h="30864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2 (Backward)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-122.5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4.65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919901401"/>
                      </a:ext>
                    </a:extLst>
                  </a:tr>
                </a:tbl>
              </a:graphicData>
            </a:graphic>
          </p:graphicFrame>
        </mc:Choice>
        <mc:Fallback xmlns="">
          <p:graphicFrame>
            <p:nvGraphicFramePr>
              <p:cNvPr id="44" name="Table 43">
                <a:extLst>
                  <a:ext uri="{FF2B5EF4-FFF2-40B4-BE49-F238E27FC236}">
                    <a16:creationId xmlns:a16="http://schemas.microsoft.com/office/drawing/2014/main" id="{E2D66CA2-EEBE-48C6-829C-D3A6A16A3C00}"/>
                  </a:ext>
                </a:extLst>
              </p:cNvPr>
              <p:cNvGraphicFramePr>
                <a:graphicFrameLocks noGrp="1"/>
              </p:cNvGraphicFramePr>
              <p:nvPr>
                <p:extLst>
                  <p:ext uri="{D42A27DB-BD31-4B8C-83A1-F6EECF244321}">
                    <p14:modId xmlns:p14="http://schemas.microsoft.com/office/powerpoint/2010/main" val="1815158302"/>
                  </p:ext>
                </p:extLst>
              </p:nvPr>
            </p:nvGraphicFramePr>
            <p:xfrm>
              <a:off x="5817859" y="950179"/>
              <a:ext cx="6277178" cy="2271522"/>
            </p:xfrm>
            <a:graphic>
              <a:graphicData uri="http://schemas.openxmlformats.org/drawingml/2006/table">
                <a:tbl>
                  <a:tblPr firstRow="1" bandRow="1"/>
                  <a:tblGrid>
                    <a:gridCol w="2117727">
                      <a:extLst>
                        <a:ext uri="{9D8B030D-6E8A-4147-A177-3AD203B41FA5}">
                          <a16:colId xmlns:a16="http://schemas.microsoft.com/office/drawing/2014/main" val="659952360"/>
                        </a:ext>
                      </a:extLst>
                    </a:gridCol>
                    <a:gridCol w="990282">
                      <a:extLst>
                        <a:ext uri="{9D8B030D-6E8A-4147-A177-3AD203B41FA5}">
                          <a16:colId xmlns:a16="http://schemas.microsoft.com/office/drawing/2014/main" val="3713446404"/>
                        </a:ext>
                      </a:extLst>
                    </a:gridCol>
                    <a:gridCol w="1000445">
                      <a:extLst>
                        <a:ext uri="{9D8B030D-6E8A-4147-A177-3AD203B41FA5}">
                          <a16:colId xmlns:a16="http://schemas.microsoft.com/office/drawing/2014/main" val="187246940"/>
                        </a:ext>
                      </a:extLst>
                    </a:gridCol>
                    <a:gridCol w="1080838">
                      <a:extLst>
                        <a:ext uri="{9D8B030D-6E8A-4147-A177-3AD203B41FA5}">
                          <a16:colId xmlns:a16="http://schemas.microsoft.com/office/drawing/2014/main" val="4283149937"/>
                        </a:ext>
                      </a:extLst>
                    </a:gridCol>
                    <a:gridCol w="1087886">
                      <a:extLst>
                        <a:ext uri="{9D8B030D-6E8A-4147-A177-3AD203B41FA5}">
                          <a16:colId xmlns:a16="http://schemas.microsoft.com/office/drawing/2014/main" val="4130537097"/>
                        </a:ext>
                      </a:extLst>
                    </a:gridCol>
                  </a:tblGrid>
                  <a:tr h="27432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a:latin typeface="Times New Roman" panose="02020603050405020304" pitchFamily="18" charset="0"/>
                              <a:cs typeface="Times New Roman" panose="02020603050405020304" pitchFamily="18" charset="0"/>
                            </a:rPr>
                            <a:t>Detector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Zmin</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Zmax</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Rmin</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200" b="0" dirty="0" err="1">
                              <a:latin typeface="Times New Roman" panose="02020603050405020304" pitchFamily="18" charset="0"/>
                              <a:cs typeface="Times New Roman" panose="02020603050405020304" pitchFamily="18" charset="0"/>
                            </a:rPr>
                            <a:t>Rmax</a:t>
                          </a:r>
                          <a:r>
                            <a:rPr lang="en-US" sz="1200" b="0" dirty="0">
                              <a:latin typeface="Times New Roman" panose="02020603050405020304" pitchFamily="18" charset="0"/>
                              <a:cs typeface="Times New Roman" panose="02020603050405020304" pitchFamily="18" charset="0"/>
                            </a:rPr>
                            <a:t> [cm]</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335323588"/>
                      </a:ext>
                    </a:extLst>
                  </a:tr>
                  <a:tr h="33286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err="1">
                              <a:latin typeface="Times New Roman" panose="02020603050405020304" pitchFamily="18" charset="0"/>
                              <a:cs typeface="Times New Roman" panose="02020603050405020304" pitchFamily="18" charset="0"/>
                            </a:rPr>
                            <a:t>CyMBaL</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-105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135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52.25</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026945617"/>
                      </a:ext>
                    </a:extLst>
                  </a:tr>
                  <a:tr h="332867">
                    <a:tc>
                      <a:txBody>
                        <a:bodyPr/>
                        <a:lstStyle/>
                        <a:p>
                          <a:endParaRPr lang="en-US"/>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blipFill>
                          <a:blip r:embed="rId3"/>
                          <a:stretch>
                            <a:fillRect l="-287" t="-183636" r="-197414" b="-412727"/>
                          </a:stretch>
                        </a:blip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174.5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154498544"/>
                      </a:ext>
                    </a:extLst>
                  </a:tr>
                  <a:tr h="33286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1 (Forward)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148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150.5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174529575"/>
                      </a:ext>
                    </a:extLst>
                  </a:tr>
                  <a:tr h="33286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2 (Forward)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163.5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7.01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342921035"/>
                      </a:ext>
                    </a:extLst>
                  </a:tr>
                  <a:tr h="33286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1 (Backward)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-112.5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4.65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628634951"/>
                      </a:ext>
                    </a:extLst>
                  </a:tr>
                  <a:tr h="332867">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µRWELL-ECT</a:t>
                          </a:r>
                          <a:r>
                            <a:rPr lang="en-US" sz="1200" b="0" baseline="0" dirty="0">
                              <a:latin typeface="Times New Roman" panose="02020603050405020304" pitchFamily="18" charset="0"/>
                              <a:cs typeface="Times New Roman" panose="02020603050405020304" pitchFamily="18" charset="0"/>
                            </a:rPr>
                            <a:t> 2 (Backward)</a:t>
                          </a:r>
                          <a:endParaRPr lang="en-US" sz="1200" b="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-122.5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-120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4.65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lnSpc>
                              <a:spcPct val="150000"/>
                            </a:lnSpc>
                          </a:pPr>
                          <a:r>
                            <a:rPr lang="en-US" sz="1200" b="0" dirty="0">
                              <a:latin typeface="Times New Roman" panose="02020603050405020304" pitchFamily="18" charset="0"/>
                              <a:cs typeface="Times New Roman" panose="02020603050405020304" pitchFamily="18" charset="0"/>
                            </a:rPr>
                            <a:t>50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919901401"/>
                      </a:ext>
                    </a:extLst>
                  </a:tr>
                </a:tbl>
              </a:graphicData>
            </a:graphic>
          </p:graphicFrame>
        </mc:Fallback>
      </mc:AlternateContent>
      <mc:AlternateContent xmlns:mc="http://schemas.openxmlformats.org/markup-compatibility/2006" xmlns:am3d="http://schemas.microsoft.com/office/drawing/2017/model3d">
        <mc:Choice Requires="am3d">
          <p:graphicFrame>
            <p:nvGraphicFramePr>
              <p:cNvPr id="18" name="Content Placeholder 3">
                <a:extLst>
                  <a:ext uri="{FF2B5EF4-FFF2-40B4-BE49-F238E27FC236}">
                    <a16:creationId xmlns:a16="http://schemas.microsoft.com/office/drawing/2014/main" id="{71538636-1E25-4AFD-9D48-2AE611E2632E}"/>
                  </a:ext>
                </a:extLst>
              </p:cNvPr>
              <p:cNvGraphicFramePr>
                <a:graphicFrameLocks noGrp="1" noChangeAspect="1"/>
              </p:cNvGraphicFramePr>
              <p:nvPr>
                <p:ph idx="1"/>
                <p:extLst>
                  <p:ext uri="{D42A27DB-BD31-4B8C-83A1-F6EECF244321}">
                    <p14:modId xmlns:p14="http://schemas.microsoft.com/office/powerpoint/2010/main" val="1547268768"/>
                  </p:ext>
                </p:extLst>
              </p:nvPr>
            </p:nvGraphicFramePr>
            <p:xfrm>
              <a:off x="281605" y="3146707"/>
              <a:ext cx="8503920" cy="3551551"/>
            </p:xfrm>
            <a:graphic>
              <a:graphicData uri="http://schemas.microsoft.com/office/drawing/2017/model3d">
                <am3d:model3d r:embed="rId4">
                  <am3d:spPr>
                    <a:xfrm>
                      <a:off x="0" y="0"/>
                      <a:ext cx="8503920" cy="3551551"/>
                    </a:xfrm>
                    <a:prstGeom prst="rect">
                      <a:avLst/>
                    </a:prstGeom>
                  </am3d:spPr>
                  <am3d:camera>
                    <am3d:pos x="0" y="0" z="52024452"/>
                    <am3d:up dx="0" dy="36000000" dz="0"/>
                    <am3d:lookAt x="0" y="0" z="0"/>
                    <am3d:perspective fov="2700000"/>
                  </am3d:camera>
                  <am3d:trans>
                    <am3d:meterPerModelUnit n="195713" d="1000000"/>
                    <am3d:preTrans dx="4260887" dy="0" dz="3802872"/>
                    <am3d:scale>
                      <am3d:sx n="1000000" d="1000000"/>
                      <am3d:sy n="1000000" d="1000000"/>
                      <am3d:sz n="1000000" d="1000000"/>
                    </am3d:scale>
                    <am3d:rot ax="108257" ay="-239996" az="-7581"/>
                    <am3d:postTrans dx="0" dy="0" dz="0"/>
                  </am3d:trans>
                  <am3d:raster rName="Office3DRenderer" rVer="16.0.8326">
                    <am3d:blip r:embed="rId5"/>
                  </am3d:raster>
                  <am3d:objViewport viewportSz="93273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8" name="Content Placeholder 3">
                <a:extLst>
                  <a:ext uri="{FF2B5EF4-FFF2-40B4-BE49-F238E27FC236}">
                    <a16:creationId xmlns:a16="http://schemas.microsoft.com/office/drawing/2014/main" id="{71538636-1E25-4AFD-9D48-2AE611E2632E}"/>
                  </a:ext>
                </a:extLst>
              </p:cNvPr>
              <p:cNvPicPr>
                <a:picLocks noGrp="1" noRot="1" noChangeAspect="1" noMove="1" noResize="1" noEditPoints="1" noAdjustHandles="1" noChangeArrowheads="1" noChangeShapeType="1" noCrop="1"/>
              </p:cNvPicPr>
              <p:nvPr/>
            </p:nvPicPr>
            <p:blipFill>
              <a:blip r:embed="rId6"/>
              <a:stretch>
                <a:fillRect/>
              </a:stretch>
            </p:blipFill>
            <p:spPr>
              <a:xfrm>
                <a:off x="281605" y="3146707"/>
                <a:ext cx="8503920" cy="3551551"/>
              </a:xfrm>
              <a:prstGeom prst="rect">
                <a:avLst/>
              </a:prstGeom>
            </p:spPr>
          </p:pic>
        </mc:Fallback>
      </mc:AlternateContent>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130631"/>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8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Overview of </a:t>
            </a:r>
            <a:r>
              <a:rPr kumimoji="0" lang="en-US" sz="2800" b="0" i="0" u="none" strike="noStrike" kern="1200" cap="none" spc="0" normalizeH="0" baseline="0" noProof="0" dirty="0" err="1">
                <a:ln>
                  <a:noFill/>
                </a:ln>
                <a:solidFill>
                  <a:srgbClr val="0066CC"/>
                </a:solidFill>
                <a:effectLst/>
                <a:uLnTx/>
                <a:uFillTx/>
                <a:latin typeface="Times New Roman" panose="02020603050405020304" pitchFamily="18" charset="0"/>
                <a:cs typeface="Times New Roman" panose="02020603050405020304" pitchFamily="18" charset="0"/>
              </a:rPr>
              <a:t>ePIC</a:t>
            </a:r>
            <a:r>
              <a:rPr kumimoji="0" lang="en-US" sz="2800" b="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 </a:t>
            </a:r>
            <a:r>
              <a:rPr lang="en-US" sz="2800" dirty="0">
                <a:solidFill>
                  <a:srgbClr val="0066CC"/>
                </a:solidFill>
                <a:latin typeface="Times New Roman" panose="02020603050405020304" pitchFamily="18" charset="0"/>
                <a:cs typeface="Times New Roman" panose="02020603050405020304" pitchFamily="18" charset="0"/>
              </a:rPr>
              <a:t>Gaseous Trackers</a:t>
            </a:r>
            <a:endParaRPr kumimoji="0" lang="en-US" sz="28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8" name="Rounded Rectangle 6">
            <a:extLst>
              <a:ext uri="{FF2B5EF4-FFF2-40B4-BE49-F238E27FC236}">
                <a16:creationId xmlns:a16="http://schemas.microsoft.com/office/drawing/2014/main" id="{FF0818FF-A764-4EF6-B4D8-1C1A9500C205}"/>
              </a:ext>
            </a:extLst>
          </p:cNvPr>
          <p:cNvSpPr/>
          <p:nvPr/>
        </p:nvSpPr>
        <p:spPr>
          <a:xfrm>
            <a:off x="1557797" y="3278971"/>
            <a:ext cx="3398945" cy="319643"/>
          </a:xfrm>
          <a:prstGeom prst="roundRect">
            <a:avLst/>
          </a:prstGeom>
          <a:noFill/>
          <a:ln w="25400">
            <a:solidFill>
              <a:srgbClr val="009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Barrel Outer MPGD Layer  </a:t>
            </a:r>
            <a:r>
              <a:rPr lang="en-US" sz="1400" dirty="0">
                <a:solidFill>
                  <a:srgbClr val="FF0000"/>
                </a:solidFill>
                <a:latin typeface="Times New Roman" panose="02020603050405020304" pitchFamily="18" charset="0"/>
                <a:cs typeface="Times New Roman" panose="02020603050405020304" pitchFamily="18" charset="0"/>
              </a:rPr>
              <a:t>µRWELL-BOT</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9" name="Rounded Rectangle 11">
            <a:extLst>
              <a:ext uri="{FF2B5EF4-FFF2-40B4-BE49-F238E27FC236}">
                <a16:creationId xmlns:a16="http://schemas.microsoft.com/office/drawing/2014/main" id="{B7890260-CEE7-4248-A8BD-71B381E00F25}"/>
              </a:ext>
            </a:extLst>
          </p:cNvPr>
          <p:cNvSpPr/>
          <p:nvPr/>
        </p:nvSpPr>
        <p:spPr>
          <a:xfrm>
            <a:off x="1347151" y="6373162"/>
            <a:ext cx="3099816" cy="319643"/>
          </a:xfrm>
          <a:prstGeom prst="roundRect">
            <a:avLst/>
          </a:prstGeom>
          <a:noFill/>
          <a:ln w="254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Barrel Inner MPGD Layer  </a:t>
            </a:r>
            <a:r>
              <a:rPr lang="en-US" sz="1400" dirty="0">
                <a:solidFill>
                  <a:srgbClr val="FF0000"/>
                </a:solidFill>
                <a:latin typeface="Times New Roman" panose="02020603050405020304" pitchFamily="18" charset="0"/>
                <a:cs typeface="Times New Roman" panose="02020603050405020304" pitchFamily="18" charset="0"/>
              </a:rPr>
              <a:t>CyMBaL</a:t>
            </a:r>
          </a:p>
        </p:txBody>
      </p:sp>
      <p:cxnSp>
        <p:nvCxnSpPr>
          <p:cNvPr id="12" name="Straight Arrow Connector 11">
            <a:extLst>
              <a:ext uri="{FF2B5EF4-FFF2-40B4-BE49-F238E27FC236}">
                <a16:creationId xmlns:a16="http://schemas.microsoft.com/office/drawing/2014/main" id="{9D1816E9-88D1-4F98-933C-F04BD1EA0CCF}"/>
              </a:ext>
            </a:extLst>
          </p:cNvPr>
          <p:cNvCxnSpPr>
            <a:cxnSpLocks/>
            <a:stCxn id="8" idx="2"/>
          </p:cNvCxnSpPr>
          <p:nvPr/>
        </p:nvCxnSpPr>
        <p:spPr>
          <a:xfrm>
            <a:off x="3257270" y="3598614"/>
            <a:ext cx="182880" cy="182881"/>
          </a:xfrm>
          <a:prstGeom prst="straightConnector1">
            <a:avLst/>
          </a:prstGeom>
          <a:ln w="25400">
            <a:solidFill>
              <a:srgbClr val="0096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82ECA21-05ED-419D-B273-85B3A4028285}"/>
              </a:ext>
            </a:extLst>
          </p:cNvPr>
          <p:cNvCxnSpPr>
            <a:cxnSpLocks/>
            <a:stCxn id="9" idx="0"/>
          </p:cNvCxnSpPr>
          <p:nvPr/>
        </p:nvCxnSpPr>
        <p:spPr>
          <a:xfrm flipV="1">
            <a:off x="2897059" y="5846822"/>
            <a:ext cx="925869" cy="526340"/>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4">
            <a:extLst>
              <a:ext uri="{FF2B5EF4-FFF2-40B4-BE49-F238E27FC236}">
                <a16:creationId xmlns:a16="http://schemas.microsoft.com/office/drawing/2014/main" id="{C2DB590E-DC08-46C9-B5BC-5BB76F263B44}"/>
              </a:ext>
            </a:extLst>
          </p:cNvPr>
          <p:cNvSpPr/>
          <p:nvPr/>
        </p:nvSpPr>
        <p:spPr>
          <a:xfrm rot="5400000">
            <a:off x="8283329" y="4642440"/>
            <a:ext cx="1975258" cy="560085"/>
          </a:xfrm>
          <a:prstGeom prst="roundRect">
            <a:avLst/>
          </a:prstGeom>
          <a:noFill/>
          <a:ln w="25400">
            <a:solidFill>
              <a:srgbClr val="FFD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Forward MPGD discs </a:t>
            </a:r>
            <a:r>
              <a:rPr lang="en-US" sz="1400" dirty="0">
                <a:solidFill>
                  <a:srgbClr val="FF0000"/>
                </a:solidFill>
                <a:latin typeface="Times New Roman" panose="02020603050405020304" pitchFamily="18" charset="0"/>
                <a:cs typeface="Times New Roman" panose="02020603050405020304" pitchFamily="18" charset="0"/>
              </a:rPr>
              <a:t>µRWELL-ECT</a:t>
            </a:r>
          </a:p>
        </p:txBody>
      </p:sp>
      <p:sp>
        <p:nvSpPr>
          <p:cNvPr id="22" name="Rounded Rectangle 14">
            <a:extLst>
              <a:ext uri="{FF2B5EF4-FFF2-40B4-BE49-F238E27FC236}">
                <a16:creationId xmlns:a16="http://schemas.microsoft.com/office/drawing/2014/main" id="{ACFF9B02-6B77-435E-B50C-DDCFAA205A77}"/>
              </a:ext>
            </a:extLst>
          </p:cNvPr>
          <p:cNvSpPr/>
          <p:nvPr/>
        </p:nvSpPr>
        <p:spPr>
          <a:xfrm rot="5400000">
            <a:off x="1205429" y="4701403"/>
            <a:ext cx="1975259" cy="442159"/>
          </a:xfrm>
          <a:prstGeom prst="roundRect">
            <a:avLst/>
          </a:prstGeom>
          <a:noFill/>
          <a:ln w="25400">
            <a:solidFill>
              <a:srgbClr val="FFD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Times New Roman" panose="02020603050405020304" pitchFamily="18" charset="0"/>
                <a:cs typeface="Times New Roman" panose="02020603050405020304" pitchFamily="18" charset="0"/>
              </a:rPr>
              <a:t>Electron End Cap  discs </a:t>
            </a:r>
            <a:r>
              <a:rPr lang="en-US" sz="1400" dirty="0">
                <a:solidFill>
                  <a:srgbClr val="FF0000"/>
                </a:solidFill>
                <a:latin typeface="Times New Roman" panose="02020603050405020304" pitchFamily="18" charset="0"/>
                <a:cs typeface="Times New Roman" panose="02020603050405020304" pitchFamily="18" charset="0"/>
              </a:rPr>
              <a:t>µRWELL-ECT</a:t>
            </a:r>
            <a:endParaRPr lang="en-US" sz="1400" dirty="0">
              <a:solidFill>
                <a:schemeClr val="tx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A3DC7E3-BF4B-426B-B262-1AE77E8C432B}"/>
              </a:ext>
            </a:extLst>
          </p:cNvPr>
          <p:cNvSpPr txBox="1"/>
          <p:nvPr/>
        </p:nvSpPr>
        <p:spPr>
          <a:xfrm>
            <a:off x="38891" y="788050"/>
            <a:ext cx="5661215" cy="2638992"/>
          </a:xfrm>
          <a:prstGeom prst="rect">
            <a:avLst/>
          </a:prstGeom>
          <a:noFill/>
        </p:spPr>
        <p:txBody>
          <a:bodyPr wrap="square" rtlCol="0">
            <a:spAutoFit/>
          </a:bodyPr>
          <a:lstStyle/>
          <a:p>
            <a:pPr marR="0" lvl="0">
              <a:lnSpc>
                <a:spcPct val="150000"/>
              </a:lnSpc>
              <a:tabLst>
                <a:tab pos="457200" algn="l"/>
              </a:tabLst>
            </a:pPr>
            <a:r>
              <a:rPr lang="en-US" sz="1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ePIC</a:t>
            </a:r>
            <a:r>
              <a:rPr lang="en-US" sz="1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MPGD trackers</a:t>
            </a:r>
          </a:p>
          <a:p>
            <a:pPr marL="171450" indent="-171450">
              <a:lnSpc>
                <a:spcPct val="150000"/>
              </a:lnSpc>
              <a:buFont typeface="Arial" panose="020B0604020202020204" pitchFamily="34" charset="0"/>
              <a:buChar char="•"/>
              <a:tabLst>
                <a:tab pos="457200" algn="l"/>
              </a:tabLst>
            </a:pPr>
            <a:r>
              <a:rPr lang="en-US" sz="1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MPGD trackers in </a:t>
            </a:r>
            <a:r>
              <a:rPr lang="en-US" sz="14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ePIC</a:t>
            </a:r>
            <a:r>
              <a:rPr lang="en-US" sz="1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provide additional hit points and fast timing hit to the core Si trackers for pattern recognition background rejection and hit information to the PID detector in the barrel region</a:t>
            </a:r>
          </a:p>
          <a:p>
            <a:pPr marL="171450" indent="-171450">
              <a:lnSpc>
                <a:spcPct val="150000"/>
              </a:lnSpc>
              <a:buFont typeface="Arial" panose="020B0604020202020204" pitchFamily="34" charset="0"/>
              <a:buChar char="•"/>
              <a:tabLst>
                <a:tab pos="457200" algn="l"/>
              </a:tabLst>
            </a:pPr>
            <a:r>
              <a:rPr lang="en-US" sz="1400" dirty="0">
                <a:latin typeface="Times New Roman" panose="02020603050405020304" pitchFamily="18" charset="0"/>
                <a:cs typeface="Times New Roman" panose="02020603050405020304" pitchFamily="18" charset="0"/>
              </a:rPr>
              <a:t> Two MPGD technologies in </a:t>
            </a:r>
            <a:r>
              <a:rPr lang="en-US" sz="1400" dirty="0" err="1">
                <a:latin typeface="Times New Roman" panose="02020603050405020304" pitchFamily="18" charset="0"/>
                <a:cs typeface="Times New Roman" panose="02020603050405020304" pitchFamily="18" charset="0"/>
              </a:rPr>
              <a:t>ePIC</a:t>
            </a:r>
            <a:r>
              <a:rPr lang="en-US" sz="1400" dirty="0">
                <a:latin typeface="Times New Roman" panose="02020603050405020304" pitchFamily="18" charset="0"/>
                <a:cs typeface="Times New Roman" panose="02020603050405020304" pitchFamily="18" charset="0"/>
              </a:rPr>
              <a:t>:</a:t>
            </a:r>
          </a:p>
          <a:p>
            <a:pPr marL="628650" lvl="1" indent="-171450">
              <a:lnSpc>
                <a:spcPct val="150000"/>
              </a:lnSpc>
              <a:buFont typeface="Arial" panose="020B0604020202020204" pitchFamily="34" charset="0"/>
              <a:buChar char="•"/>
              <a:tabLst>
                <a:tab pos="457200" algn="l"/>
              </a:tabLst>
            </a:pPr>
            <a:r>
              <a:rPr lang="en-US" sz="1400" b="1" dirty="0">
                <a:solidFill>
                  <a:srgbClr val="0066CC"/>
                </a:solidFill>
                <a:latin typeface="Times New Roman" panose="02020603050405020304" pitchFamily="18" charset="0"/>
                <a:cs typeface="Times New Roman" panose="02020603050405020304" pitchFamily="18" charset="0"/>
              </a:rPr>
              <a:t> Micromegas </a:t>
            </a:r>
            <a:r>
              <a:rPr lang="en-US" sz="1400" dirty="0">
                <a:latin typeface="Times New Roman" panose="02020603050405020304" pitchFamily="18" charset="0"/>
                <a:cs typeface="Times New Roman" panose="02020603050405020304" pitchFamily="18" charset="0"/>
              </a:rPr>
              <a:t>(inner barrel tracker)</a:t>
            </a:r>
          </a:p>
          <a:p>
            <a:pPr marL="628650" lvl="1" indent="-171450">
              <a:lnSpc>
                <a:spcPct val="150000"/>
              </a:lnSpc>
              <a:buFont typeface="Arial" panose="020B0604020202020204" pitchFamily="34" charset="0"/>
              <a:buChar char="•"/>
              <a:tabLst>
                <a:tab pos="457200" algn="l"/>
              </a:tabLst>
            </a:pPr>
            <a:r>
              <a:rPr lang="en-US" sz="1400" b="1" dirty="0">
                <a:solidFill>
                  <a:srgbClr val="0066CC"/>
                </a:solidFill>
                <a:latin typeface="Times New Roman" panose="02020603050405020304" pitchFamily="18" charset="0"/>
                <a:cs typeface="Times New Roman" panose="02020603050405020304" pitchFamily="18" charset="0"/>
              </a:rPr>
              <a:t>GEM-µRWELL hybrids </a:t>
            </a:r>
            <a:r>
              <a:rPr lang="en-US" sz="1400" dirty="0">
                <a:latin typeface="Times New Roman" panose="02020603050405020304" pitchFamily="18" charset="0"/>
                <a:cs typeface="Times New Roman" panose="02020603050405020304" pitchFamily="18" charset="0"/>
              </a:rPr>
              <a:t>(outer barrel layer and end cap discs)</a:t>
            </a:r>
          </a:p>
          <a:p>
            <a:pPr marL="171450" indent="-171450">
              <a:lnSpc>
                <a:spcPct val="150000"/>
              </a:lnSpc>
              <a:buFont typeface="Arial" panose="020B0604020202020204" pitchFamily="34" charset="0"/>
              <a:buChar char="•"/>
              <a:tabLst>
                <a:tab pos="457200" algn="l"/>
              </a:tabLst>
            </a:pPr>
            <a:endParaRPr lang="en-US" sz="14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p:txBody>
      </p:sp>
      <p:cxnSp>
        <p:nvCxnSpPr>
          <p:cNvPr id="43" name="Straight Arrow Connector 42">
            <a:extLst>
              <a:ext uri="{FF2B5EF4-FFF2-40B4-BE49-F238E27FC236}">
                <a16:creationId xmlns:a16="http://schemas.microsoft.com/office/drawing/2014/main" id="{7B9179FC-CE95-45B6-9689-B05432C9205D}"/>
              </a:ext>
            </a:extLst>
          </p:cNvPr>
          <p:cNvCxnSpPr>
            <a:cxnSpLocks/>
            <a:stCxn id="22" idx="0"/>
          </p:cNvCxnSpPr>
          <p:nvPr/>
        </p:nvCxnSpPr>
        <p:spPr bwMode="auto">
          <a:xfrm>
            <a:off x="2414138" y="4922483"/>
            <a:ext cx="1026012" cy="857971"/>
          </a:xfrm>
          <a:prstGeom prst="straightConnector1">
            <a:avLst/>
          </a:prstGeom>
          <a:solidFill>
            <a:schemeClr val="accent1"/>
          </a:solidFill>
          <a:ln w="19050" cap="flat" cmpd="sng" algn="ctr">
            <a:solidFill>
              <a:srgbClr val="FFC000"/>
            </a:solidFill>
            <a:prstDash val="solid"/>
            <a:round/>
            <a:headEnd type="none" w="med" len="med"/>
            <a:tailEnd type="triangle"/>
          </a:ln>
          <a:effectLst/>
        </p:spPr>
      </p:cxnSp>
      <p:cxnSp>
        <p:nvCxnSpPr>
          <p:cNvPr id="46" name="Straight Arrow Connector 45">
            <a:extLst>
              <a:ext uri="{FF2B5EF4-FFF2-40B4-BE49-F238E27FC236}">
                <a16:creationId xmlns:a16="http://schemas.microsoft.com/office/drawing/2014/main" id="{E33A504F-5226-424F-BFA4-DBCEBA3FFAF0}"/>
              </a:ext>
            </a:extLst>
          </p:cNvPr>
          <p:cNvCxnSpPr>
            <a:cxnSpLocks/>
            <a:stCxn id="14" idx="2"/>
          </p:cNvCxnSpPr>
          <p:nvPr/>
        </p:nvCxnSpPr>
        <p:spPr bwMode="auto">
          <a:xfrm flipH="1" flipV="1">
            <a:off x="8281716" y="4309228"/>
            <a:ext cx="709200" cy="613255"/>
          </a:xfrm>
          <a:prstGeom prst="straightConnector1">
            <a:avLst/>
          </a:prstGeom>
          <a:solidFill>
            <a:schemeClr val="accent1"/>
          </a:solidFill>
          <a:ln w="19050" cap="flat" cmpd="sng" algn="ctr">
            <a:solidFill>
              <a:srgbClr val="FFC000"/>
            </a:solidFill>
            <a:prstDash val="solid"/>
            <a:round/>
            <a:headEnd type="none" w="med" len="med"/>
            <a:tailEnd type="triangle"/>
          </a:ln>
          <a:effectLst/>
        </p:spPr>
      </p:cxnSp>
      <p:sp>
        <p:nvSpPr>
          <p:cNvPr id="56" name="Footer Placeholder 55">
            <a:extLst>
              <a:ext uri="{FF2B5EF4-FFF2-40B4-BE49-F238E27FC236}">
                <a16:creationId xmlns:a16="http://schemas.microsoft.com/office/drawing/2014/main" id="{F3A004EF-EF3B-47BE-84D0-3FECF9E687DC}"/>
              </a:ext>
            </a:extLst>
          </p:cNvPr>
          <p:cNvSpPr>
            <a:spLocks noGrp="1"/>
          </p:cNvSpPr>
          <p:nvPr>
            <p:ph type="ftr" sz="quarter" idx="3"/>
          </p:nvPr>
        </p:nvSpPr>
        <p:spPr>
          <a:xfrm>
            <a:off x="4119282" y="6492063"/>
            <a:ext cx="4114800" cy="365125"/>
          </a:xfrm>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cxnSp>
        <p:nvCxnSpPr>
          <p:cNvPr id="26" name="Straight Arrow Connector 25">
            <a:extLst>
              <a:ext uri="{FF2B5EF4-FFF2-40B4-BE49-F238E27FC236}">
                <a16:creationId xmlns:a16="http://schemas.microsoft.com/office/drawing/2014/main" id="{662A0B84-0125-412E-AC94-B0D74A3EF051}"/>
              </a:ext>
            </a:extLst>
          </p:cNvPr>
          <p:cNvCxnSpPr>
            <a:cxnSpLocks/>
            <a:stCxn id="14" idx="2"/>
          </p:cNvCxnSpPr>
          <p:nvPr/>
        </p:nvCxnSpPr>
        <p:spPr bwMode="auto">
          <a:xfrm flipH="1">
            <a:off x="7988048" y="4922483"/>
            <a:ext cx="1002868" cy="369725"/>
          </a:xfrm>
          <a:prstGeom prst="straightConnector1">
            <a:avLst/>
          </a:prstGeom>
          <a:solidFill>
            <a:schemeClr val="accent1"/>
          </a:solidFill>
          <a:ln w="19050" cap="flat" cmpd="sng" algn="ctr">
            <a:solidFill>
              <a:srgbClr val="FFC000"/>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321DA822-20F6-4C8D-9528-545392980657}"/>
              </a:ext>
            </a:extLst>
          </p:cNvPr>
          <p:cNvCxnSpPr>
            <a:cxnSpLocks/>
            <a:stCxn id="22" idx="0"/>
          </p:cNvCxnSpPr>
          <p:nvPr/>
        </p:nvCxnSpPr>
        <p:spPr bwMode="auto">
          <a:xfrm flipV="1">
            <a:off x="2414138" y="4477709"/>
            <a:ext cx="1178412" cy="444774"/>
          </a:xfrm>
          <a:prstGeom prst="straightConnector1">
            <a:avLst/>
          </a:prstGeom>
          <a:solidFill>
            <a:schemeClr val="accent1"/>
          </a:solidFill>
          <a:ln w="19050"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1396650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defRPr/>
            </a:pPr>
            <a:r>
              <a:rPr lang="en-US" sz="2400" b="1" dirty="0">
                <a:solidFill>
                  <a:srgbClr val="000000"/>
                </a:solidFill>
                <a:latin typeface="Times New Roman" panose="02020603050405020304" pitchFamily="18" charset="0"/>
                <a:ea typeface="+mn-ea"/>
                <a:cs typeface="Times New Roman" panose="02020603050405020304" pitchFamily="18" charset="0"/>
              </a:rPr>
              <a:t>Barrel Inner Layer : </a:t>
            </a:r>
            <a:r>
              <a:rPr lang="en-US" sz="2400" dirty="0">
                <a:solidFill>
                  <a:srgbClr val="0066CC"/>
                </a:solidFill>
                <a:latin typeface="Times New Roman" panose="02020603050405020304" pitchFamily="18" charset="0"/>
                <a:ea typeface="+mn-ea"/>
                <a:cs typeface="Times New Roman" panose="02020603050405020304" pitchFamily="18" charset="0"/>
              </a:rPr>
              <a:t>Cylindrical Micromegas Barrel Layer </a:t>
            </a:r>
            <a:r>
              <a:rPr lang="en-US" sz="2400" b="1" dirty="0">
                <a:solidFill>
                  <a:srgbClr val="000000"/>
                </a:solidFill>
                <a:latin typeface="Times New Roman" panose="02020603050405020304" pitchFamily="18" charset="0"/>
                <a:ea typeface="+mn-ea"/>
                <a:cs typeface="Times New Roman" panose="02020603050405020304" pitchFamily="18" charset="0"/>
              </a:rPr>
              <a:t>(CyMBaL)</a:t>
            </a:r>
            <a:endParaRPr lang="en-US" sz="2400" dirty="0">
              <a:solidFill>
                <a:srgbClr val="0070C0"/>
              </a:solidFill>
              <a:latin typeface="Times New Roman" panose="02020603050405020304" pitchFamily="18"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A25F8B90-E2D5-4DCA-AA9B-0F5BE9A2661D}"/>
              </a:ext>
            </a:extLst>
          </p:cNvPr>
          <p:cNvPicPr>
            <a:picLocks noChangeAspect="1"/>
          </p:cNvPicPr>
          <p:nvPr/>
        </p:nvPicPr>
        <p:blipFill>
          <a:blip r:embed="rId2"/>
          <a:stretch>
            <a:fillRect/>
          </a:stretch>
        </p:blipFill>
        <p:spPr>
          <a:xfrm>
            <a:off x="175008" y="989602"/>
            <a:ext cx="6113079" cy="2743200"/>
          </a:xfrm>
          <a:prstGeom prst="rect">
            <a:avLst/>
          </a:prstGeom>
        </p:spPr>
      </p:pic>
      <p:grpSp>
        <p:nvGrpSpPr>
          <p:cNvPr id="10" name="Group 9">
            <a:extLst>
              <a:ext uri="{FF2B5EF4-FFF2-40B4-BE49-F238E27FC236}">
                <a16:creationId xmlns:a16="http://schemas.microsoft.com/office/drawing/2014/main" id="{ADDEDA12-F745-4A16-B02C-FB0C2838F135}"/>
              </a:ext>
            </a:extLst>
          </p:cNvPr>
          <p:cNvGrpSpPr/>
          <p:nvPr/>
        </p:nvGrpSpPr>
        <p:grpSpPr>
          <a:xfrm>
            <a:off x="6782571" y="2692810"/>
            <a:ext cx="5131424" cy="3727475"/>
            <a:chOff x="6778914" y="1673633"/>
            <a:chExt cx="5131424" cy="3727475"/>
          </a:xfrm>
        </p:grpSpPr>
        <p:pic>
          <p:nvPicPr>
            <p:cNvPr id="18" name="Picture 17">
              <a:extLst>
                <a:ext uri="{FF2B5EF4-FFF2-40B4-BE49-F238E27FC236}">
                  <a16:creationId xmlns:a16="http://schemas.microsoft.com/office/drawing/2014/main" id="{19C6F9DE-3B91-4DC0-9391-76461F17E697}"/>
                </a:ext>
              </a:extLst>
            </p:cNvPr>
            <p:cNvPicPr>
              <a:picLocks noChangeAspect="1"/>
            </p:cNvPicPr>
            <p:nvPr/>
          </p:nvPicPr>
          <p:blipFill rotWithShape="1">
            <a:blip r:embed="rId3"/>
            <a:srcRect l="2509" t="4407" r="4854"/>
            <a:stretch/>
          </p:blipFill>
          <p:spPr>
            <a:xfrm>
              <a:off x="6778914" y="2029408"/>
              <a:ext cx="5131424" cy="3371700"/>
            </a:xfrm>
            <a:prstGeom prst="rect">
              <a:avLst/>
            </a:prstGeom>
            <a:solidFill>
              <a:srgbClr val="FFFFFF"/>
            </a:solidFill>
            <a:ln w="0">
              <a:noFill/>
            </a:ln>
          </p:spPr>
        </p:pic>
        <p:sp>
          <p:nvSpPr>
            <p:cNvPr id="9" name="Rounded Rectangle 11">
              <a:extLst>
                <a:ext uri="{FF2B5EF4-FFF2-40B4-BE49-F238E27FC236}">
                  <a16:creationId xmlns:a16="http://schemas.microsoft.com/office/drawing/2014/main" id="{B7890260-CEE7-4248-A8BD-71B381E00F25}"/>
                </a:ext>
              </a:extLst>
            </p:cNvPr>
            <p:cNvSpPr/>
            <p:nvPr/>
          </p:nvSpPr>
          <p:spPr>
            <a:xfrm>
              <a:off x="7794718" y="1673633"/>
              <a:ext cx="3099816" cy="319643"/>
            </a:xfrm>
            <a:prstGeom prst="round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FF"/>
                  </a:solidFill>
                  <a:latin typeface="Times New Roman" panose="02020603050405020304" pitchFamily="18" charset="0"/>
                  <a:cs typeface="Times New Roman" panose="02020603050405020304" pitchFamily="18" charset="0"/>
                </a:rPr>
                <a:t>CyMBaL</a:t>
              </a:r>
            </a:p>
          </p:txBody>
        </p:sp>
      </p:grpSp>
      <p:cxnSp>
        <p:nvCxnSpPr>
          <p:cNvPr id="13" name="Straight Arrow Connector 12">
            <a:extLst>
              <a:ext uri="{FF2B5EF4-FFF2-40B4-BE49-F238E27FC236}">
                <a16:creationId xmlns:a16="http://schemas.microsoft.com/office/drawing/2014/main" id="{582ECA21-05ED-419D-B273-85B3A4028285}"/>
              </a:ext>
            </a:extLst>
          </p:cNvPr>
          <p:cNvCxnSpPr>
            <a:cxnSpLocks/>
            <a:stCxn id="18" idx="1"/>
          </p:cNvCxnSpPr>
          <p:nvPr/>
        </p:nvCxnSpPr>
        <p:spPr>
          <a:xfrm flipH="1" flipV="1">
            <a:off x="5493771" y="3263868"/>
            <a:ext cx="1288800" cy="1470567"/>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FA84674-8B9E-41F7-8B66-8E0BC92D4E32}"/>
              </a:ext>
            </a:extLst>
          </p:cNvPr>
          <p:cNvSpPr txBox="1"/>
          <p:nvPr/>
        </p:nvSpPr>
        <p:spPr>
          <a:xfrm>
            <a:off x="6778914" y="989602"/>
            <a:ext cx="5135081" cy="1346331"/>
          </a:xfrm>
          <a:prstGeom prst="rect">
            <a:avLst/>
          </a:prstGeom>
          <a:solidFill>
            <a:srgbClr val="FFFF00">
              <a:alpha val="50000"/>
            </a:srgbClr>
          </a:solidFill>
        </p:spPr>
        <p:txBody>
          <a:bodyPr wrap="square" rtlCol="0">
            <a:spAutoFit/>
          </a:bodyPr>
          <a:lstStyle/>
          <a:p>
            <a:pPr lvl="0" defTabSz="457200">
              <a:lnSpc>
                <a:spcPct val="150000"/>
              </a:lnSpc>
            </a:pPr>
            <a:r>
              <a:rPr lang="en-US" sz="1400" dirty="0">
                <a:latin typeface="Times New Roman" panose="02020603050405020304" pitchFamily="18" charset="0"/>
                <a:ea typeface="Calibri" panose="020F0502020204030204" pitchFamily="34" charset="0"/>
                <a:cs typeface="Times New Roman" panose="02020603050405020304" pitchFamily="18" charset="0"/>
              </a:rPr>
              <a:t>Material from </a:t>
            </a:r>
            <a:r>
              <a:rPr lang="en-US" sz="1400" b="1" dirty="0">
                <a:latin typeface="Times New Roman" panose="02020603050405020304" pitchFamily="18" charset="0"/>
                <a:ea typeface="Calibri" panose="020F0502020204030204" pitchFamily="34" charset="0"/>
                <a:cs typeface="Times New Roman" panose="02020603050405020304" pitchFamily="18" charset="0"/>
              </a:rPr>
              <a:t>Francesco’s  slides</a:t>
            </a:r>
            <a:r>
              <a:rPr lang="en-US" sz="1400" dirty="0">
                <a:latin typeface="Times New Roman" panose="02020603050405020304" pitchFamily="18" charset="0"/>
                <a:ea typeface="Calibri" panose="020F0502020204030204" pitchFamily="34" charset="0"/>
                <a:cs typeface="Times New Roman" panose="02020603050405020304" pitchFamily="18" charset="0"/>
              </a:rPr>
              <a:t> @  Workshop for Inner Detector Support Structures and Cooling </a:t>
            </a:r>
            <a:r>
              <a:rPr lang="en-US"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https://indico.bnl.gov/event/22387/contributions/87642/attachments/52775/90266/Inner_detector_workshop_CyMBaL_2024_02_20.pdf</a:t>
            </a:r>
            <a:r>
              <a:rPr lang="en-US"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it-IT" sz="1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Footer Placeholder 10">
            <a:extLst>
              <a:ext uri="{FF2B5EF4-FFF2-40B4-BE49-F238E27FC236}">
                <a16:creationId xmlns:a16="http://schemas.microsoft.com/office/drawing/2014/main" id="{0E89D800-EA24-41AE-8786-F806AEEB16CD}"/>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24" name="Rectangle 23">
            <a:extLst>
              <a:ext uri="{FF2B5EF4-FFF2-40B4-BE49-F238E27FC236}">
                <a16:creationId xmlns:a16="http://schemas.microsoft.com/office/drawing/2014/main" id="{EDAB0990-E9F9-4B4A-AF35-9C4B6B604A5C}"/>
              </a:ext>
            </a:extLst>
          </p:cNvPr>
          <p:cNvSpPr/>
          <p:nvPr/>
        </p:nvSpPr>
        <p:spPr>
          <a:xfrm>
            <a:off x="20288" y="3900748"/>
            <a:ext cx="6762283" cy="235076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tabLst>
                <a:tab pos="0" algn="l"/>
              </a:tabLst>
            </a:pPr>
            <a:r>
              <a:rPr lang="en-US" sz="1400" kern="0" spc="-1" dirty="0">
                <a:solidFill>
                  <a:srgbClr val="C00000"/>
                </a:solidFill>
                <a:latin typeface="Times New Roman" panose="02020603050405020304" pitchFamily="18" charset="0"/>
                <a:cs typeface="Times New Roman" panose="02020603050405020304" pitchFamily="18" charset="0"/>
              </a:rPr>
              <a:t>CyMBaL </a:t>
            </a:r>
            <a:endParaRPr lang="en-US" sz="1400" kern="0" spc="-1" dirty="0">
              <a:latin typeface="Times New Roman" panose="02020603050405020304" pitchFamily="18" charset="0"/>
              <a:cs typeface="Times New Roman" panose="02020603050405020304" pitchFamily="18" charset="0"/>
            </a:endParaRPr>
          </a:p>
          <a:p>
            <a:pPr marL="432000" indent="-324000">
              <a:lnSpc>
                <a:spcPct val="150000"/>
              </a:lnSpc>
              <a:buClr>
                <a:schemeClr val="tx1"/>
              </a:buClr>
              <a:buSzPct val="80000"/>
              <a:buFont typeface="Wingdings" panose="05000000000000000000" pitchFamily="2" charset="2"/>
              <a:buChar char="v"/>
              <a:tabLst>
                <a:tab pos="0" algn="l"/>
              </a:tabLst>
            </a:pPr>
            <a:r>
              <a:rPr lang="en-US" sz="1400" dirty="0">
                <a:latin typeface="Times New Roman" panose="02020603050405020304" pitchFamily="18" charset="0"/>
                <a:cs typeface="Times New Roman" panose="02020603050405020304" pitchFamily="18" charset="0"/>
              </a:rPr>
              <a:t>Part of the Inner detector (central  tracker) with Si trackers and AC-LGAD </a:t>
            </a:r>
          </a:p>
          <a:p>
            <a:pPr marL="432000" indent="-324000">
              <a:lnSpc>
                <a:spcPct val="150000"/>
              </a:lnSpc>
              <a:buClr>
                <a:schemeClr val="tx1"/>
              </a:buClr>
              <a:buSzPct val="80000"/>
              <a:buFont typeface="Wingdings" panose="05000000000000000000" pitchFamily="2" charset="2"/>
              <a:buChar char="v"/>
              <a:tabLst>
                <a:tab pos="0" algn="l"/>
              </a:tabLst>
            </a:pPr>
            <a:r>
              <a:rPr lang="en-US" sz="1400" dirty="0">
                <a:latin typeface="Times New Roman" panose="02020603050405020304" pitchFamily="18" charset="0"/>
                <a:cs typeface="Times New Roman" panose="02020603050405020304" pitchFamily="18" charset="0"/>
              </a:rPr>
              <a:t>Fast timing and additional hit point to complement the Si tracker for pattern recognition and background rejection</a:t>
            </a:r>
            <a:endParaRPr lang="en-US" sz="1400" kern="0" spc="-1" dirty="0">
              <a:latin typeface="Times New Roman" panose="02020603050405020304" pitchFamily="18" charset="0"/>
              <a:cs typeface="Times New Roman" panose="02020603050405020304" pitchFamily="18" charset="0"/>
            </a:endParaRPr>
          </a:p>
          <a:p>
            <a:pPr marL="432000" indent="-324000">
              <a:lnSpc>
                <a:spcPct val="150000"/>
              </a:lnSpc>
              <a:buClr>
                <a:schemeClr val="tx1"/>
              </a:buClr>
              <a:buSzPct val="80000"/>
              <a:buFont typeface="Wingdings" panose="05000000000000000000" pitchFamily="2" charset="2"/>
              <a:buChar char="v"/>
              <a:tabLst>
                <a:tab pos="0" algn="l"/>
              </a:tabLst>
            </a:pPr>
            <a:r>
              <a:rPr lang="en-US" sz="1400" kern="0" spc="-1" dirty="0">
                <a:solidFill>
                  <a:srgbClr val="0066CC"/>
                </a:solidFill>
                <a:latin typeface="Times New Roman" panose="02020603050405020304" pitchFamily="18" charset="0"/>
                <a:cs typeface="Times New Roman" panose="02020603050405020304" pitchFamily="18" charset="0"/>
              </a:rPr>
              <a:t>Single layer based on curved 2D Micromegas modules</a:t>
            </a:r>
          </a:p>
          <a:p>
            <a:pPr marL="432000" indent="-324000">
              <a:lnSpc>
                <a:spcPct val="150000"/>
              </a:lnSpc>
              <a:buClr>
                <a:schemeClr val="tx1"/>
              </a:buClr>
              <a:buSzPct val="80000"/>
              <a:buFont typeface="Wingdings" panose="05000000000000000000" pitchFamily="2" charset="2"/>
              <a:buChar char="v"/>
              <a:tabLst>
                <a:tab pos="0" algn="l"/>
              </a:tabLst>
            </a:pPr>
            <a:r>
              <a:rPr lang="en-US" sz="1400" kern="0" spc="-1" dirty="0">
                <a:latin typeface="Times New Roman" panose="02020603050405020304" pitchFamily="18" charset="0"/>
                <a:cs typeface="Times New Roman" panose="02020603050405020304" pitchFamily="18" charset="0"/>
              </a:rPr>
              <a:t>Technology: evolution of the CLAS12 Micromegas, 1D → 2D</a:t>
            </a:r>
          </a:p>
          <a:p>
            <a:pPr marL="432000" indent="-324000">
              <a:lnSpc>
                <a:spcPct val="150000"/>
              </a:lnSpc>
              <a:buClr>
                <a:schemeClr val="tx1"/>
              </a:buClr>
              <a:buSzPct val="80000"/>
              <a:buFont typeface="Wingdings" panose="05000000000000000000" pitchFamily="2" charset="2"/>
              <a:buChar char="v"/>
              <a:tabLst>
                <a:tab pos="0" algn="l"/>
              </a:tabLst>
            </a:pPr>
            <a:r>
              <a:rPr lang="en-US" sz="1400" spc="-1" dirty="0">
                <a:latin typeface="Times New Roman" panose="02020603050405020304" pitchFamily="18" charset="0"/>
                <a:cs typeface="Times New Roman" panose="02020603050405020304" pitchFamily="18" charset="0"/>
              </a:rPr>
              <a:t>Hermetic in phi and z with 4 cm acceptance gap in the middle </a:t>
            </a:r>
            <a:r>
              <a:rPr lang="en-US" sz="1400" spc="-1" dirty="0">
                <a:latin typeface="Times New Roman" panose="02020603050405020304" pitchFamily="18" charset="0"/>
                <a:cs typeface="Times New Roman" panose="02020603050405020304" pitchFamily="18" charset="0"/>
                <a:sym typeface="Wingdings" panose="05000000000000000000" pitchFamily="2" charset="2"/>
              </a:rPr>
              <a:t> no overlap</a:t>
            </a:r>
            <a:r>
              <a:rPr lang="en-US" sz="1400" spc="-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07783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CyMBaL </a:t>
            </a:r>
            <a:r>
              <a:rPr kumimoji="0" lang="en-US" sz="24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Overview</a:t>
            </a:r>
          </a:p>
        </p:txBody>
      </p:sp>
      <p:sp>
        <p:nvSpPr>
          <p:cNvPr id="15" name="Rectangle 14">
            <a:extLst>
              <a:ext uri="{FF2B5EF4-FFF2-40B4-BE49-F238E27FC236}">
                <a16:creationId xmlns:a16="http://schemas.microsoft.com/office/drawing/2014/main" id="{6E0B5FCF-1CB9-4DA1-B79C-6450465D3564}"/>
              </a:ext>
            </a:extLst>
          </p:cNvPr>
          <p:cNvSpPr/>
          <p:nvPr/>
        </p:nvSpPr>
        <p:spPr>
          <a:xfrm>
            <a:off x="74646" y="773634"/>
            <a:ext cx="6400800" cy="211122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tabLst>
                <a:tab pos="0" algn="l"/>
              </a:tabLst>
            </a:pPr>
            <a:r>
              <a:rPr lang="en-US" sz="1400" kern="0" spc="-1" dirty="0">
                <a:solidFill>
                  <a:srgbClr val="C00000"/>
                </a:solidFill>
                <a:latin typeface="Times New Roman" panose="02020603050405020304" pitchFamily="18" charset="0"/>
                <a:cs typeface="Times New Roman" panose="02020603050405020304" pitchFamily="18" charset="0"/>
              </a:rPr>
              <a:t>CyMBaL : a single layer of curved 2D Micromegas modules</a:t>
            </a:r>
          </a:p>
          <a:p>
            <a:pPr marL="432000" indent="-324000">
              <a:lnSpc>
                <a:spcPct val="150000"/>
              </a:lnSpc>
              <a:buClr>
                <a:schemeClr val="tx1"/>
              </a:buClr>
              <a:buSzPct val="75000"/>
              <a:buFont typeface="Wingdings" panose="05000000000000000000" pitchFamily="2" charset="2"/>
              <a:buChar char="v"/>
              <a:tabLst>
                <a:tab pos="0" algn="l"/>
              </a:tabLst>
            </a:pPr>
            <a:r>
              <a:rPr lang="en-US" sz="1400" spc="-1" dirty="0">
                <a:latin typeface="Times New Roman" panose="02020603050405020304" pitchFamily="18" charset="0"/>
                <a:ea typeface="DejaVu Sans"/>
                <a:cs typeface="Times New Roman" panose="02020603050405020304" pitchFamily="18" charset="0"/>
              </a:rPr>
              <a:t>Length in z -105 cm, 135 cm</a:t>
            </a:r>
            <a:endParaRPr lang="en-US" sz="1400" spc="-1" dirty="0">
              <a:latin typeface="Times New Roman" panose="02020603050405020304" pitchFamily="18" charset="0"/>
              <a:cs typeface="Times New Roman" panose="02020603050405020304" pitchFamily="18" charset="0"/>
            </a:endParaRPr>
          </a:p>
          <a:p>
            <a:pPr marL="432000" indent="-324000">
              <a:lnSpc>
                <a:spcPct val="150000"/>
              </a:lnSpc>
              <a:buClr>
                <a:schemeClr val="tx1"/>
              </a:buClr>
              <a:buSzPct val="75000"/>
              <a:buFont typeface="Wingdings" panose="05000000000000000000" pitchFamily="2" charset="2"/>
              <a:buChar char="v"/>
              <a:tabLst>
                <a:tab pos="0" algn="l"/>
              </a:tabLst>
            </a:pPr>
            <a:r>
              <a:rPr lang="en-US" sz="1400" spc="-1" dirty="0">
                <a:latin typeface="Times New Roman" panose="02020603050405020304" pitchFamily="18" charset="0"/>
                <a:cs typeface="Times New Roman" panose="02020603050405020304" pitchFamily="18" charset="0"/>
              </a:rPr>
              <a:t>Envelop in radial direction 5 cm </a:t>
            </a:r>
            <a:r>
              <a:rPr lang="en-US" sz="1400" spc="-1" dirty="0">
                <a:latin typeface="Times New Roman" panose="02020603050405020304" pitchFamily="18" charset="0"/>
                <a:cs typeface="Times New Roman" panose="02020603050405020304" pitchFamily="18" charset="0"/>
                <a:sym typeface="Wingdings" panose="05000000000000000000" pitchFamily="2" charset="2"/>
              </a:rPr>
              <a:t> 2 radii layers:</a:t>
            </a:r>
            <a:endParaRPr lang="en-US" sz="1400" spc="-1" dirty="0">
              <a:latin typeface="Times New Roman" panose="02020603050405020304" pitchFamily="18" charset="0"/>
              <a:cs typeface="Times New Roman" panose="02020603050405020304" pitchFamily="18" charset="0"/>
            </a:endParaRPr>
          </a:p>
          <a:p>
            <a:pPr marL="889200" lvl="1" indent="-324000">
              <a:lnSpc>
                <a:spcPct val="150000"/>
              </a:lnSpc>
              <a:buClr>
                <a:schemeClr val="tx1"/>
              </a:buClr>
              <a:buSzPct val="75000"/>
              <a:buFont typeface="Wingdings" panose="05000000000000000000" pitchFamily="2" charset="2"/>
              <a:buChar char="§"/>
              <a:tabLst>
                <a:tab pos="0" algn="l"/>
              </a:tabLst>
            </a:pPr>
            <a:r>
              <a:rPr lang="en-US" sz="1400" spc="-1" dirty="0">
                <a:solidFill>
                  <a:srgbClr val="0066CC"/>
                </a:solidFill>
                <a:latin typeface="Times New Roman" panose="02020603050405020304" pitchFamily="18" charset="0"/>
                <a:cs typeface="Times New Roman" panose="02020603050405020304" pitchFamily="18" charset="0"/>
              </a:rPr>
              <a:t>50 cm for two central modules and 52.5 cm </a:t>
            </a:r>
            <a:r>
              <a:rPr lang="en-US" sz="1400" spc="-1" dirty="0">
                <a:solidFill>
                  <a:srgbClr val="0066CC"/>
                </a:solidFill>
                <a:latin typeface="Times New Roman" panose="02020603050405020304" pitchFamily="18" charset="0"/>
                <a:cs typeface="Times New Roman" panose="02020603050405020304" pitchFamily="18" charset="0"/>
                <a:sym typeface="Wingdings" panose="05000000000000000000" pitchFamily="2" charset="2"/>
              </a:rPr>
              <a:t>for the two outer modules</a:t>
            </a:r>
            <a:endParaRPr lang="en-US" sz="1400" spc="-1" dirty="0">
              <a:solidFill>
                <a:srgbClr val="0066CC"/>
              </a:solidFill>
              <a:latin typeface="Times New Roman" panose="02020603050405020304" pitchFamily="18" charset="0"/>
              <a:cs typeface="Times New Roman" panose="02020603050405020304" pitchFamily="18" charset="0"/>
            </a:endParaRPr>
          </a:p>
          <a:p>
            <a:pPr marL="432000" indent="-324000">
              <a:lnSpc>
                <a:spcPct val="150000"/>
              </a:lnSpc>
              <a:buClr>
                <a:schemeClr val="tx1"/>
              </a:buClr>
              <a:buSzPct val="75000"/>
              <a:buFont typeface="Wingdings" panose="05000000000000000000" pitchFamily="2" charset="2"/>
              <a:buChar char="v"/>
              <a:tabLst>
                <a:tab pos="0" algn="l"/>
              </a:tabLst>
            </a:pPr>
            <a:r>
              <a:rPr lang="en-US" sz="1400" kern="0" spc="-1" dirty="0">
                <a:solidFill>
                  <a:srgbClr val="262626"/>
                </a:solidFill>
                <a:latin typeface="Times New Roman" panose="02020603050405020304" pitchFamily="18" charset="0"/>
                <a:cs typeface="Times New Roman" panose="02020603050405020304" pitchFamily="18" charset="0"/>
              </a:rPr>
              <a:t>Use a single module design to simplify manufacturing and assembly</a:t>
            </a:r>
          </a:p>
          <a:p>
            <a:pPr marL="432000" indent="-324000">
              <a:lnSpc>
                <a:spcPct val="150000"/>
              </a:lnSpc>
              <a:buClr>
                <a:schemeClr val="tx1"/>
              </a:buClr>
              <a:buSzPct val="75000"/>
              <a:buFont typeface="Wingdings" panose="05000000000000000000" pitchFamily="2" charset="2"/>
              <a:buChar char="v"/>
              <a:tabLst>
                <a:tab pos="0" algn="l"/>
              </a:tabLst>
            </a:pPr>
            <a:r>
              <a:rPr lang="en-US" sz="1400" spc="-1" dirty="0">
                <a:latin typeface="Times New Roman" panose="02020603050405020304" pitchFamily="18" charset="0"/>
                <a:cs typeface="Times New Roman" panose="02020603050405020304" pitchFamily="18" charset="0"/>
              </a:rPr>
              <a:t>Hermetic in phi and z with 4 cm acceptance gap in the middle </a:t>
            </a:r>
            <a:r>
              <a:rPr lang="en-US" sz="1400" spc="-1" dirty="0">
                <a:latin typeface="Times New Roman" panose="02020603050405020304" pitchFamily="18" charset="0"/>
                <a:cs typeface="Times New Roman" panose="02020603050405020304" pitchFamily="18" charset="0"/>
                <a:sym typeface="Wingdings" panose="05000000000000000000" pitchFamily="2" charset="2"/>
              </a:rPr>
              <a:t> no overlap</a:t>
            </a:r>
            <a:r>
              <a:rPr lang="en-US" sz="1400" spc="-1" dirty="0">
                <a:latin typeface="Times New Roman" panose="02020603050405020304" pitchFamily="18" charset="0"/>
                <a:cs typeface="Times New Roman" panose="02020603050405020304" pitchFamily="18" charset="0"/>
              </a:rPr>
              <a:t> </a:t>
            </a:r>
          </a:p>
        </p:txBody>
      </p:sp>
      <p:sp>
        <p:nvSpPr>
          <p:cNvPr id="3" name="Footer Placeholder 2">
            <a:extLst>
              <a:ext uri="{FF2B5EF4-FFF2-40B4-BE49-F238E27FC236}">
                <a16:creationId xmlns:a16="http://schemas.microsoft.com/office/drawing/2014/main" id="{E5FC34E9-4318-40F4-85BB-483223BAE7CC}"/>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grpSp>
        <p:nvGrpSpPr>
          <p:cNvPr id="7" name="Group 6">
            <a:extLst>
              <a:ext uri="{FF2B5EF4-FFF2-40B4-BE49-F238E27FC236}">
                <a16:creationId xmlns:a16="http://schemas.microsoft.com/office/drawing/2014/main" id="{99E6A112-5C96-4AC4-BCB4-2C7973755151}"/>
              </a:ext>
            </a:extLst>
          </p:cNvPr>
          <p:cNvGrpSpPr>
            <a:grpSpLocks noChangeAspect="1"/>
          </p:cNvGrpSpPr>
          <p:nvPr/>
        </p:nvGrpSpPr>
        <p:grpSpPr>
          <a:xfrm>
            <a:off x="7310430" y="2183362"/>
            <a:ext cx="3512162" cy="3377039"/>
            <a:chOff x="7918396" y="3630374"/>
            <a:chExt cx="2852962" cy="2743200"/>
          </a:xfrm>
        </p:grpSpPr>
        <p:pic>
          <p:nvPicPr>
            <p:cNvPr id="10" name="Picture 9">
              <a:extLst>
                <a:ext uri="{FF2B5EF4-FFF2-40B4-BE49-F238E27FC236}">
                  <a16:creationId xmlns:a16="http://schemas.microsoft.com/office/drawing/2014/main" id="{4A882EC1-3276-4E5D-8CC8-3DA3FB96A41D}"/>
                </a:ext>
              </a:extLst>
            </p:cNvPr>
            <p:cNvPicPr>
              <a:picLocks noChangeAspect="1"/>
            </p:cNvPicPr>
            <p:nvPr/>
          </p:nvPicPr>
          <p:blipFill>
            <a:blip r:embed="rId2"/>
            <a:stretch/>
          </p:blipFill>
          <p:spPr>
            <a:xfrm>
              <a:off x="7918396" y="3630374"/>
              <a:ext cx="2852962" cy="2743200"/>
            </a:xfrm>
            <a:prstGeom prst="rect">
              <a:avLst/>
            </a:prstGeom>
            <a:ln w="0">
              <a:noFill/>
            </a:ln>
          </p:spPr>
        </p:pic>
        <p:sp>
          <p:nvSpPr>
            <p:cNvPr id="14" name="Rectangle 13">
              <a:extLst>
                <a:ext uri="{FF2B5EF4-FFF2-40B4-BE49-F238E27FC236}">
                  <a16:creationId xmlns:a16="http://schemas.microsoft.com/office/drawing/2014/main" id="{219F6F08-85D0-4F78-993B-B88C608A774A}"/>
                </a:ext>
              </a:extLst>
            </p:cNvPr>
            <p:cNvSpPr/>
            <p:nvPr/>
          </p:nvSpPr>
          <p:spPr>
            <a:xfrm>
              <a:off x="8511787" y="4895082"/>
              <a:ext cx="1954082" cy="32453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1440" tIns="91440" rIns="91440" bIns="91440" anchor="ctr" anchorCtr="0">
              <a:noAutofit/>
            </a:bodyPr>
            <a:lstStyle/>
            <a:p>
              <a:pPr algn="ctr">
                <a:buClr>
                  <a:srgbClr val="000000"/>
                </a:buClr>
                <a:buSzPct val="45000"/>
              </a:pPr>
              <a:r>
                <a:rPr lang="en-US" sz="1400" spc="-1" dirty="0">
                  <a:latin typeface="Times New Roman" panose="02020603050405020304" pitchFamily="18" charset="0"/>
                  <a:cs typeface="Times New Roman" panose="02020603050405020304" pitchFamily="18" charset="0"/>
                </a:rPr>
                <a:t>8 modules per sector along phi</a:t>
              </a:r>
              <a:endParaRPr lang="en-US" sz="1400" b="0" strike="noStrike" spc="-1"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0E51B859-9C8E-4598-BE4A-AED07F239D10}"/>
              </a:ext>
            </a:extLst>
          </p:cNvPr>
          <p:cNvGrpSpPr>
            <a:grpSpLocks noChangeAspect="1"/>
          </p:cNvGrpSpPr>
          <p:nvPr/>
        </p:nvGrpSpPr>
        <p:grpSpPr>
          <a:xfrm>
            <a:off x="707364" y="2944544"/>
            <a:ext cx="5288211" cy="3511120"/>
            <a:chOff x="465913" y="3211579"/>
            <a:chExt cx="5085802" cy="3376730"/>
          </a:xfrm>
        </p:grpSpPr>
        <p:grpSp>
          <p:nvGrpSpPr>
            <p:cNvPr id="2" name="Group 1">
              <a:extLst>
                <a:ext uri="{FF2B5EF4-FFF2-40B4-BE49-F238E27FC236}">
                  <a16:creationId xmlns:a16="http://schemas.microsoft.com/office/drawing/2014/main" id="{469CDB11-D995-4AC8-ABA1-DF53833FEF7C}"/>
                </a:ext>
              </a:extLst>
            </p:cNvPr>
            <p:cNvGrpSpPr>
              <a:grpSpLocks noChangeAspect="1"/>
            </p:cNvGrpSpPr>
            <p:nvPr/>
          </p:nvGrpSpPr>
          <p:grpSpPr>
            <a:xfrm>
              <a:off x="465913" y="3211579"/>
              <a:ext cx="5085802" cy="3376730"/>
              <a:chOff x="15829" y="3397695"/>
              <a:chExt cx="5029200" cy="3339149"/>
            </a:xfrm>
          </p:grpSpPr>
          <p:pic>
            <p:nvPicPr>
              <p:cNvPr id="5" name="Picture 4">
                <a:extLst>
                  <a:ext uri="{FF2B5EF4-FFF2-40B4-BE49-F238E27FC236}">
                    <a16:creationId xmlns:a16="http://schemas.microsoft.com/office/drawing/2014/main" id="{9516BDB8-29B2-412D-A7C5-5617BC2598ED}"/>
                  </a:ext>
                </a:extLst>
              </p:cNvPr>
              <p:cNvPicPr>
                <a:picLocks noChangeAspect="1"/>
              </p:cNvPicPr>
              <p:nvPr/>
            </p:nvPicPr>
            <p:blipFill rotWithShape="1">
              <a:blip r:embed="rId3"/>
              <a:srcRect l="2509" t="4407" r="4854"/>
              <a:stretch/>
            </p:blipFill>
            <p:spPr>
              <a:xfrm>
                <a:off x="15829" y="3432312"/>
                <a:ext cx="5029200" cy="3304532"/>
              </a:xfrm>
              <a:prstGeom prst="rect">
                <a:avLst/>
              </a:prstGeom>
              <a:solidFill>
                <a:srgbClr val="FFFFFF"/>
              </a:solidFill>
              <a:ln w="0">
                <a:noFill/>
              </a:ln>
            </p:spPr>
          </p:pic>
          <p:sp>
            <p:nvSpPr>
              <p:cNvPr id="12" name="Straight Connector 11">
                <a:extLst>
                  <a:ext uri="{FF2B5EF4-FFF2-40B4-BE49-F238E27FC236}">
                    <a16:creationId xmlns:a16="http://schemas.microsoft.com/office/drawing/2014/main" id="{A95CC651-5F67-43F4-A920-CD3074F56B93}"/>
                  </a:ext>
                </a:extLst>
              </p:cNvPr>
              <p:cNvSpPr/>
              <p:nvPr/>
            </p:nvSpPr>
            <p:spPr>
              <a:xfrm flipH="1">
                <a:off x="2479986" y="3742215"/>
                <a:ext cx="0" cy="162902"/>
              </a:xfrm>
              <a:prstGeom prst="line">
                <a:avLst/>
              </a:prstGeom>
              <a:ln w="29160">
                <a:solidFill>
                  <a:srgbClr val="3465A4"/>
                </a:solidFill>
                <a:round/>
                <a:tailEnd type="triangle" w="med" len="med"/>
              </a:ln>
            </p:spPr>
            <p:style>
              <a:lnRef idx="0">
                <a:scrgbClr r="0" g="0" b="0"/>
              </a:lnRef>
              <a:fillRef idx="0">
                <a:scrgbClr r="0" g="0" b="0"/>
              </a:fillRef>
              <a:effectRef idx="0">
                <a:scrgbClr r="0" g="0" b="0"/>
              </a:effectRef>
              <a:fontRef idx="minor"/>
            </p:style>
            <p:txBody>
              <a:bodyPr/>
              <a:lstStyle/>
              <a:p>
                <a:endParaRPr lang="en-US" dirty="0"/>
              </a:p>
            </p:txBody>
          </p:sp>
          <p:sp>
            <p:nvSpPr>
              <p:cNvPr id="13" name="Rectangle 12">
                <a:extLst>
                  <a:ext uri="{FF2B5EF4-FFF2-40B4-BE49-F238E27FC236}">
                    <a16:creationId xmlns:a16="http://schemas.microsoft.com/office/drawing/2014/main" id="{1296A14D-17C7-4B7C-A7B9-B4948DED3C81}"/>
                  </a:ext>
                </a:extLst>
              </p:cNvPr>
              <p:cNvSpPr/>
              <p:nvPr/>
            </p:nvSpPr>
            <p:spPr>
              <a:xfrm>
                <a:off x="2036160" y="3397695"/>
                <a:ext cx="1062990"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b="1" strike="noStrike" spc="-1" dirty="0">
                    <a:solidFill>
                      <a:srgbClr val="000000"/>
                    </a:solidFill>
                    <a:latin typeface="Times New Roman" panose="02020603050405020304" pitchFamily="18" charset="0"/>
                    <a:ea typeface="DejaVu Sans"/>
                    <a:cs typeface="Times New Roman" panose="02020603050405020304" pitchFamily="18" charset="0"/>
                  </a:rPr>
                  <a:t>No overlap</a:t>
                </a:r>
                <a:endParaRPr lang="en-US" sz="1400" b="1" strike="noStrike" spc="-1" dirty="0">
                  <a:latin typeface="Times New Roman" panose="020206030504050203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588065DE-C2F7-4CB4-ACCE-9FEA075AE68A}"/>
                </a:ext>
              </a:extLst>
            </p:cNvPr>
            <p:cNvSpPr/>
            <p:nvPr/>
          </p:nvSpPr>
          <p:spPr>
            <a:xfrm rot="1260000">
              <a:off x="1365993" y="5714622"/>
              <a:ext cx="2345809" cy="381022"/>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chorCtr="0">
              <a:noAutofit/>
            </a:bodyPr>
            <a:lstStyle/>
            <a:p>
              <a:pPr algn="ctr">
                <a:buClr>
                  <a:srgbClr val="000000"/>
                </a:buClr>
                <a:buSzPct val="45000"/>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4 cylindrical sectors along z</a:t>
              </a:r>
              <a:endParaRPr lang="en-US" sz="1400" b="0" strike="noStrike" spc="-1" dirty="0">
                <a:latin typeface="Times New Roman" panose="02020603050405020304" pitchFamily="18" charset="0"/>
                <a:cs typeface="Times New Roman" panose="02020603050405020304" pitchFamily="18" charset="0"/>
              </a:endParaRPr>
            </a:p>
          </p:txBody>
        </p:sp>
      </p:grpSp>
      <p:sp>
        <p:nvSpPr>
          <p:cNvPr id="17" name="Rectangle 16">
            <a:extLst>
              <a:ext uri="{FF2B5EF4-FFF2-40B4-BE49-F238E27FC236}">
                <a16:creationId xmlns:a16="http://schemas.microsoft.com/office/drawing/2014/main" id="{A417CE86-6B24-4611-887A-3C1492147F68}"/>
              </a:ext>
            </a:extLst>
          </p:cNvPr>
          <p:cNvSpPr/>
          <p:nvPr/>
        </p:nvSpPr>
        <p:spPr>
          <a:xfrm>
            <a:off x="7376864" y="1453039"/>
            <a:ext cx="3144416" cy="48364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08000" algn="ctr">
              <a:lnSpc>
                <a:spcPct val="150000"/>
              </a:lnSpc>
              <a:buClr>
                <a:schemeClr val="tx1"/>
              </a:buClr>
              <a:buSzPct val="75000"/>
              <a:tabLst>
                <a:tab pos="0" algn="l"/>
              </a:tabLst>
            </a:pPr>
            <a:r>
              <a:rPr lang="en-US" sz="1400" spc="-1" dirty="0">
                <a:latin typeface="Times New Roman" panose="02020603050405020304" pitchFamily="18" charset="0"/>
                <a:ea typeface="DejaVu Sans"/>
                <a:cs typeface="Times New Roman" panose="02020603050405020304" pitchFamily="18" charset="0"/>
              </a:rPr>
              <a:t>Total of 32 Micromegas tiles</a:t>
            </a:r>
            <a:endParaRPr lang="en-US" sz="1400"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8031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CyMBaL</a:t>
            </a:r>
            <a:r>
              <a:rPr lang="en-US" sz="2400" dirty="0">
                <a:solidFill>
                  <a:srgbClr val="0066CC"/>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Basic module</a:t>
            </a:r>
            <a:endParaRPr kumimoji="0" lang="en-US" sz="24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E7EDD99-07CA-4EED-9735-50A45584D63A}"/>
              </a:ext>
            </a:extLst>
          </p:cNvPr>
          <p:cNvPicPr>
            <a:picLocks noChangeAspect="1"/>
          </p:cNvPicPr>
          <p:nvPr/>
        </p:nvPicPr>
        <p:blipFill rotWithShape="1">
          <a:blip r:embed="rId2"/>
          <a:srcRect l="1217"/>
          <a:stretch/>
        </p:blipFill>
        <p:spPr>
          <a:xfrm>
            <a:off x="4863336" y="4469451"/>
            <a:ext cx="4288909" cy="2011680"/>
          </a:xfrm>
          <a:prstGeom prst="rect">
            <a:avLst/>
          </a:prstGeom>
          <a:ln w="0">
            <a:noFill/>
          </a:ln>
        </p:spPr>
      </p:pic>
      <p:pic>
        <p:nvPicPr>
          <p:cNvPr id="14" name="Picture 13">
            <a:extLst>
              <a:ext uri="{FF2B5EF4-FFF2-40B4-BE49-F238E27FC236}">
                <a16:creationId xmlns:a16="http://schemas.microsoft.com/office/drawing/2014/main" id="{86F9C890-B9BA-4757-9F69-D8AE44D7258E}"/>
              </a:ext>
            </a:extLst>
          </p:cNvPr>
          <p:cNvPicPr>
            <a:picLocks noChangeAspect="1"/>
          </p:cNvPicPr>
          <p:nvPr/>
        </p:nvPicPr>
        <p:blipFill>
          <a:blip r:embed="rId3"/>
          <a:stretch/>
        </p:blipFill>
        <p:spPr>
          <a:xfrm>
            <a:off x="403474" y="2473222"/>
            <a:ext cx="4731642" cy="1828800"/>
          </a:xfrm>
          <a:prstGeom prst="rect">
            <a:avLst/>
          </a:prstGeom>
          <a:ln w="0">
            <a:noFill/>
          </a:ln>
        </p:spPr>
      </p:pic>
      <p:sp>
        <p:nvSpPr>
          <p:cNvPr id="33" name="Rectangle 32">
            <a:extLst>
              <a:ext uri="{FF2B5EF4-FFF2-40B4-BE49-F238E27FC236}">
                <a16:creationId xmlns:a16="http://schemas.microsoft.com/office/drawing/2014/main" id="{46A29701-2FF5-4881-B83F-331433C98407}"/>
              </a:ext>
            </a:extLst>
          </p:cNvPr>
          <p:cNvSpPr/>
          <p:nvPr/>
        </p:nvSpPr>
        <p:spPr>
          <a:xfrm>
            <a:off x="42676" y="739020"/>
            <a:ext cx="5527662" cy="16096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buNone/>
            </a:pPr>
            <a:r>
              <a:rPr lang="en-US" sz="1400" b="1" spc="-1" dirty="0">
                <a:solidFill>
                  <a:srgbClr val="C00000"/>
                </a:solidFill>
                <a:latin typeface="Times New Roman" panose="02020603050405020304" pitchFamily="18" charset="0"/>
                <a:ea typeface="DejaVu Sans"/>
                <a:cs typeface="Times New Roman" panose="02020603050405020304" pitchFamily="18" charset="0"/>
              </a:rPr>
              <a:t>Module characteristics</a:t>
            </a:r>
            <a:r>
              <a:rPr lang="en-US" sz="1400" b="0" strike="noStrike" spc="-1" dirty="0">
                <a:solidFill>
                  <a:srgbClr val="C00000"/>
                </a:solidFill>
                <a:latin typeface="Times New Roman" panose="02020603050405020304" pitchFamily="18" charset="0"/>
                <a:ea typeface="DejaVu Sans"/>
                <a:cs typeface="Times New Roman" panose="02020603050405020304" pitchFamily="18" charset="0"/>
              </a:rPr>
              <a:t>:</a:t>
            </a:r>
            <a:endParaRPr lang="en-US" sz="1400" b="0" strike="noStrike" spc="-1" dirty="0">
              <a:solidFill>
                <a:srgbClr val="C00000"/>
              </a:solidFill>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Thickness: 1 cm</a:t>
            </a: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Total Size: </a:t>
            </a:r>
            <a:r>
              <a:rPr lang="en-US" sz="1400" b="1" strike="noStrike" spc="-1" dirty="0">
                <a:solidFill>
                  <a:srgbClr val="000000"/>
                </a:solidFill>
                <a:latin typeface="Times New Roman" panose="02020603050405020304" pitchFamily="18" charset="0"/>
                <a:ea typeface="DejaVu Sans"/>
                <a:cs typeface="Times New Roman" panose="02020603050405020304" pitchFamily="18" charset="0"/>
              </a:rPr>
              <a:t>65 × 46 cm</a:t>
            </a:r>
            <a:r>
              <a:rPr lang="en-US" sz="1400" b="1" strike="noStrike" spc="-1" baseline="33000" dirty="0">
                <a:solidFill>
                  <a:srgbClr val="000000"/>
                </a:solidFill>
                <a:latin typeface="Times New Roman" panose="02020603050405020304" pitchFamily="18" charset="0"/>
                <a:ea typeface="DejaVu Sans"/>
                <a:cs typeface="Times New Roman" panose="02020603050405020304" pitchFamily="18" charset="0"/>
              </a:rPr>
              <a:t>2</a:t>
            </a:r>
            <a:r>
              <a:rPr lang="en-US" sz="1400" b="1" spc="-1" baseline="33000" dirty="0">
                <a:latin typeface="Times New Roman" panose="02020603050405020304" pitchFamily="18" charset="0"/>
                <a:cs typeface="Times New Roman" panose="02020603050405020304" pitchFamily="18" charset="0"/>
              </a:rPr>
              <a:t>  </a:t>
            </a: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 and active area: </a:t>
            </a:r>
            <a:r>
              <a:rPr lang="en-US" sz="1400" b="1" strike="noStrike" spc="-1" dirty="0">
                <a:solidFill>
                  <a:srgbClr val="000000"/>
                </a:solidFill>
                <a:latin typeface="Times New Roman" panose="02020603050405020304" pitchFamily="18" charset="0"/>
                <a:ea typeface="DejaVu Sans"/>
                <a:cs typeface="Times New Roman" panose="02020603050405020304" pitchFamily="18" charset="0"/>
              </a:rPr>
              <a:t>59 × 44 cm</a:t>
            </a:r>
            <a:r>
              <a:rPr lang="en-US" sz="1400" b="1" strike="noStrike" spc="-1" baseline="33000" dirty="0">
                <a:solidFill>
                  <a:srgbClr val="000000"/>
                </a:solidFill>
                <a:latin typeface="Times New Roman" panose="02020603050405020304" pitchFamily="18" charset="0"/>
                <a:ea typeface="DejaVu Sans"/>
                <a:cs typeface="Times New Roman" panose="02020603050405020304" pitchFamily="18" charset="0"/>
              </a:rPr>
              <a:t>2</a:t>
            </a:r>
            <a:endParaRPr lang="en-US" sz="1400" b="1" strike="noStrike" spc="-1" dirty="0">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~1 mm pitch in both directions </a:t>
            </a: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sym typeface="Wingdings" panose="05000000000000000000" pitchFamily="2" charset="2"/>
              </a:rPr>
              <a:t> </a:t>
            </a: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1024 strips per tile</a:t>
            </a:r>
            <a:endParaRPr lang="en-US" sz="1400" b="0" strike="noStrike" spc="-1" dirty="0">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32 channels per connector→  32 connectors</a:t>
            </a:r>
          </a:p>
        </p:txBody>
      </p:sp>
      <p:sp>
        <p:nvSpPr>
          <p:cNvPr id="34" name="Rectangle 33">
            <a:extLst>
              <a:ext uri="{FF2B5EF4-FFF2-40B4-BE49-F238E27FC236}">
                <a16:creationId xmlns:a16="http://schemas.microsoft.com/office/drawing/2014/main" id="{3D73B6C3-FD27-46D0-B1D4-9A186B54B2AA}"/>
              </a:ext>
            </a:extLst>
          </p:cNvPr>
          <p:cNvSpPr/>
          <p:nvPr/>
        </p:nvSpPr>
        <p:spPr>
          <a:xfrm>
            <a:off x="9207907" y="4491978"/>
            <a:ext cx="2984094" cy="17958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buNone/>
            </a:pPr>
            <a:r>
              <a:rPr lang="en-US" sz="1400" b="1" strike="noStrike" spc="-1" dirty="0">
                <a:solidFill>
                  <a:srgbClr val="C00000"/>
                </a:solidFill>
                <a:latin typeface="Times New Roman" panose="02020603050405020304" pitchFamily="18" charset="0"/>
                <a:ea typeface="DejaVu Sans"/>
                <a:cs typeface="Times New Roman" panose="02020603050405020304" pitchFamily="18" charset="0"/>
              </a:rPr>
              <a:t>Services</a:t>
            </a:r>
            <a:r>
              <a:rPr lang="en-US" sz="1400" b="0" strike="noStrike" spc="-1" dirty="0">
                <a:solidFill>
                  <a:srgbClr val="C00000"/>
                </a:solidFill>
                <a:latin typeface="Times New Roman" panose="02020603050405020304" pitchFamily="18" charset="0"/>
                <a:ea typeface="DejaVu Sans"/>
                <a:cs typeface="Times New Roman" panose="02020603050405020304" pitchFamily="18" charset="0"/>
              </a:rPr>
              <a:t>:</a:t>
            </a:r>
            <a:endParaRPr lang="en-US" sz="1400" b="0" strike="noStrike" spc="-1" dirty="0">
              <a:solidFill>
                <a:srgbClr val="C00000"/>
              </a:solidFill>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HV: 2 channels (drift and resistive layer)</a:t>
            </a:r>
            <a:endParaRPr lang="en-US" sz="1400" b="0" strike="noStrike" spc="-1" dirty="0">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Gas: 2 tubes (in and out) </a:t>
            </a: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sym typeface="Wingdings" panose="05000000000000000000" pitchFamily="2" charset="2"/>
              </a:rPr>
              <a:t> </a:t>
            </a:r>
            <a:r>
              <a:rPr lang="en-US" sz="1400" b="0" strike="noStrike" spc="-1" dirty="0">
                <a:solidFill>
                  <a:srgbClr val="000000"/>
                </a:solidFill>
                <a:latin typeface="Times New Roman" panose="02020603050405020304" pitchFamily="18" charset="0"/>
                <a:ea typeface="DejaVu Sans"/>
                <a:cs typeface="Times New Roman" panose="02020603050405020304" pitchFamily="18" charset="0"/>
              </a:rPr>
              <a:t>Two tiles can be in series</a:t>
            </a:r>
            <a:endParaRPr lang="en-US" sz="1400" b="0" strike="noStrike" spc="-1" dirty="0">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F573F897-BAB4-4B60-8950-6E3ECA569BE9}"/>
              </a:ext>
            </a:extLst>
          </p:cNvPr>
          <p:cNvGrpSpPr/>
          <p:nvPr/>
        </p:nvGrpSpPr>
        <p:grpSpPr>
          <a:xfrm>
            <a:off x="5446353" y="839921"/>
            <a:ext cx="6575561" cy="3392272"/>
            <a:chOff x="270856" y="1012587"/>
            <a:chExt cx="6575561" cy="3392272"/>
          </a:xfrm>
        </p:grpSpPr>
        <p:grpSp>
          <p:nvGrpSpPr>
            <p:cNvPr id="51" name="Group 50">
              <a:extLst>
                <a:ext uri="{FF2B5EF4-FFF2-40B4-BE49-F238E27FC236}">
                  <a16:creationId xmlns:a16="http://schemas.microsoft.com/office/drawing/2014/main" id="{8122BB3A-9A79-4C8F-A18F-7394250510FE}"/>
                </a:ext>
              </a:extLst>
            </p:cNvPr>
            <p:cNvGrpSpPr/>
            <p:nvPr/>
          </p:nvGrpSpPr>
          <p:grpSpPr>
            <a:xfrm>
              <a:off x="270856" y="1314441"/>
              <a:ext cx="6575561" cy="3090418"/>
              <a:chOff x="367113" y="971296"/>
              <a:chExt cx="6575561" cy="3090418"/>
            </a:xfrm>
          </p:grpSpPr>
          <p:grpSp>
            <p:nvGrpSpPr>
              <p:cNvPr id="2" name="Group 1">
                <a:extLst>
                  <a:ext uri="{FF2B5EF4-FFF2-40B4-BE49-F238E27FC236}">
                    <a16:creationId xmlns:a16="http://schemas.microsoft.com/office/drawing/2014/main" id="{8982FA7C-6ED9-4449-8136-B223468359EB}"/>
                  </a:ext>
                </a:extLst>
              </p:cNvPr>
              <p:cNvGrpSpPr>
                <a:grpSpLocks noChangeAspect="1"/>
              </p:cNvGrpSpPr>
              <p:nvPr/>
            </p:nvGrpSpPr>
            <p:grpSpPr>
              <a:xfrm>
                <a:off x="1822034" y="971296"/>
                <a:ext cx="5120640" cy="3090418"/>
                <a:chOff x="710387" y="3137131"/>
                <a:chExt cx="5029200" cy="3035232"/>
              </a:xfrm>
            </p:grpSpPr>
            <p:grpSp>
              <p:nvGrpSpPr>
                <p:cNvPr id="16" name="Group 15">
                  <a:extLst>
                    <a:ext uri="{FF2B5EF4-FFF2-40B4-BE49-F238E27FC236}">
                      <a16:creationId xmlns:a16="http://schemas.microsoft.com/office/drawing/2014/main" id="{6A4C3265-A0ED-4596-B787-E2A234954B2B}"/>
                    </a:ext>
                  </a:extLst>
                </p:cNvPr>
                <p:cNvGrpSpPr>
                  <a:grpSpLocks noChangeAspect="1"/>
                </p:cNvGrpSpPr>
                <p:nvPr/>
              </p:nvGrpSpPr>
              <p:grpSpPr>
                <a:xfrm>
                  <a:off x="710387" y="3137131"/>
                  <a:ext cx="5029200" cy="3035232"/>
                  <a:chOff x="4198320" y="1280160"/>
                  <a:chExt cx="7687080" cy="4639320"/>
                </a:xfrm>
              </p:grpSpPr>
              <p:pic>
                <p:nvPicPr>
                  <p:cNvPr id="17" name="Picture 16">
                    <a:extLst>
                      <a:ext uri="{FF2B5EF4-FFF2-40B4-BE49-F238E27FC236}">
                        <a16:creationId xmlns:a16="http://schemas.microsoft.com/office/drawing/2014/main" id="{54744D08-B110-42BA-A5AE-A570648B7A37}"/>
                      </a:ext>
                    </a:extLst>
                  </p:cNvPr>
                  <p:cNvPicPr/>
                  <p:nvPr/>
                </p:nvPicPr>
                <p:blipFill>
                  <a:blip r:embed="rId4"/>
                  <a:stretch/>
                </p:blipFill>
                <p:spPr>
                  <a:xfrm>
                    <a:off x="4198320" y="1280160"/>
                    <a:ext cx="7687080" cy="4639320"/>
                  </a:xfrm>
                  <a:prstGeom prst="rect">
                    <a:avLst/>
                  </a:prstGeom>
                  <a:ln w="0">
                    <a:noFill/>
                  </a:ln>
                </p:spPr>
              </p:pic>
              <p:sp>
                <p:nvSpPr>
                  <p:cNvPr id="18" name="Rectangle 17">
                    <a:extLst>
                      <a:ext uri="{FF2B5EF4-FFF2-40B4-BE49-F238E27FC236}">
                        <a16:creationId xmlns:a16="http://schemas.microsoft.com/office/drawing/2014/main" id="{A5F15BF8-31D3-4CEA-A7C8-E6028D4DBD26}"/>
                      </a:ext>
                    </a:extLst>
                  </p:cNvPr>
                  <p:cNvSpPr/>
                  <p:nvPr/>
                </p:nvSpPr>
                <p:spPr>
                  <a:xfrm>
                    <a:off x="5486400" y="5337000"/>
                    <a:ext cx="5490360" cy="15480"/>
                  </a:xfrm>
                  <a:prstGeom prst="rect">
                    <a:avLst/>
                  </a:prstGeom>
                  <a:solidFill>
                    <a:srgbClr val="D76F72"/>
                  </a:solidFill>
                  <a:ln w="0">
                    <a:solidFill>
                      <a:srgbClr val="D76F72"/>
                    </a:solidFill>
                  </a:ln>
                </p:spPr>
                <p:style>
                  <a:lnRef idx="0">
                    <a:scrgbClr r="0" g="0" b="0"/>
                  </a:lnRef>
                  <a:fillRef idx="0">
                    <a:scrgbClr r="0" g="0" b="0"/>
                  </a:fillRef>
                  <a:effectRef idx="0">
                    <a:scrgbClr r="0" g="0" b="0"/>
                  </a:effectRef>
                  <a:fontRef idx="minor"/>
                </p:style>
              </p:sp>
              <p:sp>
                <p:nvSpPr>
                  <p:cNvPr id="19" name="Rectangle 18">
                    <a:extLst>
                      <a:ext uri="{FF2B5EF4-FFF2-40B4-BE49-F238E27FC236}">
                        <a16:creationId xmlns:a16="http://schemas.microsoft.com/office/drawing/2014/main" id="{2B6B7CC3-4D04-4740-AEF1-FA6D3A6E8722}"/>
                      </a:ext>
                    </a:extLst>
                  </p:cNvPr>
                  <p:cNvSpPr/>
                  <p:nvPr/>
                </p:nvSpPr>
                <p:spPr>
                  <a:xfrm>
                    <a:off x="5486400" y="5198760"/>
                    <a:ext cx="5210280" cy="15840"/>
                  </a:xfrm>
                  <a:prstGeom prst="rect">
                    <a:avLst/>
                  </a:prstGeom>
                  <a:solidFill>
                    <a:srgbClr val="D76F72"/>
                  </a:solidFill>
                  <a:ln w="0">
                    <a:solidFill>
                      <a:srgbClr val="D76F72"/>
                    </a:solidFill>
                  </a:ln>
                </p:spPr>
                <p:style>
                  <a:lnRef idx="0">
                    <a:scrgbClr r="0" g="0" b="0"/>
                  </a:lnRef>
                  <a:fillRef idx="0">
                    <a:scrgbClr r="0" g="0" b="0"/>
                  </a:fillRef>
                  <a:effectRef idx="0">
                    <a:scrgbClr r="0" g="0" b="0"/>
                  </a:effectRef>
                  <a:fontRef idx="minor"/>
                </p:style>
              </p:sp>
              <p:sp>
                <p:nvSpPr>
                  <p:cNvPr id="20" name="Rectangle 19">
                    <a:extLst>
                      <a:ext uri="{FF2B5EF4-FFF2-40B4-BE49-F238E27FC236}">
                        <a16:creationId xmlns:a16="http://schemas.microsoft.com/office/drawing/2014/main" id="{73724CD3-3F90-43E6-B296-D9A0419F8D88}"/>
                      </a:ext>
                    </a:extLst>
                  </p:cNvPr>
                  <p:cNvSpPr/>
                  <p:nvPr/>
                </p:nvSpPr>
                <p:spPr>
                  <a:xfrm>
                    <a:off x="5486400" y="5060520"/>
                    <a:ext cx="4844520" cy="15840"/>
                  </a:xfrm>
                  <a:prstGeom prst="rect">
                    <a:avLst/>
                  </a:prstGeom>
                  <a:solidFill>
                    <a:srgbClr val="D76F72"/>
                  </a:solidFill>
                  <a:ln w="0">
                    <a:solidFill>
                      <a:srgbClr val="D76F72"/>
                    </a:solidFill>
                  </a:ln>
                </p:spPr>
                <p:style>
                  <a:lnRef idx="0">
                    <a:scrgbClr r="0" g="0" b="0"/>
                  </a:lnRef>
                  <a:fillRef idx="0">
                    <a:scrgbClr r="0" g="0" b="0"/>
                  </a:fillRef>
                  <a:effectRef idx="0">
                    <a:scrgbClr r="0" g="0" b="0"/>
                  </a:effectRef>
                  <a:fontRef idx="minor"/>
                </p:style>
              </p:sp>
              <p:sp>
                <p:nvSpPr>
                  <p:cNvPr id="21" name="Rectangle 20">
                    <a:extLst>
                      <a:ext uri="{FF2B5EF4-FFF2-40B4-BE49-F238E27FC236}">
                        <a16:creationId xmlns:a16="http://schemas.microsoft.com/office/drawing/2014/main" id="{A7DD5E09-29FE-4E13-B929-CE297D99E51D}"/>
                      </a:ext>
                    </a:extLst>
                  </p:cNvPr>
                  <p:cNvSpPr/>
                  <p:nvPr/>
                </p:nvSpPr>
                <p:spPr>
                  <a:xfrm>
                    <a:off x="5486400" y="4922640"/>
                    <a:ext cx="4478760" cy="15480"/>
                  </a:xfrm>
                  <a:prstGeom prst="rect">
                    <a:avLst/>
                  </a:prstGeom>
                  <a:solidFill>
                    <a:srgbClr val="D76F72"/>
                  </a:solidFill>
                  <a:ln w="0">
                    <a:solidFill>
                      <a:srgbClr val="D76F72"/>
                    </a:solidFill>
                  </a:ln>
                </p:spPr>
                <p:style>
                  <a:lnRef idx="0">
                    <a:scrgbClr r="0" g="0" b="0"/>
                  </a:lnRef>
                  <a:fillRef idx="0">
                    <a:scrgbClr r="0" g="0" b="0"/>
                  </a:fillRef>
                  <a:effectRef idx="0">
                    <a:scrgbClr r="0" g="0" b="0"/>
                  </a:effectRef>
                  <a:fontRef idx="minor"/>
                </p:style>
              </p:sp>
              <p:sp>
                <p:nvSpPr>
                  <p:cNvPr id="22" name="Rectangle 21">
                    <a:extLst>
                      <a:ext uri="{FF2B5EF4-FFF2-40B4-BE49-F238E27FC236}">
                        <a16:creationId xmlns:a16="http://schemas.microsoft.com/office/drawing/2014/main" id="{C68B182C-246E-45E1-91DE-C6F75DF20056}"/>
                      </a:ext>
                    </a:extLst>
                  </p:cNvPr>
                  <p:cNvSpPr/>
                  <p:nvPr/>
                </p:nvSpPr>
                <p:spPr>
                  <a:xfrm rot="16200000">
                    <a:off x="7837560" y="3514320"/>
                    <a:ext cx="4295880" cy="85680"/>
                  </a:xfrm>
                  <a:prstGeom prst="rect">
                    <a:avLst/>
                  </a:prstGeom>
                  <a:solidFill>
                    <a:srgbClr val="FFCD31"/>
                  </a:solidFill>
                  <a:ln w="0">
                    <a:solidFill>
                      <a:srgbClr val="FFCD31"/>
                    </a:solidFill>
                  </a:ln>
                </p:spPr>
                <p:style>
                  <a:lnRef idx="0">
                    <a:scrgbClr r="0" g="0" b="0"/>
                  </a:lnRef>
                  <a:fillRef idx="0">
                    <a:scrgbClr r="0" g="0" b="0"/>
                  </a:fillRef>
                  <a:effectRef idx="0">
                    <a:scrgbClr r="0" g="0" b="0"/>
                  </a:effectRef>
                  <a:fontRef idx="minor"/>
                </p:style>
              </p:sp>
              <p:sp>
                <p:nvSpPr>
                  <p:cNvPr id="23" name="Rectangle 22">
                    <a:extLst>
                      <a:ext uri="{FF2B5EF4-FFF2-40B4-BE49-F238E27FC236}">
                        <a16:creationId xmlns:a16="http://schemas.microsoft.com/office/drawing/2014/main" id="{69756418-F754-4D62-B58E-1EF35C03FED6}"/>
                      </a:ext>
                    </a:extLst>
                  </p:cNvPr>
                  <p:cNvSpPr/>
                  <p:nvPr/>
                </p:nvSpPr>
                <p:spPr>
                  <a:xfrm rot="16200000">
                    <a:off x="8182800" y="3514320"/>
                    <a:ext cx="4295880" cy="85680"/>
                  </a:xfrm>
                  <a:prstGeom prst="rect">
                    <a:avLst/>
                  </a:prstGeom>
                  <a:solidFill>
                    <a:srgbClr val="FFCD31"/>
                  </a:solidFill>
                  <a:ln w="0">
                    <a:solidFill>
                      <a:srgbClr val="FFCD31"/>
                    </a:solidFill>
                  </a:ln>
                </p:spPr>
                <p:style>
                  <a:lnRef idx="0">
                    <a:scrgbClr r="0" g="0" b="0"/>
                  </a:lnRef>
                  <a:fillRef idx="0">
                    <a:scrgbClr r="0" g="0" b="0"/>
                  </a:fillRef>
                  <a:effectRef idx="0">
                    <a:scrgbClr r="0" g="0" b="0"/>
                  </a:effectRef>
                  <a:fontRef idx="minor"/>
                </p:style>
              </p:sp>
              <p:sp>
                <p:nvSpPr>
                  <p:cNvPr id="24" name="Rectangle 23">
                    <a:extLst>
                      <a:ext uri="{FF2B5EF4-FFF2-40B4-BE49-F238E27FC236}">
                        <a16:creationId xmlns:a16="http://schemas.microsoft.com/office/drawing/2014/main" id="{F6495958-2FCF-44A7-A6E8-FC92C9859564}"/>
                      </a:ext>
                    </a:extLst>
                  </p:cNvPr>
                  <p:cNvSpPr/>
                  <p:nvPr/>
                </p:nvSpPr>
                <p:spPr>
                  <a:xfrm rot="16200000">
                    <a:off x="8528400" y="3514320"/>
                    <a:ext cx="4295880" cy="86040"/>
                  </a:xfrm>
                  <a:prstGeom prst="rect">
                    <a:avLst/>
                  </a:prstGeom>
                  <a:solidFill>
                    <a:srgbClr val="FFCD31"/>
                  </a:solidFill>
                  <a:ln w="0">
                    <a:solidFill>
                      <a:srgbClr val="FFCD31"/>
                    </a:solidFill>
                  </a:ln>
                </p:spPr>
                <p:style>
                  <a:lnRef idx="0">
                    <a:scrgbClr r="0" g="0" b="0"/>
                  </a:lnRef>
                  <a:fillRef idx="0">
                    <a:scrgbClr r="0" g="0" b="0"/>
                  </a:fillRef>
                  <a:effectRef idx="0">
                    <a:scrgbClr r="0" g="0" b="0"/>
                  </a:effectRef>
                  <a:fontRef idx="minor"/>
                </p:style>
              </p:sp>
              <p:sp>
                <p:nvSpPr>
                  <p:cNvPr id="25" name="Rectangle 24">
                    <a:extLst>
                      <a:ext uri="{FF2B5EF4-FFF2-40B4-BE49-F238E27FC236}">
                        <a16:creationId xmlns:a16="http://schemas.microsoft.com/office/drawing/2014/main" id="{B43BE7DE-DD2D-4758-B02A-D88C87E65DE5}"/>
                      </a:ext>
                    </a:extLst>
                  </p:cNvPr>
                  <p:cNvSpPr/>
                  <p:nvPr/>
                </p:nvSpPr>
                <p:spPr>
                  <a:xfrm rot="16200000">
                    <a:off x="8873640" y="3514320"/>
                    <a:ext cx="4295880" cy="86040"/>
                  </a:xfrm>
                  <a:prstGeom prst="rect">
                    <a:avLst/>
                  </a:prstGeom>
                  <a:solidFill>
                    <a:srgbClr val="FFCD31"/>
                  </a:solidFill>
                  <a:ln w="0">
                    <a:solidFill>
                      <a:srgbClr val="FFCD31"/>
                    </a:solidFill>
                  </a:ln>
                </p:spPr>
                <p:style>
                  <a:lnRef idx="0">
                    <a:scrgbClr r="0" g="0" b="0"/>
                  </a:lnRef>
                  <a:fillRef idx="0">
                    <a:scrgbClr r="0" g="0" b="0"/>
                  </a:fillRef>
                  <a:effectRef idx="0">
                    <a:scrgbClr r="0" g="0" b="0"/>
                  </a:effectRef>
                  <a:fontRef idx="minor"/>
                </p:style>
              </p:sp>
              <p:sp>
                <p:nvSpPr>
                  <p:cNvPr id="26" name="Rectangle 25">
                    <a:extLst>
                      <a:ext uri="{FF2B5EF4-FFF2-40B4-BE49-F238E27FC236}">
                        <a16:creationId xmlns:a16="http://schemas.microsoft.com/office/drawing/2014/main" id="{0AB4E0FF-E795-4667-A480-6162E9A673C4}"/>
                      </a:ext>
                    </a:extLst>
                  </p:cNvPr>
                  <p:cNvSpPr/>
                  <p:nvPr/>
                </p:nvSpPr>
                <p:spPr>
                  <a:xfrm>
                    <a:off x="5486400" y="2197080"/>
                    <a:ext cx="6033240" cy="856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27" name="Rectangle 26">
                    <a:extLst>
                      <a:ext uri="{FF2B5EF4-FFF2-40B4-BE49-F238E27FC236}">
                        <a16:creationId xmlns:a16="http://schemas.microsoft.com/office/drawing/2014/main" id="{4C695FC8-88CE-4FA2-8772-561B6BD76FD4}"/>
                      </a:ext>
                    </a:extLst>
                  </p:cNvPr>
                  <p:cNvSpPr/>
                  <p:nvPr/>
                </p:nvSpPr>
                <p:spPr>
                  <a:xfrm>
                    <a:off x="5486400" y="2024280"/>
                    <a:ext cx="6033240" cy="860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28" name="Rectangle 27">
                    <a:extLst>
                      <a:ext uri="{FF2B5EF4-FFF2-40B4-BE49-F238E27FC236}">
                        <a16:creationId xmlns:a16="http://schemas.microsoft.com/office/drawing/2014/main" id="{171A35C0-9C73-4989-8FA5-0E4D01566D5C}"/>
                      </a:ext>
                    </a:extLst>
                  </p:cNvPr>
                  <p:cNvSpPr/>
                  <p:nvPr/>
                </p:nvSpPr>
                <p:spPr>
                  <a:xfrm>
                    <a:off x="5486400" y="1851840"/>
                    <a:ext cx="6033240" cy="8568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sp>
              <p:sp>
                <p:nvSpPr>
                  <p:cNvPr id="29" name="Rectangle 28">
                    <a:extLst>
                      <a:ext uri="{FF2B5EF4-FFF2-40B4-BE49-F238E27FC236}">
                        <a16:creationId xmlns:a16="http://schemas.microsoft.com/office/drawing/2014/main" id="{05B5D956-212D-400A-B788-A4825F42C878}"/>
                      </a:ext>
                    </a:extLst>
                  </p:cNvPr>
                  <p:cNvSpPr/>
                  <p:nvPr/>
                </p:nvSpPr>
                <p:spPr>
                  <a:xfrm>
                    <a:off x="5486400" y="1679040"/>
                    <a:ext cx="6033240" cy="86040"/>
                  </a:xfrm>
                  <a:prstGeom prst="rect">
                    <a:avLst/>
                  </a:prstGeom>
                  <a:solidFill>
                    <a:srgbClr val="729FCF"/>
                  </a:solidFill>
                  <a:ln w="0">
                    <a:solidFill>
                      <a:srgbClr val="3465A4"/>
                    </a:solidFill>
                  </a:ln>
                </p:spPr>
                <p:style>
                  <a:lnRef idx="0">
                    <a:scrgbClr r="0" g="0" b="0"/>
                  </a:lnRef>
                  <a:fillRef idx="0">
                    <a:scrgbClr r="0" g="0" b="0"/>
                  </a:fillRef>
                  <a:effectRef idx="0">
                    <a:scrgbClr r="0" g="0" b="0"/>
                  </a:effectRef>
                  <a:fontRef idx="minor"/>
                </p:style>
              </p:sp>
            </p:grpSp>
            <p:sp>
              <p:nvSpPr>
                <p:cNvPr id="30" name="Rectangle 29">
                  <a:extLst>
                    <a:ext uri="{FF2B5EF4-FFF2-40B4-BE49-F238E27FC236}">
                      <a16:creationId xmlns:a16="http://schemas.microsoft.com/office/drawing/2014/main" id="{2F50F0D8-7207-4F48-BD5D-A5DBC056B6F5}"/>
                    </a:ext>
                  </a:extLst>
                </p:cNvPr>
                <p:cNvSpPr/>
                <p:nvPr/>
              </p:nvSpPr>
              <p:spPr>
                <a:xfrm>
                  <a:off x="2595665" y="3770950"/>
                  <a:ext cx="1109678"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strike="noStrike" spc="-1" dirty="0">
                      <a:solidFill>
                        <a:srgbClr val="000000"/>
                      </a:solidFill>
                      <a:latin typeface="Times New Roman" panose="02020603050405020304" pitchFamily="18" charset="0"/>
                      <a:ea typeface="DejaVu Sans"/>
                      <a:cs typeface="Times New Roman" panose="02020603050405020304" pitchFamily="18" charset="0"/>
                    </a:rPr>
                    <a:t>Z; (r phi)</a:t>
                  </a:r>
                  <a:endParaRPr lang="en-US" sz="1400" strike="noStrike" spc="-1"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74696CBB-B315-47BB-92F6-241155E997A4}"/>
                    </a:ext>
                  </a:extLst>
                </p:cNvPr>
                <p:cNvSpPr/>
                <p:nvPr/>
              </p:nvSpPr>
              <p:spPr>
                <a:xfrm rot="5400000">
                  <a:off x="3967539" y="4416658"/>
                  <a:ext cx="647580"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strike="noStrike" spc="-1" dirty="0">
                      <a:solidFill>
                        <a:srgbClr val="000000"/>
                      </a:solidFill>
                      <a:latin typeface="Times New Roman" panose="02020603050405020304" pitchFamily="18" charset="0"/>
                      <a:ea typeface="DejaVu Sans"/>
                      <a:cs typeface="Times New Roman" panose="02020603050405020304" pitchFamily="18" charset="0"/>
                    </a:rPr>
                    <a:t>C; (z)</a:t>
                  </a:r>
                  <a:endParaRPr lang="en-US" sz="1400" strike="noStrike" spc="-1"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DD061640-88DB-4666-A8A5-B4B26AEA8909}"/>
                    </a:ext>
                  </a:extLst>
                </p:cNvPr>
                <p:cNvSpPr/>
                <p:nvPr/>
              </p:nvSpPr>
              <p:spPr>
                <a:xfrm>
                  <a:off x="2128298" y="5760534"/>
                  <a:ext cx="2193378" cy="34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buNone/>
                  </a:pPr>
                  <a:r>
                    <a:rPr lang="en-US" sz="1400" strike="noStrike" spc="-1" dirty="0">
                      <a:solidFill>
                        <a:srgbClr val="000000"/>
                      </a:solidFill>
                      <a:latin typeface="Times New Roman" panose="02020603050405020304" pitchFamily="18" charset="0"/>
                      <a:ea typeface="DejaVu Sans"/>
                      <a:cs typeface="Times New Roman" panose="02020603050405020304" pitchFamily="18" charset="0"/>
                    </a:rPr>
                    <a:t>return trail for C strips</a:t>
                  </a:r>
                  <a:endParaRPr lang="en-US" sz="1400" strike="noStrike" spc="-1" dirty="0">
                    <a:latin typeface="Times New Roman" panose="020206030504050203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BAF689AF-E392-498B-8D0A-3AC5C1702B2F}"/>
                  </a:ext>
                </a:extLst>
              </p:cNvPr>
              <p:cNvGrpSpPr/>
              <p:nvPr/>
            </p:nvGrpSpPr>
            <p:grpSpPr>
              <a:xfrm>
                <a:off x="367113" y="1155004"/>
                <a:ext cx="2059000" cy="2783495"/>
                <a:chOff x="1237379" y="1175232"/>
                <a:chExt cx="2059000" cy="2783495"/>
              </a:xfrm>
            </p:grpSpPr>
            <p:sp>
              <p:nvSpPr>
                <p:cNvPr id="36" name="Straight Connector 35">
                  <a:extLst>
                    <a:ext uri="{FF2B5EF4-FFF2-40B4-BE49-F238E27FC236}">
                      <a16:creationId xmlns:a16="http://schemas.microsoft.com/office/drawing/2014/main" id="{584549A2-2BDE-4E05-BE93-6068E7864B85}"/>
                    </a:ext>
                  </a:extLst>
                </p:cNvPr>
                <p:cNvSpPr/>
                <p:nvPr/>
              </p:nvSpPr>
              <p:spPr>
                <a:xfrm flipV="1">
                  <a:off x="2097583" y="2102305"/>
                  <a:ext cx="858245" cy="5995"/>
                </a:xfrm>
                <a:prstGeom prst="line">
                  <a:avLst/>
                </a:prstGeom>
                <a:ln w="19050">
                  <a:solidFill>
                    <a:srgbClr val="3465A4"/>
                  </a:solidFill>
                  <a:round/>
                  <a:tailEnd type="triangle" w="med" len="med"/>
                </a:ln>
              </p:spPr>
              <p:style>
                <a:lnRef idx="0">
                  <a:scrgbClr r="0" g="0" b="0"/>
                </a:lnRef>
                <a:fillRef idx="0">
                  <a:scrgbClr r="0" g="0" b="0"/>
                </a:fillRef>
                <a:effectRef idx="0">
                  <a:scrgbClr r="0" g="0" b="0"/>
                </a:effectRef>
                <a:fontRef idx="minor"/>
              </p:style>
            </p:sp>
            <p:sp>
              <p:nvSpPr>
                <p:cNvPr id="37" name="Straight Connector 36">
                  <a:extLst>
                    <a:ext uri="{FF2B5EF4-FFF2-40B4-BE49-F238E27FC236}">
                      <a16:creationId xmlns:a16="http://schemas.microsoft.com/office/drawing/2014/main" id="{F0E94D29-B8CD-448A-8445-C19BF449F7EE}"/>
                    </a:ext>
                  </a:extLst>
                </p:cNvPr>
                <p:cNvSpPr/>
                <p:nvPr/>
              </p:nvSpPr>
              <p:spPr>
                <a:xfrm flipV="1">
                  <a:off x="2117485" y="2348415"/>
                  <a:ext cx="673073" cy="282452"/>
                </a:xfrm>
                <a:prstGeom prst="line">
                  <a:avLst/>
                </a:prstGeom>
                <a:ln w="19050">
                  <a:solidFill>
                    <a:srgbClr val="B3B3B3"/>
                  </a:solidFill>
                  <a:round/>
                  <a:tailEnd type="triangle" w="med" len="med"/>
                </a:ln>
              </p:spPr>
              <p:style>
                <a:lnRef idx="0">
                  <a:scrgbClr r="0" g="0" b="0"/>
                </a:lnRef>
                <a:fillRef idx="0">
                  <a:scrgbClr r="0" g="0" b="0"/>
                </a:fillRef>
                <a:effectRef idx="0">
                  <a:scrgbClr r="0" g="0" b="0"/>
                </a:effectRef>
                <a:fontRef idx="minor"/>
              </p:style>
            </p:sp>
            <p:sp>
              <p:nvSpPr>
                <p:cNvPr id="38" name="Straight Connector 37">
                  <a:extLst>
                    <a:ext uri="{FF2B5EF4-FFF2-40B4-BE49-F238E27FC236}">
                      <a16:creationId xmlns:a16="http://schemas.microsoft.com/office/drawing/2014/main" id="{B9A3B524-1B2B-429F-8770-04949DE5F547}"/>
                    </a:ext>
                  </a:extLst>
                </p:cNvPr>
                <p:cNvSpPr/>
                <p:nvPr/>
              </p:nvSpPr>
              <p:spPr>
                <a:xfrm>
                  <a:off x="2054464" y="1448540"/>
                  <a:ext cx="744353" cy="126529"/>
                </a:xfrm>
                <a:prstGeom prst="line">
                  <a:avLst/>
                </a:prstGeom>
                <a:ln w="19050">
                  <a:solidFill>
                    <a:srgbClr val="C9211E"/>
                  </a:solidFill>
                  <a:round/>
                  <a:tailEnd type="triangle" w="med" len="med"/>
                </a:ln>
              </p:spPr>
              <p:style>
                <a:lnRef idx="0">
                  <a:scrgbClr r="0" g="0" b="0"/>
                </a:lnRef>
                <a:fillRef idx="0">
                  <a:scrgbClr r="0" g="0" b="0"/>
                </a:fillRef>
                <a:effectRef idx="0">
                  <a:scrgbClr r="0" g="0" b="0"/>
                </a:effectRef>
                <a:fontRef idx="minor"/>
              </p:style>
            </p:sp>
            <p:sp>
              <p:nvSpPr>
                <p:cNvPr id="39" name="Straight Connector 38">
                  <a:extLst>
                    <a:ext uri="{FF2B5EF4-FFF2-40B4-BE49-F238E27FC236}">
                      <a16:creationId xmlns:a16="http://schemas.microsoft.com/office/drawing/2014/main" id="{F34B87A3-6A27-47F0-8826-76C22693A3A5}"/>
                    </a:ext>
                  </a:extLst>
                </p:cNvPr>
                <p:cNvSpPr/>
                <p:nvPr/>
              </p:nvSpPr>
              <p:spPr>
                <a:xfrm>
                  <a:off x="2051123" y="1682684"/>
                  <a:ext cx="956786" cy="92739"/>
                </a:xfrm>
                <a:prstGeom prst="line">
                  <a:avLst/>
                </a:prstGeom>
                <a:ln w="19050">
                  <a:solidFill>
                    <a:srgbClr val="99C3FA"/>
                  </a:solidFill>
                  <a:round/>
                  <a:tailEnd type="triangle" w="med" len="med"/>
                </a:ln>
              </p:spPr>
              <p:style>
                <a:lnRef idx="0">
                  <a:scrgbClr r="0" g="0" b="0"/>
                </a:lnRef>
                <a:fillRef idx="0">
                  <a:scrgbClr r="0" g="0" b="0"/>
                </a:fillRef>
                <a:effectRef idx="0">
                  <a:scrgbClr r="0" g="0" b="0"/>
                </a:effectRef>
                <a:fontRef idx="minor"/>
              </p:style>
            </p:sp>
            <p:sp>
              <p:nvSpPr>
                <p:cNvPr id="40" name="Straight Connector 39">
                  <a:extLst>
                    <a:ext uri="{FF2B5EF4-FFF2-40B4-BE49-F238E27FC236}">
                      <a16:creationId xmlns:a16="http://schemas.microsoft.com/office/drawing/2014/main" id="{66308E6D-DBD1-4CCC-B361-126032A54304}"/>
                    </a:ext>
                  </a:extLst>
                </p:cNvPr>
                <p:cNvSpPr/>
                <p:nvPr/>
              </p:nvSpPr>
              <p:spPr>
                <a:xfrm flipV="1">
                  <a:off x="1916478" y="2547888"/>
                  <a:ext cx="858245" cy="530644"/>
                </a:xfrm>
                <a:prstGeom prst="line">
                  <a:avLst/>
                </a:prstGeom>
                <a:ln w="19050">
                  <a:solidFill>
                    <a:srgbClr val="FFFD00"/>
                  </a:solidFill>
                  <a:round/>
                  <a:tailEnd type="triangle" w="med" len="med"/>
                </a:ln>
              </p:spPr>
              <p:style>
                <a:lnRef idx="0">
                  <a:scrgbClr r="0" g="0" b="0"/>
                </a:lnRef>
                <a:fillRef idx="0">
                  <a:scrgbClr r="0" g="0" b="0"/>
                </a:fillRef>
                <a:effectRef idx="0">
                  <a:scrgbClr r="0" g="0" b="0"/>
                </a:effectRef>
                <a:fontRef idx="minor"/>
              </p:style>
            </p:sp>
            <p:sp>
              <p:nvSpPr>
                <p:cNvPr id="41" name="Straight Connector 40">
                  <a:extLst>
                    <a:ext uri="{FF2B5EF4-FFF2-40B4-BE49-F238E27FC236}">
                      <a16:creationId xmlns:a16="http://schemas.microsoft.com/office/drawing/2014/main" id="{F63290B6-8D43-494C-BB41-25857C12053E}"/>
                    </a:ext>
                  </a:extLst>
                </p:cNvPr>
                <p:cNvSpPr/>
                <p:nvPr/>
              </p:nvSpPr>
              <p:spPr>
                <a:xfrm flipV="1">
                  <a:off x="2051123" y="2820800"/>
                  <a:ext cx="723600" cy="635622"/>
                </a:xfrm>
                <a:prstGeom prst="line">
                  <a:avLst/>
                </a:prstGeom>
                <a:ln w="19050">
                  <a:solidFill>
                    <a:srgbClr val="1D00FF"/>
                  </a:solidFill>
                  <a:round/>
                  <a:tailEnd type="triangle" w="med" len="med"/>
                </a:ln>
              </p:spPr>
              <p:style>
                <a:lnRef idx="0">
                  <a:scrgbClr r="0" g="0" b="0"/>
                </a:lnRef>
                <a:fillRef idx="0">
                  <a:scrgbClr r="0" g="0" b="0"/>
                </a:fillRef>
                <a:effectRef idx="0">
                  <a:scrgbClr r="0" g="0" b="0"/>
                </a:effectRef>
                <a:fontRef idx="minor"/>
              </p:style>
            </p:sp>
            <p:sp>
              <p:nvSpPr>
                <p:cNvPr id="42" name="Straight Connector 41">
                  <a:extLst>
                    <a:ext uri="{FF2B5EF4-FFF2-40B4-BE49-F238E27FC236}">
                      <a16:creationId xmlns:a16="http://schemas.microsoft.com/office/drawing/2014/main" id="{D278E0B7-7E73-47A8-ADCC-1163582F018B}"/>
                    </a:ext>
                  </a:extLst>
                </p:cNvPr>
                <p:cNvSpPr/>
                <p:nvPr/>
              </p:nvSpPr>
              <p:spPr>
                <a:xfrm flipV="1">
                  <a:off x="2054464" y="3428222"/>
                  <a:ext cx="1241915" cy="427576"/>
                </a:xfrm>
                <a:prstGeom prst="line">
                  <a:avLst/>
                </a:prstGeom>
                <a:ln w="19050">
                  <a:solidFill>
                    <a:srgbClr val="02A819"/>
                  </a:solidFill>
                  <a:round/>
                  <a:tailEnd type="triangle" w="med" len="med"/>
                </a:ln>
              </p:spPr>
              <p:style>
                <a:lnRef idx="0">
                  <a:scrgbClr r="0" g="0" b="0"/>
                </a:lnRef>
                <a:fillRef idx="0">
                  <a:scrgbClr r="0" g="0" b="0"/>
                </a:fillRef>
                <a:effectRef idx="0">
                  <a:scrgbClr r="0" g="0" b="0"/>
                </a:effectRef>
                <a:fontRef idx="minor"/>
              </p:style>
            </p:sp>
            <p:sp>
              <p:nvSpPr>
                <p:cNvPr id="43" name="Rectangle 42">
                  <a:extLst>
                    <a:ext uri="{FF2B5EF4-FFF2-40B4-BE49-F238E27FC236}">
                      <a16:creationId xmlns:a16="http://schemas.microsoft.com/office/drawing/2014/main" id="{34EDC5C0-67DE-4AF1-8FF7-BBB4979AE78D}"/>
                    </a:ext>
                  </a:extLst>
                </p:cNvPr>
                <p:cNvSpPr/>
                <p:nvPr/>
              </p:nvSpPr>
              <p:spPr>
                <a:xfrm>
                  <a:off x="1642276" y="1175232"/>
                  <a:ext cx="412727" cy="1846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HV</a:t>
                  </a:r>
                  <a:endParaRPr lang="en-US" sz="1200" strike="noStrike" spc="-1" dirty="0">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B58CD0BE-CA89-4C90-A06B-5AC6C379AA4F}"/>
                    </a:ext>
                  </a:extLst>
                </p:cNvPr>
                <p:cNvSpPr/>
                <p:nvPr/>
              </p:nvSpPr>
              <p:spPr>
                <a:xfrm>
                  <a:off x="1350579" y="2382315"/>
                  <a:ext cx="704424" cy="369332"/>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 </a:t>
                  </a:r>
                  <a:r>
                    <a:rPr lang="en-US" sz="1200" strike="noStrike" spc="-1" dirty="0" err="1">
                      <a:solidFill>
                        <a:srgbClr val="000000"/>
                      </a:solidFill>
                      <a:latin typeface="Times New Roman" panose="02020603050405020304" pitchFamily="18" charset="0"/>
                      <a:ea typeface="DejaVu Sans"/>
                      <a:cs typeface="Times New Roman" panose="02020603050405020304" pitchFamily="18" charset="0"/>
                    </a:rPr>
                    <a:t>FireFly</a:t>
                  </a: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 to RDO</a:t>
                  </a:r>
                  <a:endParaRPr lang="en-US" sz="1200" strike="noStrike" spc="-1" dirty="0">
                    <a:latin typeface="Times New Roman" panose="02020603050405020304" pitchFamily="18" charset="0"/>
                    <a:cs typeface="Times New Roman" panose="02020603050405020304" pitchFamily="18" charset="0"/>
                  </a:endParaRPr>
                </a:p>
              </p:txBody>
            </p:sp>
            <p:sp>
              <p:nvSpPr>
                <p:cNvPr id="45" name="Rectangle 44">
                  <a:extLst>
                    <a:ext uri="{FF2B5EF4-FFF2-40B4-BE49-F238E27FC236}">
                      <a16:creationId xmlns:a16="http://schemas.microsoft.com/office/drawing/2014/main" id="{B5FD3345-35B4-4ECB-ABAE-7CDBC25CADDE}"/>
                    </a:ext>
                  </a:extLst>
                </p:cNvPr>
                <p:cNvSpPr/>
                <p:nvPr/>
              </p:nvSpPr>
              <p:spPr>
                <a:xfrm>
                  <a:off x="1688015" y="1979954"/>
                  <a:ext cx="366988" cy="1846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LV</a:t>
                  </a:r>
                  <a:endParaRPr lang="en-US" sz="1200" strike="noStrike" spc="-1" dirty="0">
                    <a:latin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0CB6BDDF-D2FA-4A92-8242-078C90C468C0}"/>
                    </a:ext>
                  </a:extLst>
                </p:cNvPr>
                <p:cNvSpPr/>
                <p:nvPr/>
              </p:nvSpPr>
              <p:spPr>
                <a:xfrm>
                  <a:off x="1463332" y="1577593"/>
                  <a:ext cx="591671" cy="184666"/>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Cooling</a:t>
                  </a:r>
                  <a:endParaRPr lang="en-US" sz="1200" strike="noStrike" spc="-1" dirty="0">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60FFEA5D-9BF7-4B88-ADEA-7A0D328FB1DB}"/>
                    </a:ext>
                  </a:extLst>
                </p:cNvPr>
                <p:cNvSpPr/>
                <p:nvPr/>
              </p:nvSpPr>
              <p:spPr>
                <a:xfrm>
                  <a:off x="1331403" y="3371703"/>
                  <a:ext cx="723600" cy="1846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Gas out</a:t>
                  </a:r>
                  <a:endParaRPr lang="en-US" sz="1200" strike="noStrike" spc="-1"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9A8800BA-9875-46D4-AB4A-1F03BAE8FDB2}"/>
                    </a:ext>
                  </a:extLst>
                </p:cNvPr>
                <p:cNvSpPr/>
                <p:nvPr/>
              </p:nvSpPr>
              <p:spPr>
                <a:xfrm>
                  <a:off x="1478156" y="2969342"/>
                  <a:ext cx="576847" cy="1846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Gas in</a:t>
                  </a:r>
                  <a:endParaRPr lang="en-US" sz="1200" strike="noStrike" spc="-1" dirty="0">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id="{FA7670E7-712C-4D68-A019-D3E831FDAB1F}"/>
                    </a:ext>
                  </a:extLst>
                </p:cNvPr>
                <p:cNvSpPr/>
                <p:nvPr/>
              </p:nvSpPr>
              <p:spPr>
                <a:xfrm>
                  <a:off x="1237379" y="3774061"/>
                  <a:ext cx="817624" cy="184666"/>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chorCtr="0">
                  <a:spAutoFit/>
                </a:bodyPr>
                <a:lstStyle/>
                <a:p>
                  <a:pPr algn="ctr">
                    <a:lnSpc>
                      <a:spcPct val="100000"/>
                    </a:lnSpc>
                    <a:buNone/>
                  </a:pPr>
                  <a:r>
                    <a:rPr lang="en-US" sz="1200" strike="noStrike" spc="-1" dirty="0">
                      <a:solidFill>
                        <a:srgbClr val="000000"/>
                      </a:solidFill>
                      <a:latin typeface="Times New Roman" panose="02020603050405020304" pitchFamily="18" charset="0"/>
                      <a:ea typeface="DejaVu Sans"/>
                      <a:cs typeface="Times New Roman" panose="02020603050405020304" pitchFamily="18" charset="0"/>
                    </a:rPr>
                    <a:t>Signal flex</a:t>
                  </a:r>
                  <a:endParaRPr lang="en-US" sz="1200" strike="noStrike" spc="-1" dirty="0">
                    <a:latin typeface="Times New Roman" panose="02020603050405020304" pitchFamily="18" charset="0"/>
                    <a:cs typeface="Times New Roman" panose="02020603050405020304" pitchFamily="18" charset="0"/>
                  </a:endParaRPr>
                </a:p>
              </p:txBody>
            </p:sp>
          </p:grpSp>
        </p:grpSp>
        <p:sp>
          <p:nvSpPr>
            <p:cNvPr id="52" name="Rectangle 51">
              <a:extLst>
                <a:ext uri="{FF2B5EF4-FFF2-40B4-BE49-F238E27FC236}">
                  <a16:creationId xmlns:a16="http://schemas.microsoft.com/office/drawing/2014/main" id="{6C744F57-CE59-4328-A91E-D37A0943FC72}"/>
                </a:ext>
              </a:extLst>
            </p:cNvPr>
            <p:cNvSpPr/>
            <p:nvPr/>
          </p:nvSpPr>
          <p:spPr>
            <a:xfrm>
              <a:off x="3445576" y="1012587"/>
              <a:ext cx="2029915" cy="307777"/>
            </a:xfrm>
            <a:prstGeom prst="rect">
              <a:avLst/>
            </a:prstGeom>
          </p:spPr>
          <p:txBody>
            <a:bodyPr wrap="none" anchor="ctr" anchorCtr="0">
              <a:spAutoFit/>
            </a:bodyPr>
            <a:lstStyle/>
            <a:p>
              <a:pPr>
                <a:buNone/>
              </a:pPr>
              <a:r>
                <a:rPr lang="en-US" sz="1400" b="1" spc="-1" dirty="0">
                  <a:latin typeface="Times New Roman" panose="02020603050405020304" pitchFamily="18" charset="0"/>
                  <a:ea typeface="DejaVu Sans"/>
                  <a:cs typeface="Times New Roman" panose="02020603050405020304" pitchFamily="18" charset="0"/>
                </a:rPr>
                <a:t> curved Micromegas tile</a:t>
              </a:r>
              <a:endParaRPr lang="en-US" sz="1400" b="1" spc="-1" dirty="0">
                <a:latin typeface="Times New Roman" panose="02020603050405020304" pitchFamily="18" charset="0"/>
                <a:cs typeface="Times New Roman" panose="02020603050405020304" pitchFamily="18" charset="0"/>
              </a:endParaRPr>
            </a:p>
          </p:txBody>
        </p:sp>
      </p:grpSp>
      <p:sp>
        <p:nvSpPr>
          <p:cNvPr id="3" name="Footer Placeholder 2">
            <a:extLst>
              <a:ext uri="{FF2B5EF4-FFF2-40B4-BE49-F238E27FC236}">
                <a16:creationId xmlns:a16="http://schemas.microsoft.com/office/drawing/2014/main" id="{74FF870C-7018-4114-95BB-A75205C7B317}"/>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54" name="Rectangle 53">
            <a:extLst>
              <a:ext uri="{FF2B5EF4-FFF2-40B4-BE49-F238E27FC236}">
                <a16:creationId xmlns:a16="http://schemas.microsoft.com/office/drawing/2014/main" id="{2ACC859E-8CB6-4DA4-B811-86D73708EBE9}"/>
              </a:ext>
            </a:extLst>
          </p:cNvPr>
          <p:cNvSpPr/>
          <p:nvPr/>
        </p:nvSpPr>
        <p:spPr>
          <a:xfrm>
            <a:off x="42677" y="4346371"/>
            <a:ext cx="4874556" cy="23804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lvl="0">
              <a:lnSpc>
                <a:spcPct val="150000"/>
              </a:lnSpc>
              <a:buClr>
                <a:srgbClr val="000000"/>
              </a:buClr>
              <a:buSzPct val="45000"/>
            </a:pPr>
            <a:r>
              <a:rPr lang="en-US" sz="1400" b="1" spc="-1" dirty="0">
                <a:solidFill>
                  <a:srgbClr val="C00000"/>
                </a:solidFill>
                <a:latin typeface="Times New Roman" panose="02020603050405020304" pitchFamily="18" charset="0"/>
                <a:ea typeface="DejaVu Sans"/>
                <a:cs typeface="Times New Roman" panose="02020603050405020304" pitchFamily="18" charset="0"/>
              </a:rPr>
              <a:t>On-detector front end board (FEBs)</a:t>
            </a:r>
          </a:p>
          <a:p>
            <a:pPr marL="285750" lvl="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SALSA chip under development @ </a:t>
            </a:r>
            <a:r>
              <a:rPr lang="en-US" sz="1400" spc="-1" dirty="0" err="1">
                <a:solidFill>
                  <a:srgbClr val="000000"/>
                </a:solidFill>
                <a:latin typeface="Times New Roman" panose="02020603050405020304" pitchFamily="18" charset="0"/>
                <a:ea typeface="DejaVu Sans"/>
                <a:cs typeface="Times New Roman" panose="02020603050405020304" pitchFamily="18" charset="0"/>
              </a:rPr>
              <a:t>Saclay</a:t>
            </a:r>
            <a:r>
              <a:rPr lang="en-US" sz="1400" spc="-1" dirty="0">
                <a:solidFill>
                  <a:srgbClr val="000000"/>
                </a:solidFill>
                <a:latin typeface="Times New Roman" panose="02020603050405020304" pitchFamily="18" charset="0"/>
                <a:ea typeface="DejaVu Sans"/>
                <a:cs typeface="Times New Roman" panose="02020603050405020304" pitchFamily="18" charset="0"/>
              </a:rPr>
              <a:t> / San Paulo</a:t>
            </a:r>
          </a:p>
          <a:p>
            <a:pPr marL="285750" lvl="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4 FEB per tile assuming 4 ASICs per FEB:</a:t>
            </a:r>
            <a:endParaRPr lang="en-US" sz="1400" spc="-1" dirty="0">
              <a:solidFill>
                <a:srgbClr val="000000"/>
              </a:solidFill>
              <a:latin typeface="Times New Roman" panose="02020603050405020304" pitchFamily="18" charset="0"/>
              <a:cs typeface="Times New Roman" panose="02020603050405020304" pitchFamily="18" charset="0"/>
            </a:endParaRPr>
          </a:p>
          <a:p>
            <a:pPr marL="501750" lvl="1" indent="-285750">
              <a:lnSpc>
                <a:spcPct val="150000"/>
              </a:lnSpc>
              <a:buClr>
                <a:srgbClr val="000000"/>
              </a:buClr>
              <a:buSzPct val="100000"/>
              <a:buFont typeface="Wingdings" panose="05000000000000000000" pitchFamily="2" charset="2"/>
              <a:buChar char="§"/>
            </a:pPr>
            <a:r>
              <a:rPr lang="en-US" sz="1400" spc="-1" dirty="0">
                <a:solidFill>
                  <a:srgbClr val="000000"/>
                </a:solidFill>
                <a:latin typeface="Times New Roman" panose="02020603050405020304" pitchFamily="18" charset="0"/>
                <a:ea typeface="DejaVu Sans"/>
                <a:cs typeface="Times New Roman" panose="02020603050405020304" pitchFamily="18" charset="0"/>
              </a:rPr>
              <a:t>Thickness of FEB: ~1cm</a:t>
            </a:r>
          </a:p>
          <a:p>
            <a:pPr marL="501750" lvl="1" indent="-285750">
              <a:lnSpc>
                <a:spcPct val="150000"/>
              </a:lnSpc>
              <a:buClr>
                <a:srgbClr val="000000"/>
              </a:buClr>
              <a:buSzPct val="100000"/>
              <a:buFont typeface="Wingdings" panose="05000000000000000000" pitchFamily="2" charset="2"/>
              <a:buChar char="§"/>
            </a:pPr>
            <a:r>
              <a:rPr lang="en-US" sz="1400" spc="-1" dirty="0">
                <a:solidFill>
                  <a:srgbClr val="000000"/>
                </a:solidFill>
                <a:latin typeface="Times New Roman" panose="02020603050405020304" pitchFamily="18" charset="0"/>
                <a:ea typeface="DejaVu Sans"/>
                <a:cs typeface="Times New Roman" panose="02020603050405020304" pitchFamily="18" charset="0"/>
              </a:rPr>
              <a:t>1 × 8 </a:t>
            </a:r>
            <a:r>
              <a:rPr lang="en-US" sz="1400" spc="-1" dirty="0" err="1">
                <a:solidFill>
                  <a:srgbClr val="000000"/>
                </a:solidFill>
                <a:latin typeface="Times New Roman" panose="02020603050405020304" pitchFamily="18" charset="0"/>
                <a:ea typeface="DejaVu Sans"/>
                <a:cs typeface="Times New Roman" panose="02020603050405020304" pitchFamily="18" charset="0"/>
              </a:rPr>
              <a:t>ch</a:t>
            </a:r>
            <a:r>
              <a:rPr lang="en-US" sz="1400" spc="-1" dirty="0">
                <a:solidFill>
                  <a:srgbClr val="000000"/>
                </a:solidFill>
                <a:latin typeface="Times New Roman" panose="02020603050405020304" pitchFamily="18" charset="0"/>
                <a:ea typeface="DejaVu Sans"/>
                <a:cs typeface="Times New Roman" panose="02020603050405020304" pitchFamily="18" charset="0"/>
              </a:rPr>
              <a:t> </a:t>
            </a:r>
            <a:r>
              <a:rPr lang="en-US" sz="1400" spc="-1" dirty="0" err="1">
                <a:solidFill>
                  <a:srgbClr val="000000"/>
                </a:solidFill>
                <a:latin typeface="Times New Roman" panose="02020603050405020304" pitchFamily="18" charset="0"/>
                <a:ea typeface="DejaVu Sans"/>
                <a:cs typeface="Times New Roman" panose="02020603050405020304" pitchFamily="18" charset="0"/>
              </a:rPr>
              <a:t>FireFly</a:t>
            </a:r>
            <a:r>
              <a:rPr lang="en-US" sz="1400" spc="-1" dirty="0">
                <a:solidFill>
                  <a:srgbClr val="000000"/>
                </a:solidFill>
                <a:latin typeface="Times New Roman" panose="02020603050405020304" pitchFamily="18" charset="0"/>
                <a:ea typeface="DejaVu Sans"/>
                <a:cs typeface="Times New Roman" panose="02020603050405020304" pitchFamily="18" charset="0"/>
              </a:rPr>
              <a:t> per FEB to the RDO</a:t>
            </a:r>
            <a:endParaRPr lang="en-US" sz="1400" spc="-1" dirty="0">
              <a:solidFill>
                <a:srgbClr val="000000"/>
              </a:solidFill>
              <a:latin typeface="Times New Roman" panose="02020603050405020304" pitchFamily="18" charset="0"/>
              <a:cs typeface="Times New Roman" panose="02020603050405020304" pitchFamily="18" charset="0"/>
            </a:endParaRPr>
          </a:p>
          <a:p>
            <a:pPr marL="501750" lvl="1" indent="-285750">
              <a:lnSpc>
                <a:spcPct val="150000"/>
              </a:lnSpc>
              <a:buClr>
                <a:srgbClr val="000000"/>
              </a:buClr>
              <a:buSzPct val="100000"/>
              <a:buFont typeface="Wingdings" panose="05000000000000000000" pitchFamily="2" charset="2"/>
              <a:buChar char="§"/>
            </a:pPr>
            <a:r>
              <a:rPr lang="en-US" sz="1400" spc="-1" dirty="0">
                <a:solidFill>
                  <a:srgbClr val="000000"/>
                </a:solidFill>
                <a:latin typeface="Times New Roman" panose="02020603050405020304" pitchFamily="18" charset="0"/>
                <a:ea typeface="DejaVu Sans"/>
                <a:cs typeface="Times New Roman" panose="02020603050405020304" pitchFamily="18" charset="0"/>
              </a:rPr>
              <a:t>2 flex cables (green) per 64-ch SALSA ASIC </a:t>
            </a:r>
            <a:r>
              <a:rPr lang="en-US" sz="1400" spc="-1" dirty="0">
                <a:solidFill>
                  <a:srgbClr val="000000"/>
                </a:solidFill>
                <a:latin typeface="Times New Roman" panose="02020603050405020304" pitchFamily="18" charset="0"/>
                <a:ea typeface="DejaVu Sans"/>
                <a:cs typeface="Times New Roman" panose="02020603050405020304" pitchFamily="18" charset="0"/>
                <a:sym typeface="Wingdings" panose="05000000000000000000" pitchFamily="2" charset="2"/>
              </a:rPr>
              <a:t> 8 / FEBs</a:t>
            </a:r>
            <a:endParaRPr lang="en-US" sz="1400" spc="-1" dirty="0">
              <a:solidFill>
                <a:srgbClr val="000000"/>
              </a:solidFill>
              <a:latin typeface="Times New Roman" panose="02020603050405020304" pitchFamily="18" charset="0"/>
              <a:cs typeface="Times New Roman" panose="02020603050405020304" pitchFamily="18" charset="0"/>
            </a:endParaRPr>
          </a:p>
          <a:p>
            <a:pPr marL="501750" lvl="1" indent="-285750">
              <a:lnSpc>
                <a:spcPct val="150000"/>
              </a:lnSpc>
              <a:buClr>
                <a:srgbClr val="000000"/>
              </a:buClr>
              <a:buSzPct val="100000"/>
              <a:buFont typeface="Wingdings" panose="05000000000000000000" pitchFamily="2" charset="2"/>
              <a:buChar char="§"/>
            </a:pPr>
            <a:r>
              <a:rPr lang="en-US" sz="1400" spc="-1" dirty="0">
                <a:solidFill>
                  <a:srgbClr val="000000"/>
                </a:solidFill>
                <a:latin typeface="Times New Roman" panose="02020603050405020304" pitchFamily="18" charset="0"/>
                <a:ea typeface="DejaVu Sans"/>
                <a:cs typeface="Times New Roman" panose="02020603050405020304" pitchFamily="18" charset="0"/>
              </a:rPr>
              <a:t>LV &amp; Cooling in and out, possibly in series</a:t>
            </a:r>
            <a:endParaRPr lang="en-US" sz="1400" spc="-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209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kumimoji="0" lang="en-US" sz="2400" i="0" u="none" strike="noStrike" kern="1200" cap="none" spc="0" normalizeH="0" baseline="0" noProof="0" dirty="0">
                <a:ln>
                  <a:noFill/>
                </a:ln>
                <a:solidFill>
                  <a:srgbClr val="0066CC"/>
                </a:solidFill>
                <a:effectLst/>
                <a:uLnTx/>
                <a:uFillTx/>
                <a:latin typeface="Times New Roman" panose="02020603050405020304" pitchFamily="18" charset="0"/>
                <a:cs typeface="Times New Roman" panose="02020603050405020304" pitchFamily="18" charset="0"/>
              </a:rPr>
              <a:t>CyMBaL</a:t>
            </a:r>
            <a:r>
              <a:rPr lang="en-US" sz="2400" dirty="0">
                <a:solidFill>
                  <a:srgbClr val="0066CC"/>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Ongoing R&amp;D &amp; test beam plans</a:t>
            </a:r>
            <a:endParaRPr kumimoji="0" lang="en-US" sz="240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46A29701-2FF5-4881-B83F-331433C98407}"/>
              </a:ext>
            </a:extLst>
          </p:cNvPr>
          <p:cNvSpPr/>
          <p:nvPr/>
        </p:nvSpPr>
        <p:spPr>
          <a:xfrm>
            <a:off x="148558" y="1062363"/>
            <a:ext cx="5546147" cy="202177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buNone/>
            </a:pPr>
            <a:r>
              <a:rPr lang="en-US" sz="1400" b="1" strike="noStrike" spc="-1" dirty="0">
                <a:solidFill>
                  <a:srgbClr val="C00000"/>
                </a:solidFill>
                <a:latin typeface="Times New Roman" panose="02020603050405020304" pitchFamily="18" charset="0"/>
                <a:cs typeface="Times New Roman" panose="02020603050405020304" pitchFamily="18" charset="0"/>
              </a:rPr>
              <a:t>Development of 2D readout Micromegas for </a:t>
            </a:r>
            <a:r>
              <a:rPr lang="en-US" sz="1400" b="1" strike="noStrike" spc="-1" dirty="0" err="1">
                <a:solidFill>
                  <a:srgbClr val="C00000"/>
                </a:solidFill>
                <a:latin typeface="Times New Roman" panose="02020603050405020304" pitchFamily="18" charset="0"/>
                <a:cs typeface="Times New Roman" panose="02020603050405020304" pitchFamily="18" charset="0"/>
              </a:rPr>
              <a:t>ePIC</a:t>
            </a:r>
            <a:endParaRPr lang="en-US" sz="1400" b="0" strike="noStrike" spc="-1" dirty="0">
              <a:solidFill>
                <a:srgbClr val="C00000"/>
              </a:solidFill>
              <a:latin typeface="Times New Roman" panose="02020603050405020304" pitchFamily="18" charset="0"/>
              <a:cs typeface="Times New Roman" panose="02020603050405020304" pitchFamily="18" charset="0"/>
            </a:endParaRPr>
          </a:p>
          <a:p>
            <a:pPr marL="28575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Study of various 2D strip readout options</a:t>
            </a:r>
          </a:p>
          <a:p>
            <a:pPr marL="28575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Several 10 cm x 10 cm prototypes  tested in beam at MAMI June 2023</a:t>
            </a:r>
          </a:p>
          <a:p>
            <a:pPr marL="28575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Resistive readout with high surface resistivity ~10 MΩ/□</a:t>
            </a:r>
          </a:p>
          <a:p>
            <a:pPr marL="285750"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X and Y strips on two different layers</a:t>
            </a:r>
          </a:p>
          <a:p>
            <a:pPr marL="742950" lvl="1" indent="-285750">
              <a:lnSpc>
                <a:spcPct val="150000"/>
              </a:lnSpc>
              <a:buClr>
                <a:srgbClr val="000000"/>
              </a:buClr>
              <a:buSzPct val="80000"/>
              <a:buFont typeface="Wingdings" panose="05000000000000000000" pitchFamily="2" charset="2"/>
              <a:buChar char="v"/>
            </a:pPr>
            <a:r>
              <a:rPr lang="en-US" sz="1400" spc="-1" dirty="0">
                <a:solidFill>
                  <a:srgbClr val="000000"/>
                </a:solidFill>
                <a:latin typeface="Times New Roman" panose="02020603050405020304" pitchFamily="18" charset="0"/>
                <a:ea typeface="DejaVu Sans"/>
                <a:cs typeface="Times New Roman" panose="02020603050405020304" pitchFamily="18" charset="0"/>
              </a:rPr>
              <a:t>Straight strips &amp; ASACUSA like pattern</a:t>
            </a:r>
          </a:p>
        </p:txBody>
      </p:sp>
      <p:sp>
        <p:nvSpPr>
          <p:cNvPr id="3" name="Footer Placeholder 2">
            <a:extLst>
              <a:ext uri="{FF2B5EF4-FFF2-40B4-BE49-F238E27FC236}">
                <a16:creationId xmlns:a16="http://schemas.microsoft.com/office/drawing/2014/main" id="{74FF870C-7018-4114-95BB-A75205C7B317}"/>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grpSp>
        <p:nvGrpSpPr>
          <p:cNvPr id="8" name="Group 7">
            <a:extLst>
              <a:ext uri="{FF2B5EF4-FFF2-40B4-BE49-F238E27FC236}">
                <a16:creationId xmlns:a16="http://schemas.microsoft.com/office/drawing/2014/main" id="{9CCAB6E3-9825-4F9C-B4F8-269BF492E6B0}"/>
              </a:ext>
            </a:extLst>
          </p:cNvPr>
          <p:cNvGrpSpPr>
            <a:grpSpLocks noChangeAspect="1"/>
          </p:cNvGrpSpPr>
          <p:nvPr/>
        </p:nvGrpSpPr>
        <p:grpSpPr>
          <a:xfrm>
            <a:off x="728684" y="3341439"/>
            <a:ext cx="2958250" cy="2743200"/>
            <a:chOff x="7222976" y="926295"/>
            <a:chExt cx="2670564" cy="2591320"/>
          </a:xfrm>
        </p:grpSpPr>
        <p:pic>
          <p:nvPicPr>
            <p:cNvPr id="5" name="Picture 4">
              <a:extLst>
                <a:ext uri="{FF2B5EF4-FFF2-40B4-BE49-F238E27FC236}">
                  <a16:creationId xmlns:a16="http://schemas.microsoft.com/office/drawing/2014/main" id="{F88248F6-D531-4717-8179-8D7F743F079B}"/>
                </a:ext>
              </a:extLst>
            </p:cNvPr>
            <p:cNvPicPr>
              <a:picLocks noChangeAspect="1"/>
            </p:cNvPicPr>
            <p:nvPr/>
          </p:nvPicPr>
          <p:blipFill>
            <a:blip r:embed="rId2"/>
            <a:stretch>
              <a:fillRect/>
            </a:stretch>
          </p:blipFill>
          <p:spPr>
            <a:xfrm>
              <a:off x="7222976" y="926295"/>
              <a:ext cx="2670564" cy="2286000"/>
            </a:xfrm>
            <a:prstGeom prst="rect">
              <a:avLst/>
            </a:prstGeom>
          </p:spPr>
        </p:pic>
        <p:sp>
          <p:nvSpPr>
            <p:cNvPr id="55" name="TextBox 54">
              <a:extLst>
                <a:ext uri="{FF2B5EF4-FFF2-40B4-BE49-F238E27FC236}">
                  <a16:creationId xmlns:a16="http://schemas.microsoft.com/office/drawing/2014/main" id="{D5CAD62A-79E1-40FB-87F0-B534451A122C}"/>
                </a:ext>
              </a:extLst>
            </p:cNvPr>
            <p:cNvSpPr txBox="1"/>
            <p:nvPr/>
          </p:nvSpPr>
          <p:spPr>
            <a:xfrm>
              <a:off x="7728544" y="3209838"/>
              <a:ext cx="165942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Straight strip pattern</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7CEE3DCE-C184-48F7-A9DA-45B11F6C3C75}"/>
              </a:ext>
            </a:extLst>
          </p:cNvPr>
          <p:cNvGrpSpPr>
            <a:grpSpLocks noChangeAspect="1"/>
          </p:cNvGrpSpPr>
          <p:nvPr/>
        </p:nvGrpSpPr>
        <p:grpSpPr>
          <a:xfrm>
            <a:off x="4408832" y="4434780"/>
            <a:ext cx="3374335" cy="2011680"/>
            <a:chOff x="7197071" y="4003138"/>
            <a:chExt cx="3729427" cy="2223375"/>
          </a:xfrm>
        </p:grpSpPr>
        <p:pic>
          <p:nvPicPr>
            <p:cNvPr id="7" name="Picture 6">
              <a:extLst>
                <a:ext uri="{FF2B5EF4-FFF2-40B4-BE49-F238E27FC236}">
                  <a16:creationId xmlns:a16="http://schemas.microsoft.com/office/drawing/2014/main" id="{639B74BD-88D5-4590-8154-31564333A900}"/>
                </a:ext>
              </a:extLst>
            </p:cNvPr>
            <p:cNvPicPr>
              <a:picLocks noChangeAspect="1"/>
            </p:cNvPicPr>
            <p:nvPr/>
          </p:nvPicPr>
          <p:blipFill>
            <a:blip r:embed="rId3"/>
            <a:stretch>
              <a:fillRect/>
            </a:stretch>
          </p:blipFill>
          <p:spPr>
            <a:xfrm>
              <a:off x="7197071" y="4003138"/>
              <a:ext cx="3729427" cy="1828800"/>
            </a:xfrm>
            <a:prstGeom prst="rect">
              <a:avLst/>
            </a:prstGeom>
          </p:spPr>
        </p:pic>
        <p:sp>
          <p:nvSpPr>
            <p:cNvPr id="56" name="TextBox 55">
              <a:extLst>
                <a:ext uri="{FF2B5EF4-FFF2-40B4-BE49-F238E27FC236}">
                  <a16:creationId xmlns:a16="http://schemas.microsoft.com/office/drawing/2014/main" id="{7AFACEEB-FCEF-4616-A40D-0B81FA96EEB7}"/>
                </a:ext>
              </a:extLst>
            </p:cNvPr>
            <p:cNvSpPr txBox="1"/>
            <p:nvPr/>
          </p:nvSpPr>
          <p:spPr>
            <a:xfrm>
              <a:off x="8114249" y="5918736"/>
              <a:ext cx="189507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ASACUSA-like pattern</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7" name="Rectangle 56">
            <a:extLst>
              <a:ext uri="{FF2B5EF4-FFF2-40B4-BE49-F238E27FC236}">
                <a16:creationId xmlns:a16="http://schemas.microsoft.com/office/drawing/2014/main" id="{26FFC4D3-549C-43C1-A0F0-74A18002ECE9}"/>
              </a:ext>
            </a:extLst>
          </p:cNvPr>
          <p:cNvSpPr/>
          <p:nvPr/>
        </p:nvSpPr>
        <p:spPr>
          <a:xfrm>
            <a:off x="8184203" y="4862847"/>
            <a:ext cx="3588515" cy="122179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750" indent="-285750">
              <a:lnSpc>
                <a:spcPct val="150000"/>
              </a:lnSpc>
              <a:buClr>
                <a:srgbClr val="000000"/>
              </a:buClr>
              <a:buSzPct val="80000"/>
              <a:buFont typeface="Wingdings" panose="05000000000000000000" pitchFamily="2" charset="2"/>
              <a:buChar char="v"/>
            </a:pPr>
            <a:r>
              <a:rPr lang="en-US" sz="1400" spc="-1" dirty="0">
                <a:latin typeface="Times New Roman" panose="02020603050405020304" pitchFamily="18" charset="0"/>
                <a:ea typeface="DejaVu Sans"/>
                <a:cs typeface="Times New Roman" panose="02020603050405020304" pitchFamily="18" charset="0"/>
              </a:rPr>
              <a:t>Plans for beam test at CERN in 2024 with muon beam to minimize multiple scattering</a:t>
            </a:r>
          </a:p>
          <a:p>
            <a:pPr marL="285750" indent="-285750">
              <a:lnSpc>
                <a:spcPct val="150000"/>
              </a:lnSpc>
              <a:buClr>
                <a:srgbClr val="000000"/>
              </a:buClr>
              <a:buSzPct val="80000"/>
              <a:buFont typeface="Wingdings" panose="05000000000000000000" pitchFamily="2" charset="2"/>
              <a:buChar char="v"/>
            </a:pPr>
            <a:r>
              <a:rPr lang="en-US" sz="1400" spc="-1" dirty="0">
                <a:latin typeface="Times New Roman" panose="02020603050405020304" pitchFamily="18" charset="0"/>
                <a:ea typeface="DejaVu Sans"/>
                <a:cs typeface="Times New Roman" panose="02020603050405020304" pitchFamily="18" charset="0"/>
              </a:rPr>
              <a:t>Mock up for a full size prototype </a:t>
            </a:r>
          </a:p>
        </p:txBody>
      </p:sp>
      <p:pic>
        <p:nvPicPr>
          <p:cNvPr id="4" name="Picture 3">
            <a:extLst>
              <a:ext uri="{FF2B5EF4-FFF2-40B4-BE49-F238E27FC236}">
                <a16:creationId xmlns:a16="http://schemas.microsoft.com/office/drawing/2014/main" id="{3680B9CD-C5EC-4A97-9C62-208E351D6847}"/>
              </a:ext>
            </a:extLst>
          </p:cNvPr>
          <p:cNvPicPr>
            <a:picLocks noChangeAspect="1"/>
          </p:cNvPicPr>
          <p:nvPr/>
        </p:nvPicPr>
        <p:blipFill>
          <a:blip r:embed="rId4"/>
          <a:stretch>
            <a:fillRect/>
          </a:stretch>
        </p:blipFill>
        <p:spPr>
          <a:xfrm>
            <a:off x="5615943" y="760521"/>
            <a:ext cx="6400800" cy="3375056"/>
          </a:xfrm>
          <a:prstGeom prst="rect">
            <a:avLst/>
          </a:prstGeom>
        </p:spPr>
      </p:pic>
    </p:spTree>
    <p:extLst>
      <p:ext uri="{BB962C8B-B14F-4D97-AF65-F5344CB8AC3E}">
        <p14:creationId xmlns:p14="http://schemas.microsoft.com/office/powerpoint/2010/main" val="2800497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dirty="0">
                <a:latin typeface="Times New Roman" panose="02020603050405020304" pitchFamily="18" charset="0"/>
                <a:cs typeface="Times New Roman" panose="02020603050405020304" pitchFamily="18" charset="0"/>
              </a:rPr>
              <a:t>Barrel Outer Tracker: </a:t>
            </a:r>
            <a:r>
              <a:rPr lang="en-US" sz="2400" dirty="0">
                <a:solidFill>
                  <a:srgbClr val="0066CC"/>
                </a:solidFill>
                <a:latin typeface="Times New Roman" panose="02020603050405020304" pitchFamily="18" charset="0"/>
                <a:cs typeface="Times New Roman" panose="02020603050405020304" pitchFamily="18" charset="0"/>
              </a:rPr>
              <a:t>Thin-gap GEM-µRWELL </a:t>
            </a:r>
            <a:r>
              <a:rPr lang="en-US" sz="2400" b="1" dirty="0">
                <a:latin typeface="Times New Roman" panose="02020603050405020304" pitchFamily="18" charset="0"/>
                <a:cs typeface="Times New Roman" panose="02020603050405020304" pitchFamily="18" charset="0"/>
              </a:rPr>
              <a:t>(µRWELL-BOT)</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A25F8B90-E2D5-4DCA-AA9B-0F5BE9A2661D}"/>
              </a:ext>
            </a:extLst>
          </p:cNvPr>
          <p:cNvPicPr>
            <a:picLocks noChangeAspect="1"/>
          </p:cNvPicPr>
          <p:nvPr/>
        </p:nvPicPr>
        <p:blipFill>
          <a:blip r:embed="rId2"/>
          <a:stretch>
            <a:fillRect/>
          </a:stretch>
        </p:blipFill>
        <p:spPr>
          <a:xfrm>
            <a:off x="557059" y="1057093"/>
            <a:ext cx="6113079" cy="2743200"/>
          </a:xfrm>
          <a:prstGeom prst="rect">
            <a:avLst/>
          </a:prstGeom>
        </p:spPr>
      </p:pic>
      <p:cxnSp>
        <p:nvCxnSpPr>
          <p:cNvPr id="13" name="Straight Arrow Connector 12">
            <a:extLst>
              <a:ext uri="{FF2B5EF4-FFF2-40B4-BE49-F238E27FC236}">
                <a16:creationId xmlns:a16="http://schemas.microsoft.com/office/drawing/2014/main" id="{582ECA21-05ED-419D-B273-85B3A4028285}"/>
              </a:ext>
            </a:extLst>
          </p:cNvPr>
          <p:cNvCxnSpPr>
            <a:cxnSpLocks/>
            <a:stCxn id="8" idx="1"/>
          </p:cNvCxnSpPr>
          <p:nvPr/>
        </p:nvCxnSpPr>
        <p:spPr>
          <a:xfrm flipH="1" flipV="1">
            <a:off x="5530857" y="3669645"/>
            <a:ext cx="1578152" cy="1050644"/>
          </a:xfrm>
          <a:prstGeom prst="straightConnector1">
            <a:avLst/>
          </a:prstGeom>
          <a:ln w="25400">
            <a:solidFill>
              <a:srgbClr val="009600"/>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7400979-2B43-4BA4-A296-024D9AD85B95}"/>
              </a:ext>
            </a:extLst>
          </p:cNvPr>
          <p:cNvGrpSpPr/>
          <p:nvPr/>
        </p:nvGrpSpPr>
        <p:grpSpPr>
          <a:xfrm>
            <a:off x="7109009" y="2943619"/>
            <a:ext cx="4961691" cy="3148270"/>
            <a:chOff x="6885077" y="2943619"/>
            <a:chExt cx="4961691" cy="3148270"/>
          </a:xfrm>
        </p:grpSpPr>
        <p:sp>
          <p:nvSpPr>
            <p:cNvPr id="9" name="Rounded Rectangle 11">
              <a:extLst>
                <a:ext uri="{FF2B5EF4-FFF2-40B4-BE49-F238E27FC236}">
                  <a16:creationId xmlns:a16="http://schemas.microsoft.com/office/drawing/2014/main" id="{B7890260-CEE7-4248-A8BD-71B381E00F25}"/>
                </a:ext>
              </a:extLst>
            </p:cNvPr>
            <p:cNvSpPr/>
            <p:nvPr/>
          </p:nvSpPr>
          <p:spPr>
            <a:xfrm>
              <a:off x="7582842" y="2943619"/>
              <a:ext cx="3566160" cy="319643"/>
            </a:xfrm>
            <a:prstGeom prst="roundRect">
              <a:avLst/>
            </a:prstGeom>
            <a:no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400" b="1" dirty="0">
                  <a:solidFill>
                    <a:srgbClr val="009600"/>
                  </a:solidFill>
                  <a:latin typeface="Times New Roman" panose="02020603050405020304" pitchFamily="18" charset="0"/>
                  <a:cs typeface="Times New Roman" panose="02020603050405020304" pitchFamily="18" charset="0"/>
                </a:rPr>
                <a:t>µRWELL-BOT</a:t>
              </a:r>
            </a:p>
          </p:txBody>
        </p:sp>
        <p:pic>
          <p:nvPicPr>
            <p:cNvPr id="8" name="Picture 7" descr="A close-up of a metal object&#10;&#10;Description automatically generated">
              <a:extLst>
                <a:ext uri="{FF2B5EF4-FFF2-40B4-BE49-F238E27FC236}">
                  <a16:creationId xmlns:a16="http://schemas.microsoft.com/office/drawing/2014/main" id="{A96B5727-F712-4BF0-AD04-9F73BCDE1AFE}"/>
                </a:ext>
              </a:extLst>
            </p:cNvPr>
            <p:cNvPicPr>
              <a:picLocks noChangeAspect="1"/>
            </p:cNvPicPr>
            <p:nvPr/>
          </p:nvPicPr>
          <p:blipFill rotWithShape="1">
            <a:blip r:embed="rId3"/>
            <a:srcRect t="11900"/>
            <a:stretch/>
          </p:blipFill>
          <p:spPr>
            <a:xfrm>
              <a:off x="6885077" y="3348689"/>
              <a:ext cx="4961691" cy="2743200"/>
            </a:xfrm>
            <a:prstGeom prst="rect">
              <a:avLst/>
            </a:prstGeom>
          </p:spPr>
        </p:pic>
      </p:grpSp>
      <p:sp>
        <p:nvSpPr>
          <p:cNvPr id="2" name="Footer Placeholder 1">
            <a:extLst>
              <a:ext uri="{FF2B5EF4-FFF2-40B4-BE49-F238E27FC236}">
                <a16:creationId xmlns:a16="http://schemas.microsoft.com/office/drawing/2014/main" id="{D72A888D-3984-4A22-AB27-3BCB3FA2B5CF}"/>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
        <p:nvSpPr>
          <p:cNvPr id="14" name="TextBox 13">
            <a:extLst>
              <a:ext uri="{FF2B5EF4-FFF2-40B4-BE49-F238E27FC236}">
                <a16:creationId xmlns:a16="http://schemas.microsoft.com/office/drawing/2014/main" id="{D1D3163D-EA52-4CFF-A7FE-0B337367FFA3}"/>
              </a:ext>
            </a:extLst>
          </p:cNvPr>
          <p:cNvSpPr txBox="1"/>
          <p:nvPr/>
        </p:nvSpPr>
        <p:spPr>
          <a:xfrm>
            <a:off x="112231" y="3989142"/>
            <a:ext cx="6293366" cy="2315827"/>
          </a:xfrm>
          <a:prstGeom prst="rect">
            <a:avLst/>
          </a:prstGeom>
          <a:noFill/>
        </p:spPr>
        <p:txBody>
          <a:bodyPr wrap="square" rtlCol="0">
            <a:spAutoFit/>
          </a:bodyPr>
          <a:lstStyle/>
          <a:p>
            <a:pPr>
              <a:lnSpc>
                <a:spcPct val="150000"/>
              </a:lnSpc>
            </a:pPr>
            <a:r>
              <a:rPr lang="en-US" sz="1400" b="1" dirty="0">
                <a:solidFill>
                  <a:srgbClr val="C00000"/>
                </a:solidFill>
                <a:latin typeface="Times New Roman" panose="02020603050405020304" pitchFamily="18" charset="0"/>
                <a:cs typeface="Times New Roman" panose="02020603050405020304" pitchFamily="18" charset="0"/>
              </a:rPr>
              <a:t>µRWELL-BOT</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Provide hit and directional tracking information for DIRC in addition to pattern recognition and additional timing hit point for central tracker</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Flat long rectangular thin-gap MPGD detector (active area 34 cm × 170 cm) </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2 modules along z direction and 12 modules along radial axis </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Same segmentation as the DIRC bars in </a:t>
            </a:r>
            <a:r>
              <a:rPr lang="en-US" sz="1400" dirty="0" err="1">
                <a:latin typeface="Times New Roman" panose="02020603050405020304" pitchFamily="18" charset="0"/>
                <a:cs typeface="Times New Roman" panose="02020603050405020304" pitchFamily="18" charset="0"/>
              </a:rPr>
              <a:t>ePIC</a:t>
            </a:r>
            <a:r>
              <a:rPr lang="en-US" sz="1400" dirty="0">
                <a:latin typeface="Times New Roman" panose="02020603050405020304" pitchFamily="18" charset="0"/>
                <a:cs typeface="Times New Roman" panose="02020603050405020304" pitchFamily="18" charset="0"/>
              </a:rPr>
              <a:t> detector</a:t>
            </a:r>
          </a:p>
          <a:p>
            <a:pPr marL="742950" lvl="1" indent="-285750">
              <a:lnSpc>
                <a:spcPct val="150000"/>
              </a:lnSpc>
              <a:buFont typeface="Wingdings" panose="05000000000000000000" pitchFamily="2" charset="2"/>
              <a:buChar char="§"/>
            </a:pPr>
            <a:r>
              <a:rPr lang="en-US" sz="1400" dirty="0">
                <a:latin typeface="Times New Roman" panose="02020603050405020304" pitchFamily="18" charset="0"/>
                <a:cs typeface="Times New Roman" panose="02020603050405020304" pitchFamily="18" charset="0"/>
              </a:rPr>
              <a:t>Modules installed in the ECAL support structure under DIRC bars </a:t>
            </a:r>
          </a:p>
        </p:txBody>
      </p:sp>
    </p:spTree>
    <p:extLst>
      <p:ext uri="{BB962C8B-B14F-4D97-AF65-F5344CB8AC3E}">
        <p14:creationId xmlns:p14="http://schemas.microsoft.com/office/powerpoint/2010/main" val="41317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Picture 301" descr="A close-up of a metal object&#10;&#10;Description automatically generated">
            <a:extLst>
              <a:ext uri="{FF2B5EF4-FFF2-40B4-BE49-F238E27FC236}">
                <a16:creationId xmlns:a16="http://schemas.microsoft.com/office/drawing/2014/main" id="{7836B409-F1B0-4FEE-9A31-3A3E6DAB0891}"/>
              </a:ext>
            </a:extLst>
          </p:cNvPr>
          <p:cNvPicPr>
            <a:picLocks noChangeAspect="1"/>
          </p:cNvPicPr>
          <p:nvPr/>
        </p:nvPicPr>
        <p:blipFill rotWithShape="1">
          <a:blip r:embed="rId2"/>
          <a:srcRect t="11900"/>
          <a:stretch/>
        </p:blipFill>
        <p:spPr>
          <a:xfrm>
            <a:off x="56438" y="988906"/>
            <a:ext cx="4572000" cy="2527749"/>
          </a:xfrm>
          <a:prstGeom prst="rect">
            <a:avLst/>
          </a:prstGeom>
        </p:spPr>
      </p:pic>
      <p:sp>
        <p:nvSpPr>
          <p:cNvPr id="6" name="Title 14">
            <a:extLst>
              <a:ext uri="{FF2B5EF4-FFF2-40B4-BE49-F238E27FC236}">
                <a16:creationId xmlns:a16="http://schemas.microsoft.com/office/drawing/2014/main" id="{93916A90-ADAC-400A-ACA6-3E299CFBAF17}"/>
              </a:ext>
            </a:extLst>
          </p:cNvPr>
          <p:cNvSpPr txBox="1">
            <a:spLocks/>
          </p:cNvSpPr>
          <p:nvPr/>
        </p:nvSpPr>
        <p:spPr>
          <a:xfrm>
            <a:off x="2002536" y="0"/>
            <a:ext cx="9043416" cy="666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400" dirty="0">
                <a:solidFill>
                  <a:srgbClr val="0066CC"/>
                </a:solidFill>
                <a:latin typeface="Times New Roman" panose="02020603050405020304" pitchFamily="18" charset="0"/>
                <a:cs typeface="Times New Roman" panose="02020603050405020304" pitchFamily="18" charset="0"/>
              </a:rPr>
              <a:t>µRWELL-BOT - </a:t>
            </a:r>
            <a:r>
              <a:rPr lang="en-US" sz="2400" dirty="0">
                <a:latin typeface="Times New Roman" panose="02020603050405020304" pitchFamily="18" charset="0"/>
                <a:cs typeface="Times New Roman" panose="02020603050405020304" pitchFamily="18" charset="0"/>
              </a:rPr>
              <a:t>Overview</a:t>
            </a:r>
            <a:endParaRPr lang="en-US" sz="2400" dirty="0">
              <a:solidFill>
                <a:srgbClr val="0070C0"/>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16608526-029B-4D9E-B62D-7281356AC970}"/>
              </a:ext>
            </a:extLst>
          </p:cNvPr>
          <p:cNvGrpSpPr/>
          <p:nvPr/>
        </p:nvGrpSpPr>
        <p:grpSpPr>
          <a:xfrm>
            <a:off x="5724357" y="3128417"/>
            <a:ext cx="6400423" cy="2120932"/>
            <a:chOff x="5600339" y="3137879"/>
            <a:chExt cx="6400423" cy="2120932"/>
          </a:xfrm>
        </p:grpSpPr>
        <p:grpSp>
          <p:nvGrpSpPr>
            <p:cNvPr id="562" name="Group 561">
              <a:extLst>
                <a:ext uri="{FF2B5EF4-FFF2-40B4-BE49-F238E27FC236}">
                  <a16:creationId xmlns:a16="http://schemas.microsoft.com/office/drawing/2014/main" id="{9B62B166-9D05-4F49-AFD2-8E408A53999D}"/>
                </a:ext>
              </a:extLst>
            </p:cNvPr>
            <p:cNvGrpSpPr/>
            <p:nvPr/>
          </p:nvGrpSpPr>
          <p:grpSpPr>
            <a:xfrm>
              <a:off x="5600339" y="3464023"/>
              <a:ext cx="6400423" cy="1794788"/>
              <a:chOff x="4414384" y="3309812"/>
              <a:chExt cx="7693919" cy="2157506"/>
            </a:xfrm>
          </p:grpSpPr>
          <p:grpSp>
            <p:nvGrpSpPr>
              <p:cNvPr id="567" name="Group 566">
                <a:extLst>
                  <a:ext uri="{FF2B5EF4-FFF2-40B4-BE49-F238E27FC236}">
                    <a16:creationId xmlns:a16="http://schemas.microsoft.com/office/drawing/2014/main" id="{A5E3AEE1-1E17-41E7-B778-60576A5C75F2}"/>
                  </a:ext>
                </a:extLst>
              </p:cNvPr>
              <p:cNvGrpSpPr/>
              <p:nvPr/>
            </p:nvGrpSpPr>
            <p:grpSpPr>
              <a:xfrm>
                <a:off x="4414384" y="3309812"/>
                <a:ext cx="7693919" cy="1661608"/>
                <a:chOff x="4413929" y="3336446"/>
                <a:chExt cx="7693919" cy="1661608"/>
              </a:xfrm>
            </p:grpSpPr>
            <p:sp>
              <p:nvSpPr>
                <p:cNvPr id="570" name="Rectangle 569">
                  <a:extLst>
                    <a:ext uri="{FF2B5EF4-FFF2-40B4-BE49-F238E27FC236}">
                      <a16:creationId xmlns:a16="http://schemas.microsoft.com/office/drawing/2014/main" id="{5EFA2628-3375-4194-9011-85980382141D}"/>
                    </a:ext>
                  </a:extLst>
                </p:cNvPr>
                <p:cNvSpPr/>
                <p:nvPr/>
              </p:nvSpPr>
              <p:spPr>
                <a:xfrm>
                  <a:off x="4413929" y="3336446"/>
                  <a:ext cx="7693919" cy="1661608"/>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71" name="Group 570">
                  <a:extLst>
                    <a:ext uri="{FF2B5EF4-FFF2-40B4-BE49-F238E27FC236}">
                      <a16:creationId xmlns:a16="http://schemas.microsoft.com/office/drawing/2014/main" id="{A1F6856B-2BBF-4EE8-8056-1A67676B079F}"/>
                    </a:ext>
                  </a:extLst>
                </p:cNvPr>
                <p:cNvGrpSpPr/>
                <p:nvPr/>
              </p:nvGrpSpPr>
              <p:grpSpPr>
                <a:xfrm>
                  <a:off x="4420650" y="3348756"/>
                  <a:ext cx="456097" cy="1636989"/>
                  <a:chOff x="4420650" y="3347671"/>
                  <a:chExt cx="456097" cy="1636989"/>
                </a:xfrm>
              </p:grpSpPr>
              <p:grpSp>
                <p:nvGrpSpPr>
                  <p:cNvPr id="755" name="Group 754">
                    <a:extLst>
                      <a:ext uri="{FF2B5EF4-FFF2-40B4-BE49-F238E27FC236}">
                        <a16:creationId xmlns:a16="http://schemas.microsoft.com/office/drawing/2014/main" id="{4CD3FB49-A1E2-4398-8135-B848BD48589C}"/>
                      </a:ext>
                    </a:extLst>
                  </p:cNvPr>
                  <p:cNvGrpSpPr/>
                  <p:nvPr/>
                </p:nvGrpSpPr>
                <p:grpSpPr>
                  <a:xfrm>
                    <a:off x="4420650" y="3347671"/>
                    <a:ext cx="456097" cy="808732"/>
                    <a:chOff x="4452713" y="3364821"/>
                    <a:chExt cx="456097" cy="808732"/>
                  </a:xfrm>
                </p:grpSpPr>
                <p:sp>
                  <p:nvSpPr>
                    <p:cNvPr id="771" name="Freeform: Shape 770">
                      <a:extLst>
                        <a:ext uri="{FF2B5EF4-FFF2-40B4-BE49-F238E27FC236}">
                          <a16:creationId xmlns:a16="http://schemas.microsoft.com/office/drawing/2014/main" id="{FB37E7BB-B189-4D02-BF6B-DF31298F8C28}"/>
                        </a:ext>
                      </a:extLst>
                    </p:cNvPr>
                    <p:cNvSpPr/>
                    <p:nvPr/>
                  </p:nvSpPr>
                  <p:spPr>
                    <a:xfrm>
                      <a:off x="4452713" y="4080018"/>
                      <a:ext cx="358044" cy="93535"/>
                    </a:xfrm>
                    <a:custGeom>
                      <a:avLst/>
                      <a:gdLst>
                        <a:gd name="connsiteX0" fmla="*/ 426720 w 447134"/>
                        <a:gd name="connsiteY0" fmla="*/ 0 h 135700"/>
                        <a:gd name="connsiteX1" fmla="*/ 398145 w 447134"/>
                        <a:gd name="connsiteY1" fmla="*/ 133350 h 135700"/>
                        <a:gd name="connsiteX2" fmla="*/ 0 w 447134"/>
                        <a:gd name="connsiteY2" fmla="*/ 72390 h 135700"/>
                      </a:gdLst>
                      <a:ahLst/>
                      <a:cxnLst>
                        <a:cxn ang="0">
                          <a:pos x="connsiteX0" y="connsiteY0"/>
                        </a:cxn>
                        <a:cxn ang="0">
                          <a:pos x="connsiteX1" y="connsiteY1"/>
                        </a:cxn>
                        <a:cxn ang="0">
                          <a:pos x="connsiteX2" y="connsiteY2"/>
                        </a:cxn>
                      </a:cxnLst>
                      <a:rect l="l" t="t" r="r" b="b"/>
                      <a:pathLst>
                        <a:path w="447134" h="135700">
                          <a:moveTo>
                            <a:pt x="426720" y="0"/>
                          </a:moveTo>
                          <a:cubicBezTo>
                            <a:pt x="447992" y="60642"/>
                            <a:pt x="469265" y="121285"/>
                            <a:pt x="398145" y="133350"/>
                          </a:cubicBezTo>
                          <a:cubicBezTo>
                            <a:pt x="327025" y="145415"/>
                            <a:pt x="163512" y="108902"/>
                            <a:pt x="0" y="72390"/>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772" name="Group 771">
                      <a:extLst>
                        <a:ext uri="{FF2B5EF4-FFF2-40B4-BE49-F238E27FC236}">
                          <a16:creationId xmlns:a16="http://schemas.microsoft.com/office/drawing/2014/main" id="{0A1F3AFE-1B8B-42AB-9EFD-191A2D19D009}"/>
                        </a:ext>
                      </a:extLst>
                    </p:cNvPr>
                    <p:cNvGrpSpPr/>
                    <p:nvPr/>
                  </p:nvGrpSpPr>
                  <p:grpSpPr>
                    <a:xfrm rot="5400000" flipH="1">
                      <a:off x="4321436" y="3536793"/>
                      <a:ext cx="759346" cy="415402"/>
                      <a:chOff x="2731470" y="2202179"/>
                      <a:chExt cx="835749" cy="457200"/>
                    </a:xfrm>
                  </p:grpSpPr>
                  <p:grpSp>
                    <p:nvGrpSpPr>
                      <p:cNvPr id="773" name="Group 772">
                        <a:extLst>
                          <a:ext uri="{FF2B5EF4-FFF2-40B4-BE49-F238E27FC236}">
                            <a16:creationId xmlns:a16="http://schemas.microsoft.com/office/drawing/2014/main" id="{A8C4B845-0895-4FB8-B203-7F01F806EF7C}"/>
                          </a:ext>
                        </a:extLst>
                      </p:cNvPr>
                      <p:cNvGrpSpPr/>
                      <p:nvPr/>
                    </p:nvGrpSpPr>
                    <p:grpSpPr>
                      <a:xfrm>
                        <a:off x="2762094" y="2202179"/>
                        <a:ext cx="805125" cy="457200"/>
                        <a:chOff x="2762094" y="2202179"/>
                        <a:chExt cx="805125" cy="457200"/>
                      </a:xfrm>
                    </p:grpSpPr>
                    <p:sp>
                      <p:nvSpPr>
                        <p:cNvPr id="778" name="Rectangle 777">
                          <a:extLst>
                            <a:ext uri="{FF2B5EF4-FFF2-40B4-BE49-F238E27FC236}">
                              <a16:creationId xmlns:a16="http://schemas.microsoft.com/office/drawing/2014/main" id="{06BA0478-4E45-4BEC-AA64-A2CAF39DDD07}"/>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9" name="Rectangle 778">
                          <a:extLst>
                            <a:ext uri="{FF2B5EF4-FFF2-40B4-BE49-F238E27FC236}">
                              <a16:creationId xmlns:a16="http://schemas.microsoft.com/office/drawing/2014/main" id="{2A822F99-346F-4A29-8C90-D40826E6C5D7}"/>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80" name="Group 779">
                          <a:extLst>
                            <a:ext uri="{FF2B5EF4-FFF2-40B4-BE49-F238E27FC236}">
                              <a16:creationId xmlns:a16="http://schemas.microsoft.com/office/drawing/2014/main" id="{4A690615-E89D-4042-9FC0-8E7DEC6F6816}"/>
                            </a:ext>
                          </a:extLst>
                        </p:cNvPr>
                        <p:cNvGrpSpPr/>
                        <p:nvPr/>
                      </p:nvGrpSpPr>
                      <p:grpSpPr>
                        <a:xfrm>
                          <a:off x="2833992" y="2289441"/>
                          <a:ext cx="654304" cy="100584"/>
                          <a:chOff x="2840529" y="2289441"/>
                          <a:chExt cx="654304" cy="100584"/>
                        </a:xfrm>
                      </p:grpSpPr>
                      <p:sp>
                        <p:nvSpPr>
                          <p:cNvPr id="781" name="Rectangle 780">
                            <a:extLst>
                              <a:ext uri="{FF2B5EF4-FFF2-40B4-BE49-F238E27FC236}">
                                <a16:creationId xmlns:a16="http://schemas.microsoft.com/office/drawing/2014/main" id="{6437C58E-BF34-412B-903E-E52C8211DE3E}"/>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82" name="Rectangle 781">
                            <a:extLst>
                              <a:ext uri="{FF2B5EF4-FFF2-40B4-BE49-F238E27FC236}">
                                <a16:creationId xmlns:a16="http://schemas.microsoft.com/office/drawing/2014/main" id="{2312EE69-8D94-470E-89F0-7E7F89393F70}"/>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83" name="Rectangle 782">
                            <a:extLst>
                              <a:ext uri="{FF2B5EF4-FFF2-40B4-BE49-F238E27FC236}">
                                <a16:creationId xmlns:a16="http://schemas.microsoft.com/office/drawing/2014/main" id="{A0902A10-2736-47C1-9364-ED1A457870E6}"/>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84" name="Rectangle 783">
                            <a:extLst>
                              <a:ext uri="{FF2B5EF4-FFF2-40B4-BE49-F238E27FC236}">
                                <a16:creationId xmlns:a16="http://schemas.microsoft.com/office/drawing/2014/main" id="{7784625F-19D8-4745-ABF4-0E4671DE7A57}"/>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74" name="Rectangle 773">
                        <a:extLst>
                          <a:ext uri="{FF2B5EF4-FFF2-40B4-BE49-F238E27FC236}">
                            <a16:creationId xmlns:a16="http://schemas.microsoft.com/office/drawing/2014/main" id="{3A98C8D8-76D7-4B75-B629-0CDB8DF80195}"/>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5" name="Rectangle 774">
                        <a:extLst>
                          <a:ext uri="{FF2B5EF4-FFF2-40B4-BE49-F238E27FC236}">
                            <a16:creationId xmlns:a16="http://schemas.microsoft.com/office/drawing/2014/main" id="{EECC782B-A47E-4763-8CEE-60036489FB3F}"/>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6" name="Rectangle 775">
                        <a:extLst>
                          <a:ext uri="{FF2B5EF4-FFF2-40B4-BE49-F238E27FC236}">
                            <a16:creationId xmlns:a16="http://schemas.microsoft.com/office/drawing/2014/main" id="{8C2E3489-477B-42F9-AC9D-B0D6B399950C}"/>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7" name="Rectangle 776">
                        <a:extLst>
                          <a:ext uri="{FF2B5EF4-FFF2-40B4-BE49-F238E27FC236}">
                            <a16:creationId xmlns:a16="http://schemas.microsoft.com/office/drawing/2014/main" id="{BCCB607D-106F-49D4-B5F5-126C4D2B0C54}"/>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756" name="Group 755">
                    <a:extLst>
                      <a:ext uri="{FF2B5EF4-FFF2-40B4-BE49-F238E27FC236}">
                        <a16:creationId xmlns:a16="http://schemas.microsoft.com/office/drawing/2014/main" id="{AAB0EFCD-DC67-4FEA-BB42-D4904BA7A724}"/>
                      </a:ext>
                    </a:extLst>
                  </p:cNvPr>
                  <p:cNvGrpSpPr/>
                  <p:nvPr/>
                </p:nvGrpSpPr>
                <p:grpSpPr>
                  <a:xfrm flipV="1">
                    <a:off x="4420650" y="4175928"/>
                    <a:ext cx="456097" cy="808732"/>
                    <a:chOff x="4452713" y="3364821"/>
                    <a:chExt cx="456097" cy="808732"/>
                  </a:xfrm>
                </p:grpSpPr>
                <p:sp>
                  <p:nvSpPr>
                    <p:cNvPr id="757" name="Freeform: Shape 756">
                      <a:extLst>
                        <a:ext uri="{FF2B5EF4-FFF2-40B4-BE49-F238E27FC236}">
                          <a16:creationId xmlns:a16="http://schemas.microsoft.com/office/drawing/2014/main" id="{1DC705CB-872C-4887-8454-F8F142586ED1}"/>
                        </a:ext>
                      </a:extLst>
                    </p:cNvPr>
                    <p:cNvSpPr/>
                    <p:nvPr/>
                  </p:nvSpPr>
                  <p:spPr>
                    <a:xfrm>
                      <a:off x="4452713" y="4080018"/>
                      <a:ext cx="358044" cy="93535"/>
                    </a:xfrm>
                    <a:custGeom>
                      <a:avLst/>
                      <a:gdLst>
                        <a:gd name="connsiteX0" fmla="*/ 426720 w 447134"/>
                        <a:gd name="connsiteY0" fmla="*/ 0 h 135700"/>
                        <a:gd name="connsiteX1" fmla="*/ 398145 w 447134"/>
                        <a:gd name="connsiteY1" fmla="*/ 133350 h 135700"/>
                        <a:gd name="connsiteX2" fmla="*/ 0 w 447134"/>
                        <a:gd name="connsiteY2" fmla="*/ 72390 h 135700"/>
                      </a:gdLst>
                      <a:ahLst/>
                      <a:cxnLst>
                        <a:cxn ang="0">
                          <a:pos x="connsiteX0" y="connsiteY0"/>
                        </a:cxn>
                        <a:cxn ang="0">
                          <a:pos x="connsiteX1" y="connsiteY1"/>
                        </a:cxn>
                        <a:cxn ang="0">
                          <a:pos x="connsiteX2" y="connsiteY2"/>
                        </a:cxn>
                      </a:cxnLst>
                      <a:rect l="l" t="t" r="r" b="b"/>
                      <a:pathLst>
                        <a:path w="447134" h="135700">
                          <a:moveTo>
                            <a:pt x="426720" y="0"/>
                          </a:moveTo>
                          <a:cubicBezTo>
                            <a:pt x="447992" y="60642"/>
                            <a:pt x="469265" y="121285"/>
                            <a:pt x="398145" y="133350"/>
                          </a:cubicBezTo>
                          <a:cubicBezTo>
                            <a:pt x="327025" y="145415"/>
                            <a:pt x="163512" y="108902"/>
                            <a:pt x="0" y="72390"/>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58" name="Group 757">
                      <a:extLst>
                        <a:ext uri="{FF2B5EF4-FFF2-40B4-BE49-F238E27FC236}">
                          <a16:creationId xmlns:a16="http://schemas.microsoft.com/office/drawing/2014/main" id="{B2062712-6A90-4A9D-B63D-0EC062D2918A}"/>
                        </a:ext>
                      </a:extLst>
                    </p:cNvPr>
                    <p:cNvGrpSpPr/>
                    <p:nvPr/>
                  </p:nvGrpSpPr>
                  <p:grpSpPr>
                    <a:xfrm rot="5400000" flipH="1">
                      <a:off x="4321436" y="3536793"/>
                      <a:ext cx="759346" cy="415402"/>
                      <a:chOff x="2731470" y="2202179"/>
                      <a:chExt cx="835749" cy="457200"/>
                    </a:xfrm>
                  </p:grpSpPr>
                  <p:grpSp>
                    <p:nvGrpSpPr>
                      <p:cNvPr id="759" name="Group 758">
                        <a:extLst>
                          <a:ext uri="{FF2B5EF4-FFF2-40B4-BE49-F238E27FC236}">
                            <a16:creationId xmlns:a16="http://schemas.microsoft.com/office/drawing/2014/main" id="{24BF9353-F0B1-4629-9D96-F1FA0CDD4B11}"/>
                          </a:ext>
                        </a:extLst>
                      </p:cNvPr>
                      <p:cNvGrpSpPr/>
                      <p:nvPr/>
                    </p:nvGrpSpPr>
                    <p:grpSpPr>
                      <a:xfrm>
                        <a:off x="2762094" y="2202179"/>
                        <a:ext cx="805125" cy="457200"/>
                        <a:chOff x="2762094" y="2202179"/>
                        <a:chExt cx="805125" cy="457200"/>
                      </a:xfrm>
                    </p:grpSpPr>
                    <p:sp>
                      <p:nvSpPr>
                        <p:cNvPr id="764" name="Rectangle 763">
                          <a:extLst>
                            <a:ext uri="{FF2B5EF4-FFF2-40B4-BE49-F238E27FC236}">
                              <a16:creationId xmlns:a16="http://schemas.microsoft.com/office/drawing/2014/main" id="{925DBF54-F786-4BCC-B526-767EC831ED1F}"/>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5" name="Rectangle 764">
                          <a:extLst>
                            <a:ext uri="{FF2B5EF4-FFF2-40B4-BE49-F238E27FC236}">
                              <a16:creationId xmlns:a16="http://schemas.microsoft.com/office/drawing/2014/main" id="{58EF235F-DFD8-4B3F-8745-82C49F3FF82D}"/>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66" name="Group 765">
                          <a:extLst>
                            <a:ext uri="{FF2B5EF4-FFF2-40B4-BE49-F238E27FC236}">
                              <a16:creationId xmlns:a16="http://schemas.microsoft.com/office/drawing/2014/main" id="{4DCCF1A2-34FB-489E-BAB3-4217A8A2EAF8}"/>
                            </a:ext>
                          </a:extLst>
                        </p:cNvPr>
                        <p:cNvGrpSpPr/>
                        <p:nvPr/>
                      </p:nvGrpSpPr>
                      <p:grpSpPr>
                        <a:xfrm>
                          <a:off x="2833992" y="2289441"/>
                          <a:ext cx="654304" cy="100584"/>
                          <a:chOff x="2840529" y="2289441"/>
                          <a:chExt cx="654304" cy="100584"/>
                        </a:xfrm>
                      </p:grpSpPr>
                      <p:sp>
                        <p:nvSpPr>
                          <p:cNvPr id="767" name="Rectangle 766">
                            <a:extLst>
                              <a:ext uri="{FF2B5EF4-FFF2-40B4-BE49-F238E27FC236}">
                                <a16:creationId xmlns:a16="http://schemas.microsoft.com/office/drawing/2014/main" id="{C05C3AC6-EF45-4C1E-A2F8-4B26A0639A2C}"/>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8" name="Rectangle 767">
                            <a:extLst>
                              <a:ext uri="{FF2B5EF4-FFF2-40B4-BE49-F238E27FC236}">
                                <a16:creationId xmlns:a16="http://schemas.microsoft.com/office/drawing/2014/main" id="{8B15997A-74E7-423C-A516-5FB21CB7ECE0}"/>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9" name="Rectangle 768">
                            <a:extLst>
                              <a:ext uri="{FF2B5EF4-FFF2-40B4-BE49-F238E27FC236}">
                                <a16:creationId xmlns:a16="http://schemas.microsoft.com/office/drawing/2014/main" id="{C94C5DA1-732B-4677-B2BC-E6EC23BE28A8}"/>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70" name="Rectangle 769">
                            <a:extLst>
                              <a:ext uri="{FF2B5EF4-FFF2-40B4-BE49-F238E27FC236}">
                                <a16:creationId xmlns:a16="http://schemas.microsoft.com/office/drawing/2014/main" id="{0E14C922-EE88-4937-95D3-FCEF21292826}"/>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60" name="Rectangle 759">
                        <a:extLst>
                          <a:ext uri="{FF2B5EF4-FFF2-40B4-BE49-F238E27FC236}">
                            <a16:creationId xmlns:a16="http://schemas.microsoft.com/office/drawing/2014/main" id="{5A9D1F42-2572-49AE-B3DF-14A0ACF9005E}"/>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1" name="Rectangle 760">
                        <a:extLst>
                          <a:ext uri="{FF2B5EF4-FFF2-40B4-BE49-F238E27FC236}">
                            <a16:creationId xmlns:a16="http://schemas.microsoft.com/office/drawing/2014/main" id="{D4A6B48B-C240-4E43-B05E-8A7A1A2413D8}"/>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2" name="Rectangle 761">
                        <a:extLst>
                          <a:ext uri="{FF2B5EF4-FFF2-40B4-BE49-F238E27FC236}">
                            <a16:creationId xmlns:a16="http://schemas.microsoft.com/office/drawing/2014/main" id="{C29D83E9-9A48-4064-85F7-F6D859028957}"/>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63" name="Rectangle 762">
                        <a:extLst>
                          <a:ext uri="{FF2B5EF4-FFF2-40B4-BE49-F238E27FC236}">
                            <a16:creationId xmlns:a16="http://schemas.microsoft.com/office/drawing/2014/main" id="{7635DC08-BC96-4AEC-BE2E-BCB12451F477}"/>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grpSp>
              <p:nvGrpSpPr>
                <p:cNvPr id="572" name="Group 571">
                  <a:extLst>
                    <a:ext uri="{FF2B5EF4-FFF2-40B4-BE49-F238E27FC236}">
                      <a16:creationId xmlns:a16="http://schemas.microsoft.com/office/drawing/2014/main" id="{33A8009E-6999-4AA7-998F-1378DD304347}"/>
                    </a:ext>
                  </a:extLst>
                </p:cNvPr>
                <p:cNvGrpSpPr/>
                <p:nvPr/>
              </p:nvGrpSpPr>
              <p:grpSpPr>
                <a:xfrm>
                  <a:off x="4971821" y="3355105"/>
                  <a:ext cx="6979328" cy="1624290"/>
                  <a:chOff x="4971821" y="3366730"/>
                  <a:chExt cx="6979328" cy="1624290"/>
                </a:xfrm>
              </p:grpSpPr>
              <p:grpSp>
                <p:nvGrpSpPr>
                  <p:cNvPr id="573" name="Group 572">
                    <a:extLst>
                      <a:ext uri="{FF2B5EF4-FFF2-40B4-BE49-F238E27FC236}">
                        <a16:creationId xmlns:a16="http://schemas.microsoft.com/office/drawing/2014/main" id="{4DD7A076-22DD-432F-B3D1-F001CD3B73F5}"/>
                      </a:ext>
                    </a:extLst>
                  </p:cNvPr>
                  <p:cNvGrpSpPr/>
                  <p:nvPr/>
                </p:nvGrpSpPr>
                <p:grpSpPr>
                  <a:xfrm>
                    <a:off x="4971821" y="3366730"/>
                    <a:ext cx="6979328" cy="415402"/>
                    <a:chOff x="4971821" y="3366730"/>
                    <a:chExt cx="6979328" cy="415402"/>
                  </a:xfrm>
                </p:grpSpPr>
                <p:grpSp>
                  <p:nvGrpSpPr>
                    <p:cNvPr id="665" name="Group 664">
                      <a:extLst>
                        <a:ext uri="{FF2B5EF4-FFF2-40B4-BE49-F238E27FC236}">
                          <a16:creationId xmlns:a16="http://schemas.microsoft.com/office/drawing/2014/main" id="{15D00093-EA5C-4D46-81B5-50727E2457E2}"/>
                        </a:ext>
                      </a:extLst>
                    </p:cNvPr>
                    <p:cNvGrpSpPr/>
                    <p:nvPr/>
                  </p:nvGrpSpPr>
                  <p:grpSpPr>
                    <a:xfrm>
                      <a:off x="4971821" y="3366730"/>
                      <a:ext cx="926461" cy="415402"/>
                      <a:chOff x="2547540" y="2202179"/>
                      <a:chExt cx="1019679" cy="457200"/>
                    </a:xfrm>
                  </p:grpSpPr>
                  <p:sp>
                    <p:nvSpPr>
                      <p:cNvPr id="741" name="Freeform: Shape 740">
                        <a:extLst>
                          <a:ext uri="{FF2B5EF4-FFF2-40B4-BE49-F238E27FC236}">
                            <a16:creationId xmlns:a16="http://schemas.microsoft.com/office/drawing/2014/main" id="{8DCD43C1-ED6E-4E80-9072-FBAFEA6C1A71}"/>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42" name="Group 741">
                        <a:extLst>
                          <a:ext uri="{FF2B5EF4-FFF2-40B4-BE49-F238E27FC236}">
                            <a16:creationId xmlns:a16="http://schemas.microsoft.com/office/drawing/2014/main" id="{98865AC2-64D5-489B-BD40-E5CCA5CE075E}"/>
                          </a:ext>
                        </a:extLst>
                      </p:cNvPr>
                      <p:cNvGrpSpPr/>
                      <p:nvPr/>
                    </p:nvGrpSpPr>
                    <p:grpSpPr>
                      <a:xfrm>
                        <a:off x="2731470" y="2202179"/>
                        <a:ext cx="835749" cy="457200"/>
                        <a:chOff x="2731470" y="2202179"/>
                        <a:chExt cx="835749" cy="457200"/>
                      </a:xfrm>
                    </p:grpSpPr>
                    <p:grpSp>
                      <p:nvGrpSpPr>
                        <p:cNvPr id="743" name="Group 742">
                          <a:extLst>
                            <a:ext uri="{FF2B5EF4-FFF2-40B4-BE49-F238E27FC236}">
                              <a16:creationId xmlns:a16="http://schemas.microsoft.com/office/drawing/2014/main" id="{06374720-3EF0-407E-AE45-8E7E8AD1D71B}"/>
                            </a:ext>
                          </a:extLst>
                        </p:cNvPr>
                        <p:cNvGrpSpPr/>
                        <p:nvPr/>
                      </p:nvGrpSpPr>
                      <p:grpSpPr>
                        <a:xfrm>
                          <a:off x="2762094" y="2202179"/>
                          <a:ext cx="805125" cy="457200"/>
                          <a:chOff x="2762094" y="2202179"/>
                          <a:chExt cx="805125" cy="457200"/>
                        </a:xfrm>
                      </p:grpSpPr>
                      <p:sp>
                        <p:nvSpPr>
                          <p:cNvPr id="748" name="Rectangle 747">
                            <a:extLst>
                              <a:ext uri="{FF2B5EF4-FFF2-40B4-BE49-F238E27FC236}">
                                <a16:creationId xmlns:a16="http://schemas.microsoft.com/office/drawing/2014/main" id="{AD5FDDF4-24F3-4288-AA2C-D588A6FDAA1D}"/>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9" name="Rectangle 748">
                            <a:extLst>
                              <a:ext uri="{FF2B5EF4-FFF2-40B4-BE49-F238E27FC236}">
                                <a16:creationId xmlns:a16="http://schemas.microsoft.com/office/drawing/2014/main" id="{5B9CB11A-E15B-44FC-ACC6-205102AC203C}"/>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50" name="Group 749">
                            <a:extLst>
                              <a:ext uri="{FF2B5EF4-FFF2-40B4-BE49-F238E27FC236}">
                                <a16:creationId xmlns:a16="http://schemas.microsoft.com/office/drawing/2014/main" id="{24B06AD6-DCB3-416D-9AE2-848C20B6B77F}"/>
                              </a:ext>
                            </a:extLst>
                          </p:cNvPr>
                          <p:cNvGrpSpPr/>
                          <p:nvPr/>
                        </p:nvGrpSpPr>
                        <p:grpSpPr>
                          <a:xfrm>
                            <a:off x="2833992" y="2289441"/>
                            <a:ext cx="654304" cy="100584"/>
                            <a:chOff x="2840529" y="2289441"/>
                            <a:chExt cx="654304" cy="100584"/>
                          </a:xfrm>
                        </p:grpSpPr>
                        <p:sp>
                          <p:nvSpPr>
                            <p:cNvPr id="751" name="Rectangle 750">
                              <a:extLst>
                                <a:ext uri="{FF2B5EF4-FFF2-40B4-BE49-F238E27FC236}">
                                  <a16:creationId xmlns:a16="http://schemas.microsoft.com/office/drawing/2014/main" id="{599720BA-FEB5-404A-A35C-78F394BC5182}"/>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52" name="Rectangle 751">
                              <a:extLst>
                                <a:ext uri="{FF2B5EF4-FFF2-40B4-BE49-F238E27FC236}">
                                  <a16:creationId xmlns:a16="http://schemas.microsoft.com/office/drawing/2014/main" id="{20C22ED7-0A07-4297-AE53-235548C87C3F}"/>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53" name="Rectangle 752">
                              <a:extLst>
                                <a:ext uri="{FF2B5EF4-FFF2-40B4-BE49-F238E27FC236}">
                                  <a16:creationId xmlns:a16="http://schemas.microsoft.com/office/drawing/2014/main" id="{65A5E123-AAF7-4CF9-AC1E-5E5702D6B659}"/>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54" name="Rectangle 753">
                              <a:extLst>
                                <a:ext uri="{FF2B5EF4-FFF2-40B4-BE49-F238E27FC236}">
                                  <a16:creationId xmlns:a16="http://schemas.microsoft.com/office/drawing/2014/main" id="{61FEADA0-2D4C-41EF-BCF1-31C16EA7132D}"/>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44" name="Rectangle 743">
                          <a:extLst>
                            <a:ext uri="{FF2B5EF4-FFF2-40B4-BE49-F238E27FC236}">
                              <a16:creationId xmlns:a16="http://schemas.microsoft.com/office/drawing/2014/main" id="{7C864A19-1100-4C6E-A3F2-2F16C923FC90}"/>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5" name="Rectangle 744">
                          <a:extLst>
                            <a:ext uri="{FF2B5EF4-FFF2-40B4-BE49-F238E27FC236}">
                              <a16:creationId xmlns:a16="http://schemas.microsoft.com/office/drawing/2014/main" id="{7CEAF1AA-2B0E-4EC4-A34C-DEC652F72E71}"/>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6" name="Rectangle 745">
                          <a:extLst>
                            <a:ext uri="{FF2B5EF4-FFF2-40B4-BE49-F238E27FC236}">
                              <a16:creationId xmlns:a16="http://schemas.microsoft.com/office/drawing/2014/main" id="{CE45897E-C05C-4A9C-B862-8717C3380C57}"/>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7" name="Rectangle 746">
                          <a:extLst>
                            <a:ext uri="{FF2B5EF4-FFF2-40B4-BE49-F238E27FC236}">
                              <a16:creationId xmlns:a16="http://schemas.microsoft.com/office/drawing/2014/main" id="{7FD6EC7B-1BFE-4EF4-923C-BDD1FA7BCCBB}"/>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6" name="Group 665">
                      <a:extLst>
                        <a:ext uri="{FF2B5EF4-FFF2-40B4-BE49-F238E27FC236}">
                          <a16:creationId xmlns:a16="http://schemas.microsoft.com/office/drawing/2014/main" id="{E414ED6C-DF3A-4F5A-B3BE-D7EAF3E9EE43}"/>
                        </a:ext>
                      </a:extLst>
                    </p:cNvPr>
                    <p:cNvGrpSpPr/>
                    <p:nvPr/>
                  </p:nvGrpSpPr>
                  <p:grpSpPr>
                    <a:xfrm>
                      <a:off x="6182394" y="3366730"/>
                      <a:ext cx="926461" cy="415402"/>
                      <a:chOff x="2547540" y="2202179"/>
                      <a:chExt cx="1019679" cy="457200"/>
                    </a:xfrm>
                  </p:grpSpPr>
                  <p:sp>
                    <p:nvSpPr>
                      <p:cNvPr id="727" name="Freeform: Shape 726">
                        <a:extLst>
                          <a:ext uri="{FF2B5EF4-FFF2-40B4-BE49-F238E27FC236}">
                            <a16:creationId xmlns:a16="http://schemas.microsoft.com/office/drawing/2014/main" id="{87ED0DF5-D019-407F-9C37-9C85178E2B6F}"/>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28" name="Group 727">
                        <a:extLst>
                          <a:ext uri="{FF2B5EF4-FFF2-40B4-BE49-F238E27FC236}">
                            <a16:creationId xmlns:a16="http://schemas.microsoft.com/office/drawing/2014/main" id="{BF47D97B-B488-4B44-9820-EB6EA92EDB34}"/>
                          </a:ext>
                        </a:extLst>
                      </p:cNvPr>
                      <p:cNvGrpSpPr/>
                      <p:nvPr/>
                    </p:nvGrpSpPr>
                    <p:grpSpPr>
                      <a:xfrm>
                        <a:off x="2731470" y="2202179"/>
                        <a:ext cx="835749" cy="457200"/>
                        <a:chOff x="2731470" y="2202179"/>
                        <a:chExt cx="835749" cy="457200"/>
                      </a:xfrm>
                    </p:grpSpPr>
                    <p:grpSp>
                      <p:nvGrpSpPr>
                        <p:cNvPr id="729" name="Group 728">
                          <a:extLst>
                            <a:ext uri="{FF2B5EF4-FFF2-40B4-BE49-F238E27FC236}">
                              <a16:creationId xmlns:a16="http://schemas.microsoft.com/office/drawing/2014/main" id="{02D3CCF8-4F1B-4D65-9BB7-10FE775F966E}"/>
                            </a:ext>
                          </a:extLst>
                        </p:cNvPr>
                        <p:cNvGrpSpPr/>
                        <p:nvPr/>
                      </p:nvGrpSpPr>
                      <p:grpSpPr>
                        <a:xfrm>
                          <a:off x="2762094" y="2202179"/>
                          <a:ext cx="805125" cy="457200"/>
                          <a:chOff x="2762094" y="2202179"/>
                          <a:chExt cx="805125" cy="457200"/>
                        </a:xfrm>
                      </p:grpSpPr>
                      <p:sp>
                        <p:nvSpPr>
                          <p:cNvPr id="734" name="Rectangle 733">
                            <a:extLst>
                              <a:ext uri="{FF2B5EF4-FFF2-40B4-BE49-F238E27FC236}">
                                <a16:creationId xmlns:a16="http://schemas.microsoft.com/office/drawing/2014/main" id="{31D545D4-B3D5-47B5-9114-47349DBFFE80}"/>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5" name="Rectangle 734">
                            <a:extLst>
                              <a:ext uri="{FF2B5EF4-FFF2-40B4-BE49-F238E27FC236}">
                                <a16:creationId xmlns:a16="http://schemas.microsoft.com/office/drawing/2014/main" id="{6287F602-69BA-4AFF-B307-3A7503C89BB9}"/>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36" name="Group 735">
                            <a:extLst>
                              <a:ext uri="{FF2B5EF4-FFF2-40B4-BE49-F238E27FC236}">
                                <a16:creationId xmlns:a16="http://schemas.microsoft.com/office/drawing/2014/main" id="{82D98315-F77D-4008-818C-3D8FC3F9AAF6}"/>
                              </a:ext>
                            </a:extLst>
                          </p:cNvPr>
                          <p:cNvGrpSpPr/>
                          <p:nvPr/>
                        </p:nvGrpSpPr>
                        <p:grpSpPr>
                          <a:xfrm>
                            <a:off x="2833992" y="2289441"/>
                            <a:ext cx="654304" cy="100584"/>
                            <a:chOff x="2840529" y="2289441"/>
                            <a:chExt cx="654304" cy="100584"/>
                          </a:xfrm>
                        </p:grpSpPr>
                        <p:sp>
                          <p:nvSpPr>
                            <p:cNvPr id="737" name="Rectangle 736">
                              <a:extLst>
                                <a:ext uri="{FF2B5EF4-FFF2-40B4-BE49-F238E27FC236}">
                                  <a16:creationId xmlns:a16="http://schemas.microsoft.com/office/drawing/2014/main" id="{006DC073-E189-4FF9-B6A9-3128E062DB9E}"/>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8" name="Rectangle 737">
                              <a:extLst>
                                <a:ext uri="{FF2B5EF4-FFF2-40B4-BE49-F238E27FC236}">
                                  <a16:creationId xmlns:a16="http://schemas.microsoft.com/office/drawing/2014/main" id="{081F2737-EF54-4A82-8259-C622404DD51C}"/>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9" name="Rectangle 738">
                              <a:extLst>
                                <a:ext uri="{FF2B5EF4-FFF2-40B4-BE49-F238E27FC236}">
                                  <a16:creationId xmlns:a16="http://schemas.microsoft.com/office/drawing/2014/main" id="{D850FEA4-641B-4299-B418-2C0C471BEFA7}"/>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40" name="Rectangle 739">
                              <a:extLst>
                                <a:ext uri="{FF2B5EF4-FFF2-40B4-BE49-F238E27FC236}">
                                  <a16:creationId xmlns:a16="http://schemas.microsoft.com/office/drawing/2014/main" id="{47451BB9-B60C-4EE8-9CAB-ECA5C4C2CDE4}"/>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30" name="Rectangle 729">
                          <a:extLst>
                            <a:ext uri="{FF2B5EF4-FFF2-40B4-BE49-F238E27FC236}">
                              <a16:creationId xmlns:a16="http://schemas.microsoft.com/office/drawing/2014/main" id="{63BC9FD8-BD24-49EA-813A-9C016F4A25DA}"/>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1" name="Rectangle 730">
                          <a:extLst>
                            <a:ext uri="{FF2B5EF4-FFF2-40B4-BE49-F238E27FC236}">
                              <a16:creationId xmlns:a16="http://schemas.microsoft.com/office/drawing/2014/main" id="{9E999466-CB91-4AED-A03A-1D56098DF72B}"/>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2" name="Rectangle 731">
                          <a:extLst>
                            <a:ext uri="{FF2B5EF4-FFF2-40B4-BE49-F238E27FC236}">
                              <a16:creationId xmlns:a16="http://schemas.microsoft.com/office/drawing/2014/main" id="{AF653A38-281A-4342-AD25-A1591047A9F9}"/>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33" name="Rectangle 732">
                          <a:extLst>
                            <a:ext uri="{FF2B5EF4-FFF2-40B4-BE49-F238E27FC236}">
                              <a16:creationId xmlns:a16="http://schemas.microsoft.com/office/drawing/2014/main" id="{428385C8-D862-423D-87FE-2C126BC011BA}"/>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7" name="Group 666">
                      <a:extLst>
                        <a:ext uri="{FF2B5EF4-FFF2-40B4-BE49-F238E27FC236}">
                          <a16:creationId xmlns:a16="http://schemas.microsoft.com/office/drawing/2014/main" id="{FD5E7508-CE86-48AA-82C0-EC613DCCDFF5}"/>
                        </a:ext>
                      </a:extLst>
                    </p:cNvPr>
                    <p:cNvGrpSpPr/>
                    <p:nvPr/>
                  </p:nvGrpSpPr>
                  <p:grpSpPr>
                    <a:xfrm>
                      <a:off x="7392967" y="3366730"/>
                      <a:ext cx="926461" cy="415402"/>
                      <a:chOff x="2547540" y="2202179"/>
                      <a:chExt cx="1019679" cy="457200"/>
                    </a:xfrm>
                  </p:grpSpPr>
                  <p:sp>
                    <p:nvSpPr>
                      <p:cNvPr id="713" name="Freeform: Shape 712">
                        <a:extLst>
                          <a:ext uri="{FF2B5EF4-FFF2-40B4-BE49-F238E27FC236}">
                            <a16:creationId xmlns:a16="http://schemas.microsoft.com/office/drawing/2014/main" id="{BB8FD01E-6470-4433-A803-247BBD3413F6}"/>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14" name="Group 713">
                        <a:extLst>
                          <a:ext uri="{FF2B5EF4-FFF2-40B4-BE49-F238E27FC236}">
                            <a16:creationId xmlns:a16="http://schemas.microsoft.com/office/drawing/2014/main" id="{45C16FEA-98BA-42FC-94F4-E7E734872EE8}"/>
                          </a:ext>
                        </a:extLst>
                      </p:cNvPr>
                      <p:cNvGrpSpPr/>
                      <p:nvPr/>
                    </p:nvGrpSpPr>
                    <p:grpSpPr>
                      <a:xfrm>
                        <a:off x="2731470" y="2202179"/>
                        <a:ext cx="835749" cy="457200"/>
                        <a:chOff x="2731470" y="2202179"/>
                        <a:chExt cx="835749" cy="457200"/>
                      </a:xfrm>
                    </p:grpSpPr>
                    <p:grpSp>
                      <p:nvGrpSpPr>
                        <p:cNvPr id="715" name="Group 714">
                          <a:extLst>
                            <a:ext uri="{FF2B5EF4-FFF2-40B4-BE49-F238E27FC236}">
                              <a16:creationId xmlns:a16="http://schemas.microsoft.com/office/drawing/2014/main" id="{650EFC45-CF8A-4703-A546-DEB2C085313F}"/>
                            </a:ext>
                          </a:extLst>
                        </p:cNvPr>
                        <p:cNvGrpSpPr/>
                        <p:nvPr/>
                      </p:nvGrpSpPr>
                      <p:grpSpPr>
                        <a:xfrm>
                          <a:off x="2762094" y="2202179"/>
                          <a:ext cx="805125" cy="457200"/>
                          <a:chOff x="2762094" y="2202179"/>
                          <a:chExt cx="805125" cy="457200"/>
                        </a:xfrm>
                      </p:grpSpPr>
                      <p:sp>
                        <p:nvSpPr>
                          <p:cNvPr id="720" name="Rectangle 719">
                            <a:extLst>
                              <a:ext uri="{FF2B5EF4-FFF2-40B4-BE49-F238E27FC236}">
                                <a16:creationId xmlns:a16="http://schemas.microsoft.com/office/drawing/2014/main" id="{409A2EE2-D0B6-4A51-BD0D-86CF1322ADE4}"/>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1" name="Rectangle 720">
                            <a:extLst>
                              <a:ext uri="{FF2B5EF4-FFF2-40B4-BE49-F238E27FC236}">
                                <a16:creationId xmlns:a16="http://schemas.microsoft.com/office/drawing/2014/main" id="{FCAB6C55-BE4D-4F74-B022-D8AC33C4AA81}"/>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22" name="Group 721">
                            <a:extLst>
                              <a:ext uri="{FF2B5EF4-FFF2-40B4-BE49-F238E27FC236}">
                                <a16:creationId xmlns:a16="http://schemas.microsoft.com/office/drawing/2014/main" id="{3C4DFD84-BADE-4867-AC8D-959D1BEDC1D1}"/>
                              </a:ext>
                            </a:extLst>
                          </p:cNvPr>
                          <p:cNvGrpSpPr/>
                          <p:nvPr/>
                        </p:nvGrpSpPr>
                        <p:grpSpPr>
                          <a:xfrm>
                            <a:off x="2833992" y="2289441"/>
                            <a:ext cx="654304" cy="100584"/>
                            <a:chOff x="2840529" y="2289441"/>
                            <a:chExt cx="654304" cy="100584"/>
                          </a:xfrm>
                        </p:grpSpPr>
                        <p:sp>
                          <p:nvSpPr>
                            <p:cNvPr id="723" name="Rectangle 722">
                              <a:extLst>
                                <a:ext uri="{FF2B5EF4-FFF2-40B4-BE49-F238E27FC236}">
                                  <a16:creationId xmlns:a16="http://schemas.microsoft.com/office/drawing/2014/main" id="{CFEBB4B8-D0B5-4074-A91B-7D0C15BF2285}"/>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4" name="Rectangle 723">
                              <a:extLst>
                                <a:ext uri="{FF2B5EF4-FFF2-40B4-BE49-F238E27FC236}">
                                  <a16:creationId xmlns:a16="http://schemas.microsoft.com/office/drawing/2014/main" id="{1DF4886F-C55B-4771-833A-E83D18C01B9C}"/>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5" name="Rectangle 724">
                              <a:extLst>
                                <a:ext uri="{FF2B5EF4-FFF2-40B4-BE49-F238E27FC236}">
                                  <a16:creationId xmlns:a16="http://schemas.microsoft.com/office/drawing/2014/main" id="{31592C52-EE58-44A0-B9E3-C56642D623D4}"/>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26" name="Rectangle 725">
                              <a:extLst>
                                <a:ext uri="{FF2B5EF4-FFF2-40B4-BE49-F238E27FC236}">
                                  <a16:creationId xmlns:a16="http://schemas.microsoft.com/office/drawing/2014/main" id="{6241B296-09DF-47C7-9574-7F7D68BF4426}"/>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16" name="Rectangle 715">
                          <a:extLst>
                            <a:ext uri="{FF2B5EF4-FFF2-40B4-BE49-F238E27FC236}">
                              <a16:creationId xmlns:a16="http://schemas.microsoft.com/office/drawing/2014/main" id="{21B3ED29-61B5-4561-9AFE-E3F75F5EB748}"/>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7" name="Rectangle 716">
                          <a:extLst>
                            <a:ext uri="{FF2B5EF4-FFF2-40B4-BE49-F238E27FC236}">
                              <a16:creationId xmlns:a16="http://schemas.microsoft.com/office/drawing/2014/main" id="{64EA346E-70C3-485F-AA51-1597AB0101C3}"/>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8" name="Rectangle 717">
                          <a:extLst>
                            <a:ext uri="{FF2B5EF4-FFF2-40B4-BE49-F238E27FC236}">
                              <a16:creationId xmlns:a16="http://schemas.microsoft.com/office/drawing/2014/main" id="{7D084BD5-546F-409A-95D3-02809F1D1C12}"/>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9" name="Rectangle 718">
                          <a:extLst>
                            <a:ext uri="{FF2B5EF4-FFF2-40B4-BE49-F238E27FC236}">
                              <a16:creationId xmlns:a16="http://schemas.microsoft.com/office/drawing/2014/main" id="{4BF592D1-ADB4-445F-A6A8-B6019436DB71}"/>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8" name="Group 667">
                      <a:extLst>
                        <a:ext uri="{FF2B5EF4-FFF2-40B4-BE49-F238E27FC236}">
                          <a16:creationId xmlns:a16="http://schemas.microsoft.com/office/drawing/2014/main" id="{8D682080-C17C-40B3-8CDB-8B515EE91AD7}"/>
                        </a:ext>
                      </a:extLst>
                    </p:cNvPr>
                    <p:cNvGrpSpPr/>
                    <p:nvPr/>
                  </p:nvGrpSpPr>
                  <p:grpSpPr>
                    <a:xfrm>
                      <a:off x="8603540" y="3366730"/>
                      <a:ext cx="926461" cy="415402"/>
                      <a:chOff x="2547540" y="2202179"/>
                      <a:chExt cx="1019679" cy="457200"/>
                    </a:xfrm>
                  </p:grpSpPr>
                  <p:sp>
                    <p:nvSpPr>
                      <p:cNvPr id="699" name="Freeform: Shape 698">
                        <a:extLst>
                          <a:ext uri="{FF2B5EF4-FFF2-40B4-BE49-F238E27FC236}">
                            <a16:creationId xmlns:a16="http://schemas.microsoft.com/office/drawing/2014/main" id="{CDA33394-25DD-488A-ABA7-704AD33C874A}"/>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00" name="Group 699">
                        <a:extLst>
                          <a:ext uri="{FF2B5EF4-FFF2-40B4-BE49-F238E27FC236}">
                            <a16:creationId xmlns:a16="http://schemas.microsoft.com/office/drawing/2014/main" id="{463832F6-800B-4B88-8CC6-3203FD7F70C3}"/>
                          </a:ext>
                        </a:extLst>
                      </p:cNvPr>
                      <p:cNvGrpSpPr/>
                      <p:nvPr/>
                    </p:nvGrpSpPr>
                    <p:grpSpPr>
                      <a:xfrm>
                        <a:off x="2731470" y="2202179"/>
                        <a:ext cx="835749" cy="457200"/>
                        <a:chOff x="2731470" y="2202179"/>
                        <a:chExt cx="835749" cy="457200"/>
                      </a:xfrm>
                    </p:grpSpPr>
                    <p:grpSp>
                      <p:nvGrpSpPr>
                        <p:cNvPr id="701" name="Group 700">
                          <a:extLst>
                            <a:ext uri="{FF2B5EF4-FFF2-40B4-BE49-F238E27FC236}">
                              <a16:creationId xmlns:a16="http://schemas.microsoft.com/office/drawing/2014/main" id="{DF1AC54D-7FDB-46B1-96DD-8CB7F440A85D}"/>
                            </a:ext>
                          </a:extLst>
                        </p:cNvPr>
                        <p:cNvGrpSpPr/>
                        <p:nvPr/>
                      </p:nvGrpSpPr>
                      <p:grpSpPr>
                        <a:xfrm>
                          <a:off x="2762094" y="2202179"/>
                          <a:ext cx="805125" cy="457200"/>
                          <a:chOff x="2762094" y="2202179"/>
                          <a:chExt cx="805125" cy="457200"/>
                        </a:xfrm>
                      </p:grpSpPr>
                      <p:sp>
                        <p:nvSpPr>
                          <p:cNvPr id="706" name="Rectangle 705">
                            <a:extLst>
                              <a:ext uri="{FF2B5EF4-FFF2-40B4-BE49-F238E27FC236}">
                                <a16:creationId xmlns:a16="http://schemas.microsoft.com/office/drawing/2014/main" id="{332AEB4D-9B81-4630-9A18-CD591986FCC0}"/>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7" name="Rectangle 706">
                            <a:extLst>
                              <a:ext uri="{FF2B5EF4-FFF2-40B4-BE49-F238E27FC236}">
                                <a16:creationId xmlns:a16="http://schemas.microsoft.com/office/drawing/2014/main" id="{2E672DED-E916-493C-9B8C-FC7C08CF4C94}"/>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708" name="Group 707">
                            <a:extLst>
                              <a:ext uri="{FF2B5EF4-FFF2-40B4-BE49-F238E27FC236}">
                                <a16:creationId xmlns:a16="http://schemas.microsoft.com/office/drawing/2014/main" id="{715CA560-59BB-4873-A176-16D7CABDC71D}"/>
                              </a:ext>
                            </a:extLst>
                          </p:cNvPr>
                          <p:cNvGrpSpPr/>
                          <p:nvPr/>
                        </p:nvGrpSpPr>
                        <p:grpSpPr>
                          <a:xfrm>
                            <a:off x="2833992" y="2289441"/>
                            <a:ext cx="654304" cy="100584"/>
                            <a:chOff x="2840529" y="2289441"/>
                            <a:chExt cx="654304" cy="100584"/>
                          </a:xfrm>
                        </p:grpSpPr>
                        <p:sp>
                          <p:nvSpPr>
                            <p:cNvPr id="709" name="Rectangle 708">
                              <a:extLst>
                                <a:ext uri="{FF2B5EF4-FFF2-40B4-BE49-F238E27FC236}">
                                  <a16:creationId xmlns:a16="http://schemas.microsoft.com/office/drawing/2014/main" id="{2DC68E44-997C-4B67-9EB6-F1E877D23D76}"/>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0" name="Rectangle 709">
                              <a:extLst>
                                <a:ext uri="{FF2B5EF4-FFF2-40B4-BE49-F238E27FC236}">
                                  <a16:creationId xmlns:a16="http://schemas.microsoft.com/office/drawing/2014/main" id="{4630CF20-07E1-4691-8169-6385447FCE24}"/>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1" name="Rectangle 710">
                              <a:extLst>
                                <a:ext uri="{FF2B5EF4-FFF2-40B4-BE49-F238E27FC236}">
                                  <a16:creationId xmlns:a16="http://schemas.microsoft.com/office/drawing/2014/main" id="{D241692A-BC5F-45C2-8962-852EEED5CB8E}"/>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12" name="Rectangle 711">
                              <a:extLst>
                                <a:ext uri="{FF2B5EF4-FFF2-40B4-BE49-F238E27FC236}">
                                  <a16:creationId xmlns:a16="http://schemas.microsoft.com/office/drawing/2014/main" id="{6384569C-8FF7-46DF-B2FF-7C4122612377}"/>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702" name="Rectangle 701">
                          <a:extLst>
                            <a:ext uri="{FF2B5EF4-FFF2-40B4-BE49-F238E27FC236}">
                              <a16:creationId xmlns:a16="http://schemas.microsoft.com/office/drawing/2014/main" id="{F575879D-BC78-4658-83E4-B91A146A4F62}"/>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3" name="Rectangle 702">
                          <a:extLst>
                            <a:ext uri="{FF2B5EF4-FFF2-40B4-BE49-F238E27FC236}">
                              <a16:creationId xmlns:a16="http://schemas.microsoft.com/office/drawing/2014/main" id="{D545A1EA-E43C-4B48-A123-1CCCF79EE176}"/>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4" name="Rectangle 703">
                          <a:extLst>
                            <a:ext uri="{FF2B5EF4-FFF2-40B4-BE49-F238E27FC236}">
                              <a16:creationId xmlns:a16="http://schemas.microsoft.com/office/drawing/2014/main" id="{2DDDE2E5-6890-4093-958C-A704117BF02D}"/>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05" name="Rectangle 704">
                          <a:extLst>
                            <a:ext uri="{FF2B5EF4-FFF2-40B4-BE49-F238E27FC236}">
                              <a16:creationId xmlns:a16="http://schemas.microsoft.com/office/drawing/2014/main" id="{5908FCC0-23A3-49E2-9011-F9F72861543A}"/>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69" name="Group 668">
                      <a:extLst>
                        <a:ext uri="{FF2B5EF4-FFF2-40B4-BE49-F238E27FC236}">
                          <a16:creationId xmlns:a16="http://schemas.microsoft.com/office/drawing/2014/main" id="{E6335438-9C1F-462A-A731-63D0836DC0D6}"/>
                        </a:ext>
                      </a:extLst>
                    </p:cNvPr>
                    <p:cNvGrpSpPr/>
                    <p:nvPr/>
                  </p:nvGrpSpPr>
                  <p:grpSpPr>
                    <a:xfrm>
                      <a:off x="9814113" y="3366730"/>
                      <a:ext cx="926461" cy="415402"/>
                      <a:chOff x="2547540" y="2202179"/>
                      <a:chExt cx="1019679" cy="457200"/>
                    </a:xfrm>
                  </p:grpSpPr>
                  <p:sp>
                    <p:nvSpPr>
                      <p:cNvPr id="685" name="Freeform: Shape 684">
                        <a:extLst>
                          <a:ext uri="{FF2B5EF4-FFF2-40B4-BE49-F238E27FC236}">
                            <a16:creationId xmlns:a16="http://schemas.microsoft.com/office/drawing/2014/main" id="{099D7B6D-9FAF-4164-94BA-E40AE559485D}"/>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86" name="Group 685">
                        <a:extLst>
                          <a:ext uri="{FF2B5EF4-FFF2-40B4-BE49-F238E27FC236}">
                            <a16:creationId xmlns:a16="http://schemas.microsoft.com/office/drawing/2014/main" id="{6C30435A-D566-4522-88AD-06C4C70621B6}"/>
                          </a:ext>
                        </a:extLst>
                      </p:cNvPr>
                      <p:cNvGrpSpPr/>
                      <p:nvPr/>
                    </p:nvGrpSpPr>
                    <p:grpSpPr>
                      <a:xfrm>
                        <a:off x="2731470" y="2202179"/>
                        <a:ext cx="835749" cy="457200"/>
                        <a:chOff x="2731470" y="2202179"/>
                        <a:chExt cx="835749" cy="457200"/>
                      </a:xfrm>
                    </p:grpSpPr>
                    <p:grpSp>
                      <p:nvGrpSpPr>
                        <p:cNvPr id="687" name="Group 686">
                          <a:extLst>
                            <a:ext uri="{FF2B5EF4-FFF2-40B4-BE49-F238E27FC236}">
                              <a16:creationId xmlns:a16="http://schemas.microsoft.com/office/drawing/2014/main" id="{2B842153-034F-4A9B-904A-33E6BCD09CB3}"/>
                            </a:ext>
                          </a:extLst>
                        </p:cNvPr>
                        <p:cNvGrpSpPr/>
                        <p:nvPr/>
                      </p:nvGrpSpPr>
                      <p:grpSpPr>
                        <a:xfrm>
                          <a:off x="2762094" y="2202179"/>
                          <a:ext cx="805125" cy="457200"/>
                          <a:chOff x="2762094" y="2202179"/>
                          <a:chExt cx="805125" cy="457200"/>
                        </a:xfrm>
                      </p:grpSpPr>
                      <p:sp>
                        <p:nvSpPr>
                          <p:cNvPr id="692" name="Rectangle 691">
                            <a:extLst>
                              <a:ext uri="{FF2B5EF4-FFF2-40B4-BE49-F238E27FC236}">
                                <a16:creationId xmlns:a16="http://schemas.microsoft.com/office/drawing/2014/main" id="{AC6AA4CF-5F20-4A42-B072-A559676CBB35}"/>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3" name="Rectangle 692">
                            <a:extLst>
                              <a:ext uri="{FF2B5EF4-FFF2-40B4-BE49-F238E27FC236}">
                                <a16:creationId xmlns:a16="http://schemas.microsoft.com/office/drawing/2014/main" id="{62456F1B-6552-4008-AE73-4504DD8D693B}"/>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94" name="Group 693">
                            <a:extLst>
                              <a:ext uri="{FF2B5EF4-FFF2-40B4-BE49-F238E27FC236}">
                                <a16:creationId xmlns:a16="http://schemas.microsoft.com/office/drawing/2014/main" id="{0DC80442-F5F1-4DB3-9962-A62D45543D4D}"/>
                              </a:ext>
                            </a:extLst>
                          </p:cNvPr>
                          <p:cNvGrpSpPr/>
                          <p:nvPr/>
                        </p:nvGrpSpPr>
                        <p:grpSpPr>
                          <a:xfrm>
                            <a:off x="2833992" y="2289441"/>
                            <a:ext cx="654304" cy="100584"/>
                            <a:chOff x="2840529" y="2289441"/>
                            <a:chExt cx="654304" cy="100584"/>
                          </a:xfrm>
                        </p:grpSpPr>
                        <p:sp>
                          <p:nvSpPr>
                            <p:cNvPr id="695" name="Rectangle 694">
                              <a:extLst>
                                <a:ext uri="{FF2B5EF4-FFF2-40B4-BE49-F238E27FC236}">
                                  <a16:creationId xmlns:a16="http://schemas.microsoft.com/office/drawing/2014/main" id="{16FFFCF3-C00C-43E3-A48D-A90ECF7F24B3}"/>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6" name="Rectangle 695">
                              <a:extLst>
                                <a:ext uri="{FF2B5EF4-FFF2-40B4-BE49-F238E27FC236}">
                                  <a16:creationId xmlns:a16="http://schemas.microsoft.com/office/drawing/2014/main" id="{96BD5BD5-FDB0-48C2-8DA3-77C5E3E15627}"/>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7" name="Rectangle 696">
                              <a:extLst>
                                <a:ext uri="{FF2B5EF4-FFF2-40B4-BE49-F238E27FC236}">
                                  <a16:creationId xmlns:a16="http://schemas.microsoft.com/office/drawing/2014/main" id="{B022BC4D-F77F-4994-9613-C4127130A6D6}"/>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8" name="Rectangle 697">
                              <a:extLst>
                                <a:ext uri="{FF2B5EF4-FFF2-40B4-BE49-F238E27FC236}">
                                  <a16:creationId xmlns:a16="http://schemas.microsoft.com/office/drawing/2014/main" id="{2A75A0A0-FE97-4810-8F4F-069FF4CFD209}"/>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88" name="Rectangle 687">
                          <a:extLst>
                            <a:ext uri="{FF2B5EF4-FFF2-40B4-BE49-F238E27FC236}">
                              <a16:creationId xmlns:a16="http://schemas.microsoft.com/office/drawing/2014/main" id="{AFFFFA54-D62B-4A19-9B2E-10CA30FD5914}"/>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89" name="Rectangle 688">
                          <a:extLst>
                            <a:ext uri="{FF2B5EF4-FFF2-40B4-BE49-F238E27FC236}">
                              <a16:creationId xmlns:a16="http://schemas.microsoft.com/office/drawing/2014/main" id="{14196168-4D32-4D1B-90C1-144D84C62A41}"/>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0" name="Rectangle 689">
                          <a:extLst>
                            <a:ext uri="{FF2B5EF4-FFF2-40B4-BE49-F238E27FC236}">
                              <a16:creationId xmlns:a16="http://schemas.microsoft.com/office/drawing/2014/main" id="{1AB7F069-B6FE-4650-AF9F-D02850D110E1}"/>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91" name="Rectangle 690">
                          <a:extLst>
                            <a:ext uri="{FF2B5EF4-FFF2-40B4-BE49-F238E27FC236}">
                              <a16:creationId xmlns:a16="http://schemas.microsoft.com/office/drawing/2014/main" id="{6855F9D9-0BD7-4532-8186-7694BD220930}"/>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670" name="Group 669">
                      <a:extLst>
                        <a:ext uri="{FF2B5EF4-FFF2-40B4-BE49-F238E27FC236}">
                          <a16:creationId xmlns:a16="http://schemas.microsoft.com/office/drawing/2014/main" id="{F05B9A99-8276-4782-8E2A-000F87FAFAC5}"/>
                        </a:ext>
                      </a:extLst>
                    </p:cNvPr>
                    <p:cNvGrpSpPr/>
                    <p:nvPr/>
                  </p:nvGrpSpPr>
                  <p:grpSpPr>
                    <a:xfrm>
                      <a:off x="11024688" y="3366730"/>
                      <a:ext cx="926461" cy="415402"/>
                      <a:chOff x="2547540" y="2202179"/>
                      <a:chExt cx="1019679" cy="457200"/>
                    </a:xfrm>
                  </p:grpSpPr>
                  <p:sp>
                    <p:nvSpPr>
                      <p:cNvPr id="671" name="Freeform: Shape 670">
                        <a:extLst>
                          <a:ext uri="{FF2B5EF4-FFF2-40B4-BE49-F238E27FC236}">
                            <a16:creationId xmlns:a16="http://schemas.microsoft.com/office/drawing/2014/main" id="{11BD93FF-B12D-40D9-A358-EB3852FAD030}"/>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72" name="Group 671">
                        <a:extLst>
                          <a:ext uri="{FF2B5EF4-FFF2-40B4-BE49-F238E27FC236}">
                            <a16:creationId xmlns:a16="http://schemas.microsoft.com/office/drawing/2014/main" id="{7654A97B-C729-45DC-AE76-E419E94718E2}"/>
                          </a:ext>
                        </a:extLst>
                      </p:cNvPr>
                      <p:cNvGrpSpPr/>
                      <p:nvPr/>
                    </p:nvGrpSpPr>
                    <p:grpSpPr>
                      <a:xfrm>
                        <a:off x="2731470" y="2202179"/>
                        <a:ext cx="835749" cy="457200"/>
                        <a:chOff x="2731470" y="2202179"/>
                        <a:chExt cx="835749" cy="457200"/>
                      </a:xfrm>
                    </p:grpSpPr>
                    <p:grpSp>
                      <p:nvGrpSpPr>
                        <p:cNvPr id="673" name="Group 672">
                          <a:extLst>
                            <a:ext uri="{FF2B5EF4-FFF2-40B4-BE49-F238E27FC236}">
                              <a16:creationId xmlns:a16="http://schemas.microsoft.com/office/drawing/2014/main" id="{59F5FF25-2474-4C18-8738-7DD6247B3853}"/>
                            </a:ext>
                          </a:extLst>
                        </p:cNvPr>
                        <p:cNvGrpSpPr/>
                        <p:nvPr/>
                      </p:nvGrpSpPr>
                      <p:grpSpPr>
                        <a:xfrm>
                          <a:off x="2762094" y="2202179"/>
                          <a:ext cx="805125" cy="457200"/>
                          <a:chOff x="2762094" y="2202179"/>
                          <a:chExt cx="805125" cy="457200"/>
                        </a:xfrm>
                      </p:grpSpPr>
                      <p:sp>
                        <p:nvSpPr>
                          <p:cNvPr id="678" name="Rectangle 677">
                            <a:extLst>
                              <a:ext uri="{FF2B5EF4-FFF2-40B4-BE49-F238E27FC236}">
                                <a16:creationId xmlns:a16="http://schemas.microsoft.com/office/drawing/2014/main" id="{5B76A586-66E6-4960-A2AD-057A8A4A5035}"/>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79" name="Rectangle 678">
                            <a:extLst>
                              <a:ext uri="{FF2B5EF4-FFF2-40B4-BE49-F238E27FC236}">
                                <a16:creationId xmlns:a16="http://schemas.microsoft.com/office/drawing/2014/main" id="{37A0CBCC-D931-49B7-B5D4-B5A62AA5F2B3}"/>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80" name="Group 679">
                            <a:extLst>
                              <a:ext uri="{FF2B5EF4-FFF2-40B4-BE49-F238E27FC236}">
                                <a16:creationId xmlns:a16="http://schemas.microsoft.com/office/drawing/2014/main" id="{52810470-7DE4-47F6-ABAF-C3C092C30C97}"/>
                              </a:ext>
                            </a:extLst>
                          </p:cNvPr>
                          <p:cNvGrpSpPr/>
                          <p:nvPr/>
                        </p:nvGrpSpPr>
                        <p:grpSpPr>
                          <a:xfrm>
                            <a:off x="2833992" y="2289441"/>
                            <a:ext cx="654304" cy="100584"/>
                            <a:chOff x="2840529" y="2289441"/>
                            <a:chExt cx="654304" cy="100584"/>
                          </a:xfrm>
                        </p:grpSpPr>
                        <p:sp>
                          <p:nvSpPr>
                            <p:cNvPr id="681" name="Rectangle 680">
                              <a:extLst>
                                <a:ext uri="{FF2B5EF4-FFF2-40B4-BE49-F238E27FC236}">
                                  <a16:creationId xmlns:a16="http://schemas.microsoft.com/office/drawing/2014/main" id="{F4C3B22E-213E-48A4-B693-D384A2069AA1}"/>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82" name="Rectangle 681">
                              <a:extLst>
                                <a:ext uri="{FF2B5EF4-FFF2-40B4-BE49-F238E27FC236}">
                                  <a16:creationId xmlns:a16="http://schemas.microsoft.com/office/drawing/2014/main" id="{36C4A819-1788-4073-A98D-ADFCB7B1EFE7}"/>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83" name="Rectangle 682">
                              <a:extLst>
                                <a:ext uri="{FF2B5EF4-FFF2-40B4-BE49-F238E27FC236}">
                                  <a16:creationId xmlns:a16="http://schemas.microsoft.com/office/drawing/2014/main" id="{6A66E62A-ACA6-4557-BE34-96746D8071AB}"/>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84" name="Rectangle 683">
                              <a:extLst>
                                <a:ext uri="{FF2B5EF4-FFF2-40B4-BE49-F238E27FC236}">
                                  <a16:creationId xmlns:a16="http://schemas.microsoft.com/office/drawing/2014/main" id="{71318A37-9F13-4133-8DB6-288B0D09A257}"/>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74" name="Rectangle 673">
                          <a:extLst>
                            <a:ext uri="{FF2B5EF4-FFF2-40B4-BE49-F238E27FC236}">
                              <a16:creationId xmlns:a16="http://schemas.microsoft.com/office/drawing/2014/main" id="{C1A6DF83-8462-49D5-9FF5-2189632F5395}"/>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75" name="Rectangle 674">
                          <a:extLst>
                            <a:ext uri="{FF2B5EF4-FFF2-40B4-BE49-F238E27FC236}">
                              <a16:creationId xmlns:a16="http://schemas.microsoft.com/office/drawing/2014/main" id="{9E7826FC-3A16-4256-86F3-C86DDD41688D}"/>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76" name="Rectangle 675">
                          <a:extLst>
                            <a:ext uri="{FF2B5EF4-FFF2-40B4-BE49-F238E27FC236}">
                              <a16:creationId xmlns:a16="http://schemas.microsoft.com/office/drawing/2014/main" id="{EDB6412E-305B-4704-B7F3-2083A09AF6AB}"/>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77" name="Rectangle 676">
                          <a:extLst>
                            <a:ext uri="{FF2B5EF4-FFF2-40B4-BE49-F238E27FC236}">
                              <a16:creationId xmlns:a16="http://schemas.microsoft.com/office/drawing/2014/main" id="{3AC2E950-D5B2-4B33-BFA5-D10BCF3D614B}"/>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grpSp>
                <p:nvGrpSpPr>
                  <p:cNvPr id="574" name="Group 573">
                    <a:extLst>
                      <a:ext uri="{FF2B5EF4-FFF2-40B4-BE49-F238E27FC236}">
                        <a16:creationId xmlns:a16="http://schemas.microsoft.com/office/drawing/2014/main" id="{8D92F88C-9A83-4511-88A2-528A73596FC1}"/>
                      </a:ext>
                    </a:extLst>
                  </p:cNvPr>
                  <p:cNvGrpSpPr/>
                  <p:nvPr/>
                </p:nvGrpSpPr>
                <p:grpSpPr>
                  <a:xfrm flipV="1">
                    <a:off x="4971821" y="4575618"/>
                    <a:ext cx="6979328" cy="415402"/>
                    <a:chOff x="4971821" y="3366730"/>
                    <a:chExt cx="6979328" cy="415402"/>
                  </a:xfrm>
                </p:grpSpPr>
                <p:grpSp>
                  <p:nvGrpSpPr>
                    <p:cNvPr id="575" name="Group 574">
                      <a:extLst>
                        <a:ext uri="{FF2B5EF4-FFF2-40B4-BE49-F238E27FC236}">
                          <a16:creationId xmlns:a16="http://schemas.microsoft.com/office/drawing/2014/main" id="{572D244D-F676-4122-B900-E23ACCD85BE6}"/>
                        </a:ext>
                      </a:extLst>
                    </p:cNvPr>
                    <p:cNvGrpSpPr/>
                    <p:nvPr/>
                  </p:nvGrpSpPr>
                  <p:grpSpPr>
                    <a:xfrm>
                      <a:off x="4971821" y="3366730"/>
                      <a:ext cx="926461" cy="415402"/>
                      <a:chOff x="2547540" y="2202179"/>
                      <a:chExt cx="1019679" cy="457200"/>
                    </a:xfrm>
                  </p:grpSpPr>
                  <p:sp>
                    <p:nvSpPr>
                      <p:cNvPr id="651" name="Freeform: Shape 650">
                        <a:extLst>
                          <a:ext uri="{FF2B5EF4-FFF2-40B4-BE49-F238E27FC236}">
                            <a16:creationId xmlns:a16="http://schemas.microsoft.com/office/drawing/2014/main" id="{8294246C-573B-466D-AB85-717EA5AF6FFC}"/>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52" name="Group 651">
                        <a:extLst>
                          <a:ext uri="{FF2B5EF4-FFF2-40B4-BE49-F238E27FC236}">
                            <a16:creationId xmlns:a16="http://schemas.microsoft.com/office/drawing/2014/main" id="{981B5ED8-5F0F-4DF5-9DFF-F7963CA98777}"/>
                          </a:ext>
                        </a:extLst>
                      </p:cNvPr>
                      <p:cNvGrpSpPr/>
                      <p:nvPr/>
                    </p:nvGrpSpPr>
                    <p:grpSpPr>
                      <a:xfrm>
                        <a:off x="2731470" y="2202179"/>
                        <a:ext cx="835749" cy="457200"/>
                        <a:chOff x="2731470" y="2202179"/>
                        <a:chExt cx="835749" cy="457200"/>
                      </a:xfrm>
                    </p:grpSpPr>
                    <p:grpSp>
                      <p:nvGrpSpPr>
                        <p:cNvPr id="653" name="Group 652">
                          <a:extLst>
                            <a:ext uri="{FF2B5EF4-FFF2-40B4-BE49-F238E27FC236}">
                              <a16:creationId xmlns:a16="http://schemas.microsoft.com/office/drawing/2014/main" id="{4059EF21-A4CA-42D7-9A65-9FA506E7277A}"/>
                            </a:ext>
                          </a:extLst>
                        </p:cNvPr>
                        <p:cNvGrpSpPr/>
                        <p:nvPr/>
                      </p:nvGrpSpPr>
                      <p:grpSpPr>
                        <a:xfrm>
                          <a:off x="2762094" y="2202179"/>
                          <a:ext cx="805125" cy="457200"/>
                          <a:chOff x="2762094" y="2202179"/>
                          <a:chExt cx="805125" cy="457200"/>
                        </a:xfrm>
                      </p:grpSpPr>
                      <p:sp>
                        <p:nvSpPr>
                          <p:cNvPr id="658" name="Rectangle 657">
                            <a:extLst>
                              <a:ext uri="{FF2B5EF4-FFF2-40B4-BE49-F238E27FC236}">
                                <a16:creationId xmlns:a16="http://schemas.microsoft.com/office/drawing/2014/main" id="{9AD68C13-0407-4BB8-87CA-BFCA70BD6074}"/>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9" name="Rectangle 658">
                            <a:extLst>
                              <a:ext uri="{FF2B5EF4-FFF2-40B4-BE49-F238E27FC236}">
                                <a16:creationId xmlns:a16="http://schemas.microsoft.com/office/drawing/2014/main" id="{6AE36B99-8297-4999-ABD9-FC7B4F343F32}"/>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60" name="Group 659">
                            <a:extLst>
                              <a:ext uri="{FF2B5EF4-FFF2-40B4-BE49-F238E27FC236}">
                                <a16:creationId xmlns:a16="http://schemas.microsoft.com/office/drawing/2014/main" id="{B7AEB7B7-3D8A-4217-A7F0-EC2BFBF14317}"/>
                              </a:ext>
                            </a:extLst>
                          </p:cNvPr>
                          <p:cNvGrpSpPr/>
                          <p:nvPr/>
                        </p:nvGrpSpPr>
                        <p:grpSpPr>
                          <a:xfrm>
                            <a:off x="2833992" y="2289441"/>
                            <a:ext cx="654304" cy="100584"/>
                            <a:chOff x="2840529" y="2289441"/>
                            <a:chExt cx="654304" cy="100584"/>
                          </a:xfrm>
                        </p:grpSpPr>
                        <p:sp>
                          <p:nvSpPr>
                            <p:cNvPr id="661" name="Rectangle 660">
                              <a:extLst>
                                <a:ext uri="{FF2B5EF4-FFF2-40B4-BE49-F238E27FC236}">
                                  <a16:creationId xmlns:a16="http://schemas.microsoft.com/office/drawing/2014/main" id="{E212F126-46D1-46AC-A264-BA093D923B82}"/>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62" name="Rectangle 661">
                              <a:extLst>
                                <a:ext uri="{FF2B5EF4-FFF2-40B4-BE49-F238E27FC236}">
                                  <a16:creationId xmlns:a16="http://schemas.microsoft.com/office/drawing/2014/main" id="{5F79D84B-54F8-414E-A4C7-421D34D9251F}"/>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63" name="Rectangle 662">
                              <a:extLst>
                                <a:ext uri="{FF2B5EF4-FFF2-40B4-BE49-F238E27FC236}">
                                  <a16:creationId xmlns:a16="http://schemas.microsoft.com/office/drawing/2014/main" id="{003C6C6A-F70C-4871-97BC-2AFBCACBE200}"/>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64" name="Rectangle 663">
                              <a:extLst>
                                <a:ext uri="{FF2B5EF4-FFF2-40B4-BE49-F238E27FC236}">
                                  <a16:creationId xmlns:a16="http://schemas.microsoft.com/office/drawing/2014/main" id="{E483D834-EDB0-41FB-839C-6B4A3D79ABA9}"/>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54" name="Rectangle 653">
                          <a:extLst>
                            <a:ext uri="{FF2B5EF4-FFF2-40B4-BE49-F238E27FC236}">
                              <a16:creationId xmlns:a16="http://schemas.microsoft.com/office/drawing/2014/main" id="{445FE984-D2F9-46D8-BECF-4FBB83BAF8CB}"/>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5" name="Rectangle 654">
                          <a:extLst>
                            <a:ext uri="{FF2B5EF4-FFF2-40B4-BE49-F238E27FC236}">
                              <a16:creationId xmlns:a16="http://schemas.microsoft.com/office/drawing/2014/main" id="{9EF1E262-04AA-435F-95A1-B16E18D716E4}"/>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6" name="Rectangle 655">
                          <a:extLst>
                            <a:ext uri="{FF2B5EF4-FFF2-40B4-BE49-F238E27FC236}">
                              <a16:creationId xmlns:a16="http://schemas.microsoft.com/office/drawing/2014/main" id="{678453B5-DA4B-447B-B00E-5D866E39CB05}"/>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7" name="Rectangle 656">
                          <a:extLst>
                            <a:ext uri="{FF2B5EF4-FFF2-40B4-BE49-F238E27FC236}">
                              <a16:creationId xmlns:a16="http://schemas.microsoft.com/office/drawing/2014/main" id="{2AE2EAD0-2BB2-4740-AFBA-A0AA2F643B84}"/>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576" name="Group 575">
                      <a:extLst>
                        <a:ext uri="{FF2B5EF4-FFF2-40B4-BE49-F238E27FC236}">
                          <a16:creationId xmlns:a16="http://schemas.microsoft.com/office/drawing/2014/main" id="{D27B1D6B-10C7-424A-B727-6A7A6970489A}"/>
                        </a:ext>
                      </a:extLst>
                    </p:cNvPr>
                    <p:cNvGrpSpPr/>
                    <p:nvPr/>
                  </p:nvGrpSpPr>
                  <p:grpSpPr>
                    <a:xfrm>
                      <a:off x="6182394" y="3366730"/>
                      <a:ext cx="926461" cy="415402"/>
                      <a:chOff x="2547540" y="2202179"/>
                      <a:chExt cx="1019679" cy="457200"/>
                    </a:xfrm>
                  </p:grpSpPr>
                  <p:sp>
                    <p:nvSpPr>
                      <p:cNvPr id="637" name="Freeform: Shape 636">
                        <a:extLst>
                          <a:ext uri="{FF2B5EF4-FFF2-40B4-BE49-F238E27FC236}">
                            <a16:creationId xmlns:a16="http://schemas.microsoft.com/office/drawing/2014/main" id="{DBFC5C63-96A8-494E-8BB8-D21B59256FD3}"/>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38" name="Group 637">
                        <a:extLst>
                          <a:ext uri="{FF2B5EF4-FFF2-40B4-BE49-F238E27FC236}">
                            <a16:creationId xmlns:a16="http://schemas.microsoft.com/office/drawing/2014/main" id="{6B54B22D-C711-43D9-8B28-2E0265258429}"/>
                          </a:ext>
                        </a:extLst>
                      </p:cNvPr>
                      <p:cNvGrpSpPr/>
                      <p:nvPr/>
                    </p:nvGrpSpPr>
                    <p:grpSpPr>
                      <a:xfrm>
                        <a:off x="2731470" y="2202179"/>
                        <a:ext cx="835749" cy="457200"/>
                        <a:chOff x="2731470" y="2202179"/>
                        <a:chExt cx="835749" cy="457200"/>
                      </a:xfrm>
                    </p:grpSpPr>
                    <p:grpSp>
                      <p:nvGrpSpPr>
                        <p:cNvPr id="639" name="Group 638">
                          <a:extLst>
                            <a:ext uri="{FF2B5EF4-FFF2-40B4-BE49-F238E27FC236}">
                              <a16:creationId xmlns:a16="http://schemas.microsoft.com/office/drawing/2014/main" id="{4CCB5F9B-F426-4C0D-A3BB-62554F2B525E}"/>
                            </a:ext>
                          </a:extLst>
                        </p:cNvPr>
                        <p:cNvGrpSpPr/>
                        <p:nvPr/>
                      </p:nvGrpSpPr>
                      <p:grpSpPr>
                        <a:xfrm>
                          <a:off x="2762094" y="2202179"/>
                          <a:ext cx="805125" cy="457200"/>
                          <a:chOff x="2762094" y="2202179"/>
                          <a:chExt cx="805125" cy="457200"/>
                        </a:xfrm>
                      </p:grpSpPr>
                      <p:sp>
                        <p:nvSpPr>
                          <p:cNvPr id="644" name="Rectangle 643">
                            <a:extLst>
                              <a:ext uri="{FF2B5EF4-FFF2-40B4-BE49-F238E27FC236}">
                                <a16:creationId xmlns:a16="http://schemas.microsoft.com/office/drawing/2014/main" id="{A9735A1F-9956-4D71-A5EE-677AF27053A4}"/>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5" name="Rectangle 644">
                            <a:extLst>
                              <a:ext uri="{FF2B5EF4-FFF2-40B4-BE49-F238E27FC236}">
                                <a16:creationId xmlns:a16="http://schemas.microsoft.com/office/drawing/2014/main" id="{79CFD7B5-57D8-4B22-8C20-5D6F16235AD9}"/>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46" name="Group 645">
                            <a:extLst>
                              <a:ext uri="{FF2B5EF4-FFF2-40B4-BE49-F238E27FC236}">
                                <a16:creationId xmlns:a16="http://schemas.microsoft.com/office/drawing/2014/main" id="{386E76F3-ECDF-4411-B2AD-3BD2FB3B85DA}"/>
                              </a:ext>
                            </a:extLst>
                          </p:cNvPr>
                          <p:cNvGrpSpPr/>
                          <p:nvPr/>
                        </p:nvGrpSpPr>
                        <p:grpSpPr>
                          <a:xfrm>
                            <a:off x="2833992" y="2289441"/>
                            <a:ext cx="654304" cy="100584"/>
                            <a:chOff x="2840529" y="2289441"/>
                            <a:chExt cx="654304" cy="100584"/>
                          </a:xfrm>
                        </p:grpSpPr>
                        <p:sp>
                          <p:nvSpPr>
                            <p:cNvPr id="647" name="Rectangle 646">
                              <a:extLst>
                                <a:ext uri="{FF2B5EF4-FFF2-40B4-BE49-F238E27FC236}">
                                  <a16:creationId xmlns:a16="http://schemas.microsoft.com/office/drawing/2014/main" id="{82BBC934-BA95-4A35-88FC-24107EB1EB60}"/>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8" name="Rectangle 647">
                              <a:extLst>
                                <a:ext uri="{FF2B5EF4-FFF2-40B4-BE49-F238E27FC236}">
                                  <a16:creationId xmlns:a16="http://schemas.microsoft.com/office/drawing/2014/main" id="{FC73CD70-863C-455A-8FE0-573EDF4235FC}"/>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9" name="Rectangle 648">
                              <a:extLst>
                                <a:ext uri="{FF2B5EF4-FFF2-40B4-BE49-F238E27FC236}">
                                  <a16:creationId xmlns:a16="http://schemas.microsoft.com/office/drawing/2014/main" id="{45C7A29F-EA3D-4D24-8C5C-80BE1D733C25}"/>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50" name="Rectangle 649">
                              <a:extLst>
                                <a:ext uri="{FF2B5EF4-FFF2-40B4-BE49-F238E27FC236}">
                                  <a16:creationId xmlns:a16="http://schemas.microsoft.com/office/drawing/2014/main" id="{53141B84-A18B-4E0A-9C9B-1A008708AF78}"/>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40" name="Rectangle 639">
                          <a:extLst>
                            <a:ext uri="{FF2B5EF4-FFF2-40B4-BE49-F238E27FC236}">
                              <a16:creationId xmlns:a16="http://schemas.microsoft.com/office/drawing/2014/main" id="{3E42089D-A294-4FE8-BF62-E2BF8F32EAAE}"/>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1" name="Rectangle 640">
                          <a:extLst>
                            <a:ext uri="{FF2B5EF4-FFF2-40B4-BE49-F238E27FC236}">
                              <a16:creationId xmlns:a16="http://schemas.microsoft.com/office/drawing/2014/main" id="{AA8D3AE7-7CD9-452E-B993-DAE1538D2B80}"/>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2" name="Rectangle 641">
                          <a:extLst>
                            <a:ext uri="{FF2B5EF4-FFF2-40B4-BE49-F238E27FC236}">
                              <a16:creationId xmlns:a16="http://schemas.microsoft.com/office/drawing/2014/main" id="{BF81C8AC-3504-4F1F-88E3-90E2F7B9EFCF}"/>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3" name="Rectangle 642">
                          <a:extLst>
                            <a:ext uri="{FF2B5EF4-FFF2-40B4-BE49-F238E27FC236}">
                              <a16:creationId xmlns:a16="http://schemas.microsoft.com/office/drawing/2014/main" id="{FB659B61-6882-4055-AC3A-58E4B73A7642}"/>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577" name="Group 576">
                      <a:extLst>
                        <a:ext uri="{FF2B5EF4-FFF2-40B4-BE49-F238E27FC236}">
                          <a16:creationId xmlns:a16="http://schemas.microsoft.com/office/drawing/2014/main" id="{6175550E-0E90-455F-A5A5-B0FE70DC1DFB}"/>
                        </a:ext>
                      </a:extLst>
                    </p:cNvPr>
                    <p:cNvGrpSpPr/>
                    <p:nvPr/>
                  </p:nvGrpSpPr>
                  <p:grpSpPr>
                    <a:xfrm>
                      <a:off x="7392967" y="3366730"/>
                      <a:ext cx="926461" cy="415402"/>
                      <a:chOff x="2547540" y="2202179"/>
                      <a:chExt cx="1019679" cy="457200"/>
                    </a:xfrm>
                  </p:grpSpPr>
                  <p:sp>
                    <p:nvSpPr>
                      <p:cNvPr id="623" name="Freeform: Shape 622">
                        <a:extLst>
                          <a:ext uri="{FF2B5EF4-FFF2-40B4-BE49-F238E27FC236}">
                            <a16:creationId xmlns:a16="http://schemas.microsoft.com/office/drawing/2014/main" id="{D0C9DA0D-0669-419A-AB3C-729ECDD2201E}"/>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24" name="Group 623">
                        <a:extLst>
                          <a:ext uri="{FF2B5EF4-FFF2-40B4-BE49-F238E27FC236}">
                            <a16:creationId xmlns:a16="http://schemas.microsoft.com/office/drawing/2014/main" id="{5241954D-42DE-4E86-BDAE-A97DB679594D}"/>
                          </a:ext>
                        </a:extLst>
                      </p:cNvPr>
                      <p:cNvGrpSpPr/>
                      <p:nvPr/>
                    </p:nvGrpSpPr>
                    <p:grpSpPr>
                      <a:xfrm>
                        <a:off x="2731470" y="2202179"/>
                        <a:ext cx="835749" cy="457200"/>
                        <a:chOff x="2731470" y="2202179"/>
                        <a:chExt cx="835749" cy="457200"/>
                      </a:xfrm>
                    </p:grpSpPr>
                    <p:grpSp>
                      <p:nvGrpSpPr>
                        <p:cNvPr id="625" name="Group 624">
                          <a:extLst>
                            <a:ext uri="{FF2B5EF4-FFF2-40B4-BE49-F238E27FC236}">
                              <a16:creationId xmlns:a16="http://schemas.microsoft.com/office/drawing/2014/main" id="{CA07870B-5F12-4E60-94A4-9AB574ADCA62}"/>
                            </a:ext>
                          </a:extLst>
                        </p:cNvPr>
                        <p:cNvGrpSpPr/>
                        <p:nvPr/>
                      </p:nvGrpSpPr>
                      <p:grpSpPr>
                        <a:xfrm>
                          <a:off x="2762094" y="2202179"/>
                          <a:ext cx="805125" cy="457200"/>
                          <a:chOff x="2762094" y="2202179"/>
                          <a:chExt cx="805125" cy="457200"/>
                        </a:xfrm>
                      </p:grpSpPr>
                      <p:sp>
                        <p:nvSpPr>
                          <p:cNvPr id="630" name="Rectangle 629">
                            <a:extLst>
                              <a:ext uri="{FF2B5EF4-FFF2-40B4-BE49-F238E27FC236}">
                                <a16:creationId xmlns:a16="http://schemas.microsoft.com/office/drawing/2014/main" id="{9307E6D1-B1AA-4399-8FC1-A8ECDFB63919}"/>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31" name="Rectangle 630">
                            <a:extLst>
                              <a:ext uri="{FF2B5EF4-FFF2-40B4-BE49-F238E27FC236}">
                                <a16:creationId xmlns:a16="http://schemas.microsoft.com/office/drawing/2014/main" id="{ACC49E26-B291-4BBA-8CBF-B3E547D90677}"/>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32" name="Group 631">
                            <a:extLst>
                              <a:ext uri="{FF2B5EF4-FFF2-40B4-BE49-F238E27FC236}">
                                <a16:creationId xmlns:a16="http://schemas.microsoft.com/office/drawing/2014/main" id="{056833DA-79A9-4015-B819-9ADCDB685B14}"/>
                              </a:ext>
                            </a:extLst>
                          </p:cNvPr>
                          <p:cNvGrpSpPr/>
                          <p:nvPr/>
                        </p:nvGrpSpPr>
                        <p:grpSpPr>
                          <a:xfrm>
                            <a:off x="2833992" y="2289441"/>
                            <a:ext cx="654304" cy="100584"/>
                            <a:chOff x="2840529" y="2289441"/>
                            <a:chExt cx="654304" cy="100584"/>
                          </a:xfrm>
                        </p:grpSpPr>
                        <p:sp>
                          <p:nvSpPr>
                            <p:cNvPr id="633" name="Rectangle 632">
                              <a:extLst>
                                <a:ext uri="{FF2B5EF4-FFF2-40B4-BE49-F238E27FC236}">
                                  <a16:creationId xmlns:a16="http://schemas.microsoft.com/office/drawing/2014/main" id="{BF5EE9B8-7C27-4E2C-A953-8238E2A64A5B}"/>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34" name="Rectangle 633">
                              <a:extLst>
                                <a:ext uri="{FF2B5EF4-FFF2-40B4-BE49-F238E27FC236}">
                                  <a16:creationId xmlns:a16="http://schemas.microsoft.com/office/drawing/2014/main" id="{B971B01B-8E93-4CC9-9F2F-AC1FF5A20C00}"/>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35" name="Rectangle 634">
                              <a:extLst>
                                <a:ext uri="{FF2B5EF4-FFF2-40B4-BE49-F238E27FC236}">
                                  <a16:creationId xmlns:a16="http://schemas.microsoft.com/office/drawing/2014/main" id="{D9260117-DC42-41AE-A6F7-AE336E381E36}"/>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36" name="Rectangle 635">
                              <a:extLst>
                                <a:ext uri="{FF2B5EF4-FFF2-40B4-BE49-F238E27FC236}">
                                  <a16:creationId xmlns:a16="http://schemas.microsoft.com/office/drawing/2014/main" id="{06A1AE25-611E-4B88-AE94-2F4A9E3999D9}"/>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26" name="Rectangle 625">
                          <a:extLst>
                            <a:ext uri="{FF2B5EF4-FFF2-40B4-BE49-F238E27FC236}">
                              <a16:creationId xmlns:a16="http://schemas.microsoft.com/office/drawing/2014/main" id="{F135E2A2-19CA-4C64-88E1-00D6DDC37052}"/>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7" name="Rectangle 626">
                          <a:extLst>
                            <a:ext uri="{FF2B5EF4-FFF2-40B4-BE49-F238E27FC236}">
                              <a16:creationId xmlns:a16="http://schemas.microsoft.com/office/drawing/2014/main" id="{4AF05FE7-31AD-4229-A613-2CBFA22E92D5}"/>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8" name="Rectangle 627">
                          <a:extLst>
                            <a:ext uri="{FF2B5EF4-FFF2-40B4-BE49-F238E27FC236}">
                              <a16:creationId xmlns:a16="http://schemas.microsoft.com/office/drawing/2014/main" id="{A246A6E0-95B5-49EE-9A67-9CA72C7EBDF1}"/>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9" name="Rectangle 628">
                          <a:extLst>
                            <a:ext uri="{FF2B5EF4-FFF2-40B4-BE49-F238E27FC236}">
                              <a16:creationId xmlns:a16="http://schemas.microsoft.com/office/drawing/2014/main" id="{A8BCCC13-E5F0-48E0-BE2A-9B4F9ADE9866}"/>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578" name="Group 577">
                      <a:extLst>
                        <a:ext uri="{FF2B5EF4-FFF2-40B4-BE49-F238E27FC236}">
                          <a16:creationId xmlns:a16="http://schemas.microsoft.com/office/drawing/2014/main" id="{9D63A7ED-F770-4649-AE82-84CB85A1B67C}"/>
                        </a:ext>
                      </a:extLst>
                    </p:cNvPr>
                    <p:cNvGrpSpPr/>
                    <p:nvPr/>
                  </p:nvGrpSpPr>
                  <p:grpSpPr>
                    <a:xfrm>
                      <a:off x="8603540" y="3366730"/>
                      <a:ext cx="926461" cy="415402"/>
                      <a:chOff x="2547540" y="2202179"/>
                      <a:chExt cx="1019679" cy="457200"/>
                    </a:xfrm>
                  </p:grpSpPr>
                  <p:sp>
                    <p:nvSpPr>
                      <p:cNvPr id="609" name="Freeform: Shape 608">
                        <a:extLst>
                          <a:ext uri="{FF2B5EF4-FFF2-40B4-BE49-F238E27FC236}">
                            <a16:creationId xmlns:a16="http://schemas.microsoft.com/office/drawing/2014/main" id="{42F821DD-6614-45A0-8891-E553EBCB82D1}"/>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0" name="Group 609">
                        <a:extLst>
                          <a:ext uri="{FF2B5EF4-FFF2-40B4-BE49-F238E27FC236}">
                            <a16:creationId xmlns:a16="http://schemas.microsoft.com/office/drawing/2014/main" id="{2B7562A2-F1C4-4895-AE70-463750B4D0F8}"/>
                          </a:ext>
                        </a:extLst>
                      </p:cNvPr>
                      <p:cNvGrpSpPr/>
                      <p:nvPr/>
                    </p:nvGrpSpPr>
                    <p:grpSpPr>
                      <a:xfrm>
                        <a:off x="2731470" y="2202179"/>
                        <a:ext cx="835749" cy="457200"/>
                        <a:chOff x="2731470" y="2202179"/>
                        <a:chExt cx="835749" cy="457200"/>
                      </a:xfrm>
                    </p:grpSpPr>
                    <p:grpSp>
                      <p:nvGrpSpPr>
                        <p:cNvPr id="611" name="Group 610">
                          <a:extLst>
                            <a:ext uri="{FF2B5EF4-FFF2-40B4-BE49-F238E27FC236}">
                              <a16:creationId xmlns:a16="http://schemas.microsoft.com/office/drawing/2014/main" id="{D68244D4-765C-4E80-9F26-D2497FFEC644}"/>
                            </a:ext>
                          </a:extLst>
                        </p:cNvPr>
                        <p:cNvGrpSpPr/>
                        <p:nvPr/>
                      </p:nvGrpSpPr>
                      <p:grpSpPr>
                        <a:xfrm>
                          <a:off x="2762094" y="2202179"/>
                          <a:ext cx="805125" cy="457200"/>
                          <a:chOff x="2762094" y="2202179"/>
                          <a:chExt cx="805125" cy="457200"/>
                        </a:xfrm>
                      </p:grpSpPr>
                      <p:sp>
                        <p:nvSpPr>
                          <p:cNvPr id="616" name="Rectangle 615">
                            <a:extLst>
                              <a:ext uri="{FF2B5EF4-FFF2-40B4-BE49-F238E27FC236}">
                                <a16:creationId xmlns:a16="http://schemas.microsoft.com/office/drawing/2014/main" id="{D29AFD86-A075-475B-82FA-4A34D444A37E}"/>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17" name="Rectangle 616">
                            <a:extLst>
                              <a:ext uri="{FF2B5EF4-FFF2-40B4-BE49-F238E27FC236}">
                                <a16:creationId xmlns:a16="http://schemas.microsoft.com/office/drawing/2014/main" id="{4C8D868B-0653-42AA-9DE7-2E839817435B}"/>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18" name="Group 617">
                            <a:extLst>
                              <a:ext uri="{FF2B5EF4-FFF2-40B4-BE49-F238E27FC236}">
                                <a16:creationId xmlns:a16="http://schemas.microsoft.com/office/drawing/2014/main" id="{001A9863-0B09-4D6A-B10F-149F50BE9ECF}"/>
                              </a:ext>
                            </a:extLst>
                          </p:cNvPr>
                          <p:cNvGrpSpPr/>
                          <p:nvPr/>
                        </p:nvGrpSpPr>
                        <p:grpSpPr>
                          <a:xfrm>
                            <a:off x="2833992" y="2289441"/>
                            <a:ext cx="654304" cy="100584"/>
                            <a:chOff x="2840529" y="2289441"/>
                            <a:chExt cx="654304" cy="100584"/>
                          </a:xfrm>
                        </p:grpSpPr>
                        <p:sp>
                          <p:nvSpPr>
                            <p:cNvPr id="619" name="Rectangle 618">
                              <a:extLst>
                                <a:ext uri="{FF2B5EF4-FFF2-40B4-BE49-F238E27FC236}">
                                  <a16:creationId xmlns:a16="http://schemas.microsoft.com/office/drawing/2014/main" id="{9C8745E2-A387-46EB-995A-C1CB6EEAA7F7}"/>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0" name="Rectangle 619">
                              <a:extLst>
                                <a:ext uri="{FF2B5EF4-FFF2-40B4-BE49-F238E27FC236}">
                                  <a16:creationId xmlns:a16="http://schemas.microsoft.com/office/drawing/2014/main" id="{A95F5577-4791-4CED-90C2-D467826D3C86}"/>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1" name="Rectangle 620">
                              <a:extLst>
                                <a:ext uri="{FF2B5EF4-FFF2-40B4-BE49-F238E27FC236}">
                                  <a16:creationId xmlns:a16="http://schemas.microsoft.com/office/drawing/2014/main" id="{0D141709-6EAC-4EC8-83D4-42273C31E946}"/>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22" name="Rectangle 621">
                              <a:extLst>
                                <a:ext uri="{FF2B5EF4-FFF2-40B4-BE49-F238E27FC236}">
                                  <a16:creationId xmlns:a16="http://schemas.microsoft.com/office/drawing/2014/main" id="{2CAC2F26-536A-4502-B9FC-1FB4B7271934}"/>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612" name="Rectangle 611">
                          <a:extLst>
                            <a:ext uri="{FF2B5EF4-FFF2-40B4-BE49-F238E27FC236}">
                              <a16:creationId xmlns:a16="http://schemas.microsoft.com/office/drawing/2014/main" id="{1CD8CCC6-EBC6-4E3F-BB6B-0D8B607452FF}"/>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13" name="Rectangle 612">
                          <a:extLst>
                            <a:ext uri="{FF2B5EF4-FFF2-40B4-BE49-F238E27FC236}">
                              <a16:creationId xmlns:a16="http://schemas.microsoft.com/office/drawing/2014/main" id="{C1C6980A-DDE7-4A11-AE79-026138C732F3}"/>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14" name="Rectangle 613">
                          <a:extLst>
                            <a:ext uri="{FF2B5EF4-FFF2-40B4-BE49-F238E27FC236}">
                              <a16:creationId xmlns:a16="http://schemas.microsoft.com/office/drawing/2014/main" id="{B5A77D1F-0246-4E84-BC04-CBD8AEA1DB7E}"/>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15" name="Rectangle 614">
                          <a:extLst>
                            <a:ext uri="{FF2B5EF4-FFF2-40B4-BE49-F238E27FC236}">
                              <a16:creationId xmlns:a16="http://schemas.microsoft.com/office/drawing/2014/main" id="{DD9AB97B-A956-44F9-9AA4-597547553288}"/>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579" name="Group 578">
                      <a:extLst>
                        <a:ext uri="{FF2B5EF4-FFF2-40B4-BE49-F238E27FC236}">
                          <a16:creationId xmlns:a16="http://schemas.microsoft.com/office/drawing/2014/main" id="{E2A833EE-B7E1-46EA-A1A4-69C7D34C290F}"/>
                        </a:ext>
                      </a:extLst>
                    </p:cNvPr>
                    <p:cNvGrpSpPr/>
                    <p:nvPr/>
                  </p:nvGrpSpPr>
                  <p:grpSpPr>
                    <a:xfrm>
                      <a:off x="9814113" y="3366730"/>
                      <a:ext cx="926461" cy="415402"/>
                      <a:chOff x="2547540" y="2202179"/>
                      <a:chExt cx="1019679" cy="457200"/>
                    </a:xfrm>
                  </p:grpSpPr>
                  <p:sp>
                    <p:nvSpPr>
                      <p:cNvPr id="595" name="Freeform: Shape 594">
                        <a:extLst>
                          <a:ext uri="{FF2B5EF4-FFF2-40B4-BE49-F238E27FC236}">
                            <a16:creationId xmlns:a16="http://schemas.microsoft.com/office/drawing/2014/main" id="{E3FA64C4-2084-4CD8-BB3D-362C7864FC1F}"/>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96" name="Group 595">
                        <a:extLst>
                          <a:ext uri="{FF2B5EF4-FFF2-40B4-BE49-F238E27FC236}">
                            <a16:creationId xmlns:a16="http://schemas.microsoft.com/office/drawing/2014/main" id="{5EF27D02-1A0B-49A8-84DE-17290A9A4E31}"/>
                          </a:ext>
                        </a:extLst>
                      </p:cNvPr>
                      <p:cNvGrpSpPr/>
                      <p:nvPr/>
                    </p:nvGrpSpPr>
                    <p:grpSpPr>
                      <a:xfrm>
                        <a:off x="2731470" y="2202179"/>
                        <a:ext cx="835749" cy="457200"/>
                        <a:chOff x="2731470" y="2202179"/>
                        <a:chExt cx="835749" cy="457200"/>
                      </a:xfrm>
                    </p:grpSpPr>
                    <p:grpSp>
                      <p:nvGrpSpPr>
                        <p:cNvPr id="597" name="Group 596">
                          <a:extLst>
                            <a:ext uri="{FF2B5EF4-FFF2-40B4-BE49-F238E27FC236}">
                              <a16:creationId xmlns:a16="http://schemas.microsoft.com/office/drawing/2014/main" id="{E8C34EBC-A7F3-4087-8D04-146A4579149B}"/>
                            </a:ext>
                          </a:extLst>
                        </p:cNvPr>
                        <p:cNvGrpSpPr/>
                        <p:nvPr/>
                      </p:nvGrpSpPr>
                      <p:grpSpPr>
                        <a:xfrm>
                          <a:off x="2762094" y="2202179"/>
                          <a:ext cx="805125" cy="457200"/>
                          <a:chOff x="2762094" y="2202179"/>
                          <a:chExt cx="805125" cy="457200"/>
                        </a:xfrm>
                      </p:grpSpPr>
                      <p:sp>
                        <p:nvSpPr>
                          <p:cNvPr id="602" name="Rectangle 601">
                            <a:extLst>
                              <a:ext uri="{FF2B5EF4-FFF2-40B4-BE49-F238E27FC236}">
                                <a16:creationId xmlns:a16="http://schemas.microsoft.com/office/drawing/2014/main" id="{86CC6C82-FB90-4DFE-8E7E-CAB80C533772}"/>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3" name="Rectangle 602">
                            <a:extLst>
                              <a:ext uri="{FF2B5EF4-FFF2-40B4-BE49-F238E27FC236}">
                                <a16:creationId xmlns:a16="http://schemas.microsoft.com/office/drawing/2014/main" id="{D2E8480D-FEE1-4898-A5A8-1DC5833B399D}"/>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604" name="Group 603">
                            <a:extLst>
                              <a:ext uri="{FF2B5EF4-FFF2-40B4-BE49-F238E27FC236}">
                                <a16:creationId xmlns:a16="http://schemas.microsoft.com/office/drawing/2014/main" id="{DE2E5B50-DF8F-40B4-A58C-A3C07F900E81}"/>
                              </a:ext>
                            </a:extLst>
                          </p:cNvPr>
                          <p:cNvGrpSpPr/>
                          <p:nvPr/>
                        </p:nvGrpSpPr>
                        <p:grpSpPr>
                          <a:xfrm>
                            <a:off x="2833992" y="2289441"/>
                            <a:ext cx="654304" cy="100584"/>
                            <a:chOff x="2840529" y="2289441"/>
                            <a:chExt cx="654304" cy="100584"/>
                          </a:xfrm>
                        </p:grpSpPr>
                        <p:sp>
                          <p:nvSpPr>
                            <p:cNvPr id="605" name="Rectangle 604">
                              <a:extLst>
                                <a:ext uri="{FF2B5EF4-FFF2-40B4-BE49-F238E27FC236}">
                                  <a16:creationId xmlns:a16="http://schemas.microsoft.com/office/drawing/2014/main" id="{F3F1E373-541B-46E1-B4D7-5C9F200BB8AE}"/>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6" name="Rectangle 605">
                              <a:extLst>
                                <a:ext uri="{FF2B5EF4-FFF2-40B4-BE49-F238E27FC236}">
                                  <a16:creationId xmlns:a16="http://schemas.microsoft.com/office/drawing/2014/main" id="{4AE90570-03B5-4BB5-9554-D3F52E87A0E9}"/>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7" name="Rectangle 606">
                              <a:extLst>
                                <a:ext uri="{FF2B5EF4-FFF2-40B4-BE49-F238E27FC236}">
                                  <a16:creationId xmlns:a16="http://schemas.microsoft.com/office/drawing/2014/main" id="{3C20EB11-59B2-4B6C-87D6-F1D5F1806C11}"/>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8" name="Rectangle 607">
                              <a:extLst>
                                <a:ext uri="{FF2B5EF4-FFF2-40B4-BE49-F238E27FC236}">
                                  <a16:creationId xmlns:a16="http://schemas.microsoft.com/office/drawing/2014/main" id="{E8682521-2AA8-4FF1-A918-655B1AE6BBCC}"/>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98" name="Rectangle 597">
                          <a:extLst>
                            <a:ext uri="{FF2B5EF4-FFF2-40B4-BE49-F238E27FC236}">
                              <a16:creationId xmlns:a16="http://schemas.microsoft.com/office/drawing/2014/main" id="{3B554756-B5BD-4CC8-94ED-ACAA954C5E9F}"/>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9" name="Rectangle 598">
                          <a:extLst>
                            <a:ext uri="{FF2B5EF4-FFF2-40B4-BE49-F238E27FC236}">
                              <a16:creationId xmlns:a16="http://schemas.microsoft.com/office/drawing/2014/main" id="{3A56F8A8-9C4C-4DCE-A280-F3622B08E7C9}"/>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0" name="Rectangle 599">
                          <a:extLst>
                            <a:ext uri="{FF2B5EF4-FFF2-40B4-BE49-F238E27FC236}">
                              <a16:creationId xmlns:a16="http://schemas.microsoft.com/office/drawing/2014/main" id="{26B7D90E-F45B-4CF3-A17F-E0BBE31E8179}"/>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01" name="Rectangle 600">
                          <a:extLst>
                            <a:ext uri="{FF2B5EF4-FFF2-40B4-BE49-F238E27FC236}">
                              <a16:creationId xmlns:a16="http://schemas.microsoft.com/office/drawing/2014/main" id="{729FD35E-1FE9-479E-B6E2-22D64F4EE313}"/>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580" name="Group 579">
                      <a:extLst>
                        <a:ext uri="{FF2B5EF4-FFF2-40B4-BE49-F238E27FC236}">
                          <a16:creationId xmlns:a16="http://schemas.microsoft.com/office/drawing/2014/main" id="{506BC5B6-6546-4CA6-8102-7815A36FA119}"/>
                        </a:ext>
                      </a:extLst>
                    </p:cNvPr>
                    <p:cNvGrpSpPr/>
                    <p:nvPr/>
                  </p:nvGrpSpPr>
                  <p:grpSpPr>
                    <a:xfrm>
                      <a:off x="11024688" y="3366730"/>
                      <a:ext cx="926461" cy="415402"/>
                      <a:chOff x="2547540" y="2202179"/>
                      <a:chExt cx="1019679" cy="457200"/>
                    </a:xfrm>
                  </p:grpSpPr>
                  <p:sp>
                    <p:nvSpPr>
                      <p:cNvPr id="581" name="Freeform: Shape 580">
                        <a:extLst>
                          <a:ext uri="{FF2B5EF4-FFF2-40B4-BE49-F238E27FC236}">
                            <a16:creationId xmlns:a16="http://schemas.microsoft.com/office/drawing/2014/main" id="{60A9A93F-4991-4C91-ABC2-867DB2AD68A0}"/>
                          </a:ext>
                        </a:extLst>
                      </p:cNvPr>
                      <p:cNvSpPr/>
                      <p:nvPr/>
                    </p:nvSpPr>
                    <p:spPr>
                      <a:xfrm>
                        <a:off x="2547540" y="2236783"/>
                        <a:ext cx="214552" cy="62281"/>
                      </a:xfrm>
                      <a:custGeom>
                        <a:avLst/>
                        <a:gdLst>
                          <a:gd name="connsiteX0" fmla="*/ 0 w 398462"/>
                          <a:gd name="connsiteY0" fmla="*/ 41916 h 124603"/>
                          <a:gd name="connsiteX1" fmla="*/ 173037 w 398462"/>
                          <a:gd name="connsiteY1" fmla="*/ 3816 h 124603"/>
                          <a:gd name="connsiteX2" fmla="*/ 288925 w 398462"/>
                          <a:gd name="connsiteY2" fmla="*/ 124466 h 124603"/>
                          <a:gd name="connsiteX3" fmla="*/ 398462 w 398462"/>
                          <a:gd name="connsiteY3" fmla="*/ 22866 h 124603"/>
                        </a:gdLst>
                        <a:ahLst/>
                        <a:cxnLst>
                          <a:cxn ang="0">
                            <a:pos x="connsiteX0" y="connsiteY0"/>
                          </a:cxn>
                          <a:cxn ang="0">
                            <a:pos x="connsiteX1" y="connsiteY1"/>
                          </a:cxn>
                          <a:cxn ang="0">
                            <a:pos x="connsiteX2" y="connsiteY2"/>
                          </a:cxn>
                          <a:cxn ang="0">
                            <a:pos x="connsiteX3" y="connsiteY3"/>
                          </a:cxn>
                        </a:cxnLst>
                        <a:rect l="l" t="t" r="r" b="b"/>
                        <a:pathLst>
                          <a:path w="398462" h="124603">
                            <a:moveTo>
                              <a:pt x="0" y="41916"/>
                            </a:moveTo>
                            <a:cubicBezTo>
                              <a:pt x="62441" y="15987"/>
                              <a:pt x="124883" y="-9942"/>
                              <a:pt x="173037" y="3816"/>
                            </a:cubicBezTo>
                            <a:cubicBezTo>
                              <a:pt x="221191" y="17574"/>
                              <a:pt x="251354" y="121291"/>
                              <a:pt x="288925" y="124466"/>
                            </a:cubicBezTo>
                            <a:cubicBezTo>
                              <a:pt x="326496" y="127641"/>
                              <a:pt x="362479" y="75253"/>
                              <a:pt x="398462" y="22866"/>
                            </a:cubicBezTo>
                          </a:path>
                        </a:pathLst>
                      </a:custGeom>
                      <a:noFill/>
                      <a:ln w="1270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82" name="Group 581">
                        <a:extLst>
                          <a:ext uri="{FF2B5EF4-FFF2-40B4-BE49-F238E27FC236}">
                            <a16:creationId xmlns:a16="http://schemas.microsoft.com/office/drawing/2014/main" id="{C63BE96F-8AF2-4E85-A0AC-0EFC09F5386B}"/>
                          </a:ext>
                        </a:extLst>
                      </p:cNvPr>
                      <p:cNvGrpSpPr/>
                      <p:nvPr/>
                    </p:nvGrpSpPr>
                    <p:grpSpPr>
                      <a:xfrm>
                        <a:off x="2731470" y="2202179"/>
                        <a:ext cx="835749" cy="457200"/>
                        <a:chOff x="2731470" y="2202179"/>
                        <a:chExt cx="835749" cy="457200"/>
                      </a:xfrm>
                    </p:grpSpPr>
                    <p:grpSp>
                      <p:nvGrpSpPr>
                        <p:cNvPr id="583" name="Group 582">
                          <a:extLst>
                            <a:ext uri="{FF2B5EF4-FFF2-40B4-BE49-F238E27FC236}">
                              <a16:creationId xmlns:a16="http://schemas.microsoft.com/office/drawing/2014/main" id="{E64F3601-73A7-4BFC-9D14-0EDFFF43E1CE}"/>
                            </a:ext>
                          </a:extLst>
                        </p:cNvPr>
                        <p:cNvGrpSpPr/>
                        <p:nvPr/>
                      </p:nvGrpSpPr>
                      <p:grpSpPr>
                        <a:xfrm>
                          <a:off x="2762094" y="2202179"/>
                          <a:ext cx="805125" cy="457200"/>
                          <a:chOff x="2762094" y="2202179"/>
                          <a:chExt cx="805125" cy="457200"/>
                        </a:xfrm>
                      </p:grpSpPr>
                      <p:sp>
                        <p:nvSpPr>
                          <p:cNvPr id="588" name="Rectangle 587">
                            <a:extLst>
                              <a:ext uri="{FF2B5EF4-FFF2-40B4-BE49-F238E27FC236}">
                                <a16:creationId xmlns:a16="http://schemas.microsoft.com/office/drawing/2014/main" id="{C4399DB3-D094-44F7-8E86-A4BC8616216E}"/>
                              </a:ext>
                            </a:extLst>
                          </p:cNvPr>
                          <p:cNvSpPr/>
                          <p:nvPr/>
                        </p:nvSpPr>
                        <p:spPr>
                          <a:xfrm>
                            <a:off x="2762094" y="2202179"/>
                            <a:ext cx="805125" cy="457200"/>
                          </a:xfrm>
                          <a:prstGeom prst="rect">
                            <a:avLst/>
                          </a:prstGeom>
                          <a:solidFill>
                            <a:srgbClr val="00B050">
                              <a:alpha val="90000"/>
                            </a:srgbClr>
                          </a:solidFill>
                          <a:ln w="6350" cap="flat" cmpd="sng" algn="ctr">
                            <a:solidFill>
                              <a:srgbClr val="70AD47">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9" name="Rectangle 588">
                            <a:extLst>
                              <a:ext uri="{FF2B5EF4-FFF2-40B4-BE49-F238E27FC236}">
                                <a16:creationId xmlns:a16="http://schemas.microsoft.com/office/drawing/2014/main" id="{5243CB37-2E4F-4695-938E-ADF31A7ED8D8}"/>
                              </a:ext>
                            </a:extLst>
                          </p:cNvPr>
                          <p:cNvSpPr>
                            <a:spLocks/>
                          </p:cNvSpPr>
                          <p:nvPr/>
                        </p:nvSpPr>
                        <p:spPr>
                          <a:xfrm>
                            <a:off x="2981776" y="2213924"/>
                            <a:ext cx="365760" cy="45720"/>
                          </a:xfrm>
                          <a:prstGeom prst="rect">
                            <a:avLst/>
                          </a:prstGeom>
                          <a:solidFill>
                            <a:sysClr val="window" lastClr="FFFFF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590" name="Group 589">
                            <a:extLst>
                              <a:ext uri="{FF2B5EF4-FFF2-40B4-BE49-F238E27FC236}">
                                <a16:creationId xmlns:a16="http://schemas.microsoft.com/office/drawing/2014/main" id="{8BD7D673-3EED-439E-83BF-1D26BEFEEA30}"/>
                              </a:ext>
                            </a:extLst>
                          </p:cNvPr>
                          <p:cNvGrpSpPr/>
                          <p:nvPr/>
                        </p:nvGrpSpPr>
                        <p:grpSpPr>
                          <a:xfrm>
                            <a:off x="2833992" y="2289441"/>
                            <a:ext cx="654304" cy="100584"/>
                            <a:chOff x="2840529" y="2289441"/>
                            <a:chExt cx="654304" cy="100584"/>
                          </a:xfrm>
                        </p:grpSpPr>
                        <p:sp>
                          <p:nvSpPr>
                            <p:cNvPr id="591" name="Rectangle 590">
                              <a:extLst>
                                <a:ext uri="{FF2B5EF4-FFF2-40B4-BE49-F238E27FC236}">
                                  <a16:creationId xmlns:a16="http://schemas.microsoft.com/office/drawing/2014/main" id="{9761A045-BC07-444B-A600-7FE3D8756D27}"/>
                                </a:ext>
                              </a:extLst>
                            </p:cNvPr>
                            <p:cNvSpPr>
                              <a:spLocks noChangeAspect="1"/>
                            </p:cNvSpPr>
                            <p:nvPr/>
                          </p:nvSpPr>
                          <p:spPr>
                            <a:xfrm>
                              <a:off x="284052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2" name="Rectangle 591">
                              <a:extLst>
                                <a:ext uri="{FF2B5EF4-FFF2-40B4-BE49-F238E27FC236}">
                                  <a16:creationId xmlns:a16="http://schemas.microsoft.com/office/drawing/2014/main" id="{198B6983-C184-4859-876C-E9A3C3AD0554}"/>
                                </a:ext>
                              </a:extLst>
                            </p:cNvPr>
                            <p:cNvSpPr>
                              <a:spLocks noChangeAspect="1"/>
                            </p:cNvSpPr>
                            <p:nvPr/>
                          </p:nvSpPr>
                          <p:spPr>
                            <a:xfrm>
                              <a:off x="3025102"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3" name="Rectangle 592">
                              <a:extLst>
                                <a:ext uri="{FF2B5EF4-FFF2-40B4-BE49-F238E27FC236}">
                                  <a16:creationId xmlns:a16="http://schemas.microsoft.com/office/drawing/2014/main" id="{6A698B53-1515-4175-BC4E-79DDF638CBBA}"/>
                                </a:ext>
                              </a:extLst>
                            </p:cNvPr>
                            <p:cNvSpPr>
                              <a:spLocks noChangeAspect="1"/>
                            </p:cNvSpPr>
                            <p:nvPr/>
                          </p:nvSpPr>
                          <p:spPr>
                            <a:xfrm>
                              <a:off x="3209675"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94" name="Rectangle 593">
                              <a:extLst>
                                <a:ext uri="{FF2B5EF4-FFF2-40B4-BE49-F238E27FC236}">
                                  <a16:creationId xmlns:a16="http://schemas.microsoft.com/office/drawing/2014/main" id="{B5D50D82-0F9E-466D-A333-F66CC84AE846}"/>
                                </a:ext>
                              </a:extLst>
                            </p:cNvPr>
                            <p:cNvSpPr>
                              <a:spLocks noChangeAspect="1"/>
                            </p:cNvSpPr>
                            <p:nvPr/>
                          </p:nvSpPr>
                          <p:spPr>
                            <a:xfrm>
                              <a:off x="3394249" y="2289441"/>
                              <a:ext cx="100584" cy="100584"/>
                            </a:xfrm>
                            <a:prstGeom prst="rect">
                              <a:avLst/>
                            </a:prstGeom>
                            <a:solidFill>
                              <a:srgbClr val="00B0F0"/>
                            </a:solidFill>
                            <a:ln w="635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84" name="Rectangle 583">
                          <a:extLst>
                            <a:ext uri="{FF2B5EF4-FFF2-40B4-BE49-F238E27FC236}">
                              <a16:creationId xmlns:a16="http://schemas.microsoft.com/office/drawing/2014/main" id="{566D84E5-5630-479E-806A-6520EC122FFB}"/>
                            </a:ext>
                          </a:extLst>
                        </p:cNvPr>
                        <p:cNvSpPr/>
                        <p:nvPr/>
                      </p:nvSpPr>
                      <p:spPr>
                        <a:xfrm>
                          <a:off x="2731470" y="2400783"/>
                          <a:ext cx="102946" cy="50319"/>
                        </a:xfrm>
                        <a:prstGeom prst="rect">
                          <a:avLst/>
                        </a:prstGeom>
                        <a:solidFill>
                          <a:srgbClr val="F50BDF"/>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5" name="Rectangle 584">
                          <a:extLst>
                            <a:ext uri="{FF2B5EF4-FFF2-40B4-BE49-F238E27FC236}">
                              <a16:creationId xmlns:a16="http://schemas.microsoft.com/office/drawing/2014/main" id="{65192877-56FB-4E6D-B614-F4E79C65F224}"/>
                            </a:ext>
                          </a:extLst>
                        </p:cNvPr>
                        <p:cNvSpPr/>
                        <p:nvPr/>
                      </p:nvSpPr>
                      <p:spPr>
                        <a:xfrm flipV="1">
                          <a:off x="2734550" y="2568385"/>
                          <a:ext cx="91440" cy="50319"/>
                        </a:xfrm>
                        <a:prstGeom prst="rect">
                          <a:avLst/>
                        </a:prstGeom>
                        <a:solidFill>
                          <a:sysClr val="windowText" lastClr="0000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6" name="Rectangle 585">
                          <a:extLst>
                            <a:ext uri="{FF2B5EF4-FFF2-40B4-BE49-F238E27FC236}">
                              <a16:creationId xmlns:a16="http://schemas.microsoft.com/office/drawing/2014/main" id="{08C383BF-D2A2-4EA7-AF51-55948E8D59CB}"/>
                            </a:ext>
                          </a:extLst>
                        </p:cNvPr>
                        <p:cNvSpPr/>
                        <p:nvPr/>
                      </p:nvSpPr>
                      <p:spPr>
                        <a:xfrm>
                          <a:off x="2877665" y="2462507"/>
                          <a:ext cx="327498" cy="172196"/>
                        </a:xfrm>
                        <a:prstGeom prst="rect">
                          <a:avLst/>
                        </a:prstGeom>
                        <a:solidFill>
                          <a:srgbClr val="FFC000"/>
                        </a:solidFill>
                        <a:ln w="6350" cap="flat" cmpd="sng" algn="ctr">
                          <a:solidFill>
                            <a:srgbClr val="ED7D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87" name="Rectangle 586">
                          <a:extLst>
                            <a:ext uri="{FF2B5EF4-FFF2-40B4-BE49-F238E27FC236}">
                              <a16:creationId xmlns:a16="http://schemas.microsoft.com/office/drawing/2014/main" id="{FE479DFA-7B7A-4F8F-A941-FA6E7A4A9277}"/>
                            </a:ext>
                          </a:extLst>
                        </p:cNvPr>
                        <p:cNvSpPr>
                          <a:spLocks noChangeAspect="1"/>
                        </p:cNvSpPr>
                        <p:nvPr/>
                      </p:nvSpPr>
                      <p:spPr>
                        <a:xfrm>
                          <a:off x="3294132" y="2439201"/>
                          <a:ext cx="201168" cy="201168"/>
                        </a:xfrm>
                        <a:prstGeom prst="rect">
                          <a:avLst/>
                        </a:prstGeom>
                        <a:solidFill>
                          <a:srgbClr val="4472C4"/>
                        </a:solidFill>
                        <a:ln w="6350" cap="flat" cmpd="sng" algn="ctr">
                          <a:solidFill>
                            <a:srgbClr val="5B9BD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grpSp>
          </p:grpSp>
          <p:cxnSp>
            <p:nvCxnSpPr>
              <p:cNvPr id="568" name="Straight Arrow Connector 567">
                <a:extLst>
                  <a:ext uri="{FF2B5EF4-FFF2-40B4-BE49-F238E27FC236}">
                    <a16:creationId xmlns:a16="http://schemas.microsoft.com/office/drawing/2014/main" id="{72AE49B0-7D64-45C0-AC48-3AE2AA40E59B}"/>
                  </a:ext>
                </a:extLst>
              </p:cNvPr>
              <p:cNvCxnSpPr>
                <a:cxnSpLocks/>
              </p:cNvCxnSpPr>
              <p:nvPr/>
            </p:nvCxnSpPr>
            <p:spPr>
              <a:xfrm flipV="1">
                <a:off x="4420863" y="5098769"/>
                <a:ext cx="7680960" cy="1"/>
              </a:xfrm>
              <a:prstGeom prst="straightConnector1">
                <a:avLst/>
              </a:prstGeom>
              <a:noFill/>
              <a:ln w="12700" cap="flat" cmpd="sng" algn="ctr">
                <a:solidFill>
                  <a:srgbClr val="000000"/>
                </a:solidFill>
                <a:prstDash val="solid"/>
                <a:miter lim="800000"/>
                <a:headEnd type="triangle"/>
                <a:tailEnd type="triangle"/>
              </a:ln>
              <a:effectLst/>
            </p:spPr>
          </p:cxnSp>
          <p:sp>
            <p:nvSpPr>
              <p:cNvPr id="569" name="TextBox 568">
                <a:extLst>
                  <a:ext uri="{FF2B5EF4-FFF2-40B4-BE49-F238E27FC236}">
                    <a16:creationId xmlns:a16="http://schemas.microsoft.com/office/drawing/2014/main" id="{C9937499-9D69-4E15-9BDA-1F53B4AB4383}"/>
                  </a:ext>
                </a:extLst>
              </p:cNvPr>
              <p:cNvSpPr txBox="1"/>
              <p:nvPr/>
            </p:nvSpPr>
            <p:spPr>
              <a:xfrm>
                <a:off x="7827572" y="5097341"/>
                <a:ext cx="1042872" cy="3699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1800 mm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63" name="Rectangle 562">
              <a:extLst>
                <a:ext uri="{FF2B5EF4-FFF2-40B4-BE49-F238E27FC236}">
                  <a16:creationId xmlns:a16="http://schemas.microsoft.com/office/drawing/2014/main" id="{7D0EA95F-92F4-4A10-AAE6-9C08EEFBD871}"/>
                </a:ext>
              </a:extLst>
            </p:cNvPr>
            <p:cNvSpPr/>
            <p:nvPr/>
          </p:nvSpPr>
          <p:spPr>
            <a:xfrm>
              <a:off x="10994922" y="3137879"/>
              <a:ext cx="1005840"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Back view</a:t>
              </a:r>
              <a:endParaRPr kumimoji="0" lang="fr-FR"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AA631FDE-B722-42C5-97DC-70E8F492891E}"/>
              </a:ext>
            </a:extLst>
          </p:cNvPr>
          <p:cNvGrpSpPr/>
          <p:nvPr/>
        </p:nvGrpSpPr>
        <p:grpSpPr>
          <a:xfrm>
            <a:off x="6174391" y="5430259"/>
            <a:ext cx="5500355" cy="1013946"/>
            <a:chOff x="6073274" y="5133053"/>
            <a:chExt cx="5500355" cy="1013946"/>
          </a:xfrm>
        </p:grpSpPr>
        <p:grpSp>
          <p:nvGrpSpPr>
            <p:cNvPr id="559" name="Group 558">
              <a:extLst>
                <a:ext uri="{FF2B5EF4-FFF2-40B4-BE49-F238E27FC236}">
                  <a16:creationId xmlns:a16="http://schemas.microsoft.com/office/drawing/2014/main" id="{7D9AE144-A9CF-4423-8A59-1D942A77C92E}"/>
                </a:ext>
              </a:extLst>
            </p:cNvPr>
            <p:cNvGrpSpPr/>
            <p:nvPr/>
          </p:nvGrpSpPr>
          <p:grpSpPr>
            <a:xfrm>
              <a:off x="6073274" y="5441915"/>
              <a:ext cx="5500355" cy="705084"/>
              <a:chOff x="4709176" y="5703285"/>
              <a:chExt cx="6611951" cy="847578"/>
            </a:xfrm>
          </p:grpSpPr>
          <p:cxnSp>
            <p:nvCxnSpPr>
              <p:cNvPr id="819" name="Straight Arrow Connector 818">
                <a:extLst>
                  <a:ext uri="{FF2B5EF4-FFF2-40B4-BE49-F238E27FC236}">
                    <a16:creationId xmlns:a16="http://schemas.microsoft.com/office/drawing/2014/main" id="{AC30CD36-33B9-48A0-A04F-0A8162E6EAF0}"/>
                  </a:ext>
                </a:extLst>
              </p:cNvPr>
              <p:cNvCxnSpPr/>
              <p:nvPr/>
            </p:nvCxnSpPr>
            <p:spPr>
              <a:xfrm>
                <a:off x="5113311" y="5772236"/>
                <a:ext cx="0" cy="731520"/>
              </a:xfrm>
              <a:prstGeom prst="straightConnector1">
                <a:avLst/>
              </a:prstGeom>
              <a:noFill/>
              <a:ln w="19050" cap="flat" cmpd="sng" algn="ctr">
                <a:solidFill>
                  <a:srgbClr val="000000"/>
                </a:solidFill>
                <a:prstDash val="solid"/>
                <a:miter lim="800000"/>
                <a:headEnd type="triangle"/>
                <a:tailEnd type="triangle"/>
              </a:ln>
              <a:effectLst/>
            </p:spPr>
          </p:cxnSp>
          <p:sp>
            <p:nvSpPr>
              <p:cNvPr id="820" name="TextBox 819">
                <a:extLst>
                  <a:ext uri="{FF2B5EF4-FFF2-40B4-BE49-F238E27FC236}">
                    <a16:creationId xmlns:a16="http://schemas.microsoft.com/office/drawing/2014/main" id="{F786F908-0F91-4D6F-9E12-799581C20993}"/>
                  </a:ext>
                </a:extLst>
              </p:cNvPr>
              <p:cNvSpPr txBox="1"/>
              <p:nvPr/>
            </p:nvSpPr>
            <p:spPr>
              <a:xfrm rot="16200000">
                <a:off x="4489310" y="5923151"/>
                <a:ext cx="809710" cy="3699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2.5 cm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821" name="Group 820">
                <a:extLst>
                  <a:ext uri="{FF2B5EF4-FFF2-40B4-BE49-F238E27FC236}">
                    <a16:creationId xmlns:a16="http://schemas.microsoft.com/office/drawing/2014/main" id="{F34F219A-A47F-44D0-9730-4E74FE739627}"/>
                  </a:ext>
                </a:extLst>
              </p:cNvPr>
              <p:cNvGrpSpPr/>
              <p:nvPr/>
            </p:nvGrpSpPr>
            <p:grpSpPr>
              <a:xfrm>
                <a:off x="5096222" y="5772138"/>
                <a:ext cx="6224905" cy="778725"/>
                <a:chOff x="5096222" y="5772138"/>
                <a:chExt cx="6224905" cy="778725"/>
              </a:xfrm>
            </p:grpSpPr>
            <p:grpSp>
              <p:nvGrpSpPr>
                <p:cNvPr id="822" name="Group 821">
                  <a:extLst>
                    <a:ext uri="{FF2B5EF4-FFF2-40B4-BE49-F238E27FC236}">
                      <a16:creationId xmlns:a16="http://schemas.microsoft.com/office/drawing/2014/main" id="{326048CF-AA26-4F76-ADAF-6A10DE3F4557}"/>
                    </a:ext>
                  </a:extLst>
                </p:cNvPr>
                <p:cNvGrpSpPr/>
                <p:nvPr/>
              </p:nvGrpSpPr>
              <p:grpSpPr>
                <a:xfrm>
                  <a:off x="5096222" y="6392839"/>
                  <a:ext cx="6224905" cy="158024"/>
                  <a:chOff x="1754290" y="6336553"/>
                  <a:chExt cx="9060027" cy="229996"/>
                </a:xfrm>
              </p:grpSpPr>
              <p:grpSp>
                <p:nvGrpSpPr>
                  <p:cNvPr id="828" name="Group 827">
                    <a:extLst>
                      <a:ext uri="{FF2B5EF4-FFF2-40B4-BE49-F238E27FC236}">
                        <a16:creationId xmlns:a16="http://schemas.microsoft.com/office/drawing/2014/main" id="{70A562C8-D731-4B34-8219-116A987459BC}"/>
                      </a:ext>
                    </a:extLst>
                  </p:cNvPr>
                  <p:cNvGrpSpPr/>
                  <p:nvPr/>
                </p:nvGrpSpPr>
                <p:grpSpPr>
                  <a:xfrm rot="17941812">
                    <a:off x="2224624" y="5866219"/>
                    <a:ext cx="223170" cy="1163838"/>
                    <a:chOff x="3649555" y="5755187"/>
                    <a:chExt cx="103499" cy="539750"/>
                  </a:xfrm>
                  <a:solidFill>
                    <a:sysClr val="windowText" lastClr="000000"/>
                  </a:solidFill>
                </p:grpSpPr>
                <p:sp>
                  <p:nvSpPr>
                    <p:cNvPr id="832" name="Rectangle 831">
                      <a:extLst>
                        <a:ext uri="{FF2B5EF4-FFF2-40B4-BE49-F238E27FC236}">
                          <a16:creationId xmlns:a16="http://schemas.microsoft.com/office/drawing/2014/main" id="{5DD1C847-21E2-403B-8A0A-4B3F62AAE077}"/>
                        </a:ext>
                      </a:extLst>
                    </p:cNvPr>
                    <p:cNvSpPr>
                      <a:spLocks noChangeAspect="1"/>
                    </p:cNvSpPr>
                    <p:nvPr/>
                  </p:nvSpPr>
                  <p:spPr>
                    <a:xfrm rot="3660000">
                      <a:off x="3628351" y="5806079"/>
                      <a:ext cx="84814" cy="42406"/>
                    </a:xfrm>
                    <a:prstGeom prst="rect">
                      <a:avLst/>
                    </a:prstGeom>
                    <a:grpFill/>
                    <a:ln w="635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33" name="Rectangle 832">
                      <a:extLst>
                        <a:ext uri="{FF2B5EF4-FFF2-40B4-BE49-F238E27FC236}">
                          <a16:creationId xmlns:a16="http://schemas.microsoft.com/office/drawing/2014/main" id="{EF1F71EA-1016-46D6-BDD2-F1B9F80321F0}"/>
                        </a:ext>
                      </a:extLst>
                    </p:cNvPr>
                    <p:cNvSpPr/>
                    <p:nvPr/>
                  </p:nvSpPr>
                  <p:spPr>
                    <a:xfrm rot="19800000">
                      <a:off x="3707335" y="5755187"/>
                      <a:ext cx="45719" cy="539750"/>
                    </a:xfrm>
                    <a:prstGeom prst="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829" name="Group 828">
                    <a:extLst>
                      <a:ext uri="{FF2B5EF4-FFF2-40B4-BE49-F238E27FC236}">
                        <a16:creationId xmlns:a16="http://schemas.microsoft.com/office/drawing/2014/main" id="{355F031D-83C7-4855-802D-BCE9943321A5}"/>
                      </a:ext>
                    </a:extLst>
                  </p:cNvPr>
                  <p:cNvGrpSpPr/>
                  <p:nvPr/>
                </p:nvGrpSpPr>
                <p:grpSpPr>
                  <a:xfrm rot="3658188" flipH="1">
                    <a:off x="10120812" y="5873044"/>
                    <a:ext cx="223172" cy="1163838"/>
                    <a:chOff x="3643731" y="5751213"/>
                    <a:chExt cx="103500" cy="539750"/>
                  </a:xfrm>
                  <a:solidFill>
                    <a:sysClr val="windowText" lastClr="000000"/>
                  </a:solidFill>
                </p:grpSpPr>
                <p:sp>
                  <p:nvSpPr>
                    <p:cNvPr id="830" name="Rectangle 829">
                      <a:extLst>
                        <a:ext uri="{FF2B5EF4-FFF2-40B4-BE49-F238E27FC236}">
                          <a16:creationId xmlns:a16="http://schemas.microsoft.com/office/drawing/2014/main" id="{A8BFD3C7-1732-4857-8862-6DD468A4A2EA}"/>
                        </a:ext>
                      </a:extLst>
                    </p:cNvPr>
                    <p:cNvSpPr>
                      <a:spLocks noChangeAspect="1"/>
                    </p:cNvSpPr>
                    <p:nvPr/>
                  </p:nvSpPr>
                  <p:spPr>
                    <a:xfrm rot="3660000">
                      <a:off x="3622527" y="5802105"/>
                      <a:ext cx="84814" cy="42406"/>
                    </a:xfrm>
                    <a:prstGeom prst="rect">
                      <a:avLst/>
                    </a:prstGeom>
                    <a:grpFill/>
                    <a:ln w="6350" cap="flat" cmpd="sng" algn="ctr">
                      <a:solidFill>
                        <a:srgbClr val="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31" name="Rectangle 830">
                      <a:extLst>
                        <a:ext uri="{FF2B5EF4-FFF2-40B4-BE49-F238E27FC236}">
                          <a16:creationId xmlns:a16="http://schemas.microsoft.com/office/drawing/2014/main" id="{16A3B4C8-CC05-4454-A94C-7A3E21100A2D}"/>
                        </a:ext>
                      </a:extLst>
                    </p:cNvPr>
                    <p:cNvSpPr/>
                    <p:nvPr/>
                  </p:nvSpPr>
                  <p:spPr>
                    <a:xfrm rot="19800000">
                      <a:off x="3701512" y="5751213"/>
                      <a:ext cx="45719" cy="539750"/>
                    </a:xfrm>
                    <a:prstGeom prst="rect">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nvGrpSpPr>
                <p:cNvPr id="823" name="Group 822">
                  <a:extLst>
                    <a:ext uri="{FF2B5EF4-FFF2-40B4-BE49-F238E27FC236}">
                      <a16:creationId xmlns:a16="http://schemas.microsoft.com/office/drawing/2014/main" id="{302F3768-011E-4B0A-8FA8-0CB6AB29B95A}"/>
                    </a:ext>
                  </a:extLst>
                </p:cNvPr>
                <p:cNvGrpSpPr/>
                <p:nvPr/>
              </p:nvGrpSpPr>
              <p:grpSpPr>
                <a:xfrm>
                  <a:off x="5107137" y="5772138"/>
                  <a:ext cx="6193739" cy="563650"/>
                  <a:chOff x="5107137" y="5772138"/>
                  <a:chExt cx="6193739" cy="563650"/>
                </a:xfrm>
              </p:grpSpPr>
              <p:grpSp>
                <p:nvGrpSpPr>
                  <p:cNvPr id="824" name="Group 823">
                    <a:extLst>
                      <a:ext uri="{FF2B5EF4-FFF2-40B4-BE49-F238E27FC236}">
                        <a16:creationId xmlns:a16="http://schemas.microsoft.com/office/drawing/2014/main" id="{23573D5F-D6EE-4286-86EF-B23817DB19B8}"/>
                      </a:ext>
                    </a:extLst>
                  </p:cNvPr>
                  <p:cNvGrpSpPr/>
                  <p:nvPr/>
                </p:nvGrpSpPr>
                <p:grpSpPr>
                  <a:xfrm>
                    <a:off x="5107137" y="5772236"/>
                    <a:ext cx="6193739" cy="563552"/>
                    <a:chOff x="3606075" y="5890911"/>
                    <a:chExt cx="3445565" cy="313504"/>
                  </a:xfrm>
                </p:grpSpPr>
                <p:sp>
                  <p:nvSpPr>
                    <p:cNvPr id="826" name="Rectangle 825">
                      <a:extLst>
                        <a:ext uri="{FF2B5EF4-FFF2-40B4-BE49-F238E27FC236}">
                          <a16:creationId xmlns:a16="http://schemas.microsoft.com/office/drawing/2014/main" id="{52968C30-D4B2-4A13-A87D-B4C09EE08275}"/>
                        </a:ext>
                      </a:extLst>
                    </p:cNvPr>
                    <p:cNvSpPr/>
                    <p:nvPr/>
                  </p:nvSpPr>
                  <p:spPr>
                    <a:xfrm>
                      <a:off x="3606075" y="6045389"/>
                      <a:ext cx="3445565" cy="159026"/>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27" name="Rectangle 826">
                      <a:extLst>
                        <a:ext uri="{FF2B5EF4-FFF2-40B4-BE49-F238E27FC236}">
                          <a16:creationId xmlns:a16="http://schemas.microsoft.com/office/drawing/2014/main" id="{A4A76E30-5D39-49B9-BB3C-C57298037419}"/>
                        </a:ext>
                      </a:extLst>
                    </p:cNvPr>
                    <p:cNvSpPr/>
                    <p:nvPr/>
                  </p:nvSpPr>
                  <p:spPr>
                    <a:xfrm>
                      <a:off x="3606075" y="5890911"/>
                      <a:ext cx="3445562" cy="147961"/>
                    </a:xfrm>
                    <a:prstGeom prst="rect">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825" name="Rectangle 824">
                    <a:extLst>
                      <a:ext uri="{FF2B5EF4-FFF2-40B4-BE49-F238E27FC236}">
                        <a16:creationId xmlns:a16="http://schemas.microsoft.com/office/drawing/2014/main" id="{53CDBB6A-27F3-4322-8EFD-3045F01B49F4}"/>
                      </a:ext>
                    </a:extLst>
                  </p:cNvPr>
                  <p:cNvSpPr/>
                  <p:nvPr/>
                </p:nvSpPr>
                <p:spPr>
                  <a:xfrm>
                    <a:off x="5232206" y="5772138"/>
                    <a:ext cx="5943600" cy="256032"/>
                  </a:xfrm>
                  <a:prstGeom prst="rect">
                    <a:avLst/>
                  </a:prstGeom>
                  <a:solidFill>
                    <a:srgbClr val="FFFF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grpSp>
        <p:sp>
          <p:nvSpPr>
            <p:cNvPr id="564" name="Rectangle 563">
              <a:extLst>
                <a:ext uri="{FF2B5EF4-FFF2-40B4-BE49-F238E27FC236}">
                  <a16:creationId xmlns:a16="http://schemas.microsoft.com/office/drawing/2014/main" id="{2D596F09-3720-4251-8D5D-BFEA488379D8}"/>
                </a:ext>
              </a:extLst>
            </p:cNvPr>
            <p:cNvSpPr/>
            <p:nvPr/>
          </p:nvSpPr>
          <p:spPr>
            <a:xfrm>
              <a:off x="9910859" y="5133053"/>
              <a:ext cx="1645920"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Cross section view</a:t>
              </a:r>
              <a:endParaRPr kumimoji="0" lang="fr-FR"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9CF27AE7-C061-404D-B3F7-6A4289081D43}"/>
              </a:ext>
            </a:extLst>
          </p:cNvPr>
          <p:cNvGrpSpPr/>
          <p:nvPr/>
        </p:nvGrpSpPr>
        <p:grpSpPr>
          <a:xfrm>
            <a:off x="5724357" y="834021"/>
            <a:ext cx="6400422" cy="2113486"/>
            <a:chOff x="5599962" y="1207910"/>
            <a:chExt cx="6400422" cy="2113486"/>
          </a:xfrm>
        </p:grpSpPr>
        <p:grpSp>
          <p:nvGrpSpPr>
            <p:cNvPr id="560" name="Group 559">
              <a:extLst>
                <a:ext uri="{FF2B5EF4-FFF2-40B4-BE49-F238E27FC236}">
                  <a16:creationId xmlns:a16="http://schemas.microsoft.com/office/drawing/2014/main" id="{2CC66999-04B7-491F-A8B6-82353AA9D8B1}"/>
                </a:ext>
              </a:extLst>
            </p:cNvPr>
            <p:cNvGrpSpPr/>
            <p:nvPr/>
          </p:nvGrpSpPr>
          <p:grpSpPr>
            <a:xfrm>
              <a:off x="5599962" y="1389072"/>
              <a:ext cx="6400422" cy="1932324"/>
              <a:chOff x="4413931" y="948687"/>
              <a:chExt cx="7693918" cy="2322837"/>
            </a:xfrm>
          </p:grpSpPr>
          <p:grpSp>
            <p:nvGrpSpPr>
              <p:cNvPr id="785" name="Group 784">
                <a:extLst>
                  <a:ext uri="{FF2B5EF4-FFF2-40B4-BE49-F238E27FC236}">
                    <a16:creationId xmlns:a16="http://schemas.microsoft.com/office/drawing/2014/main" id="{E2B54C46-5C47-4152-9833-BB0C8CC2B2C7}"/>
                  </a:ext>
                </a:extLst>
              </p:cNvPr>
              <p:cNvGrpSpPr/>
              <p:nvPr/>
            </p:nvGrpSpPr>
            <p:grpSpPr>
              <a:xfrm>
                <a:off x="4413931" y="948687"/>
                <a:ext cx="7693918" cy="2057400"/>
                <a:chOff x="4413931" y="948687"/>
                <a:chExt cx="7693918" cy="2057400"/>
              </a:xfrm>
            </p:grpSpPr>
            <p:grpSp>
              <p:nvGrpSpPr>
                <p:cNvPr id="796" name="Group 795">
                  <a:extLst>
                    <a:ext uri="{FF2B5EF4-FFF2-40B4-BE49-F238E27FC236}">
                      <a16:creationId xmlns:a16="http://schemas.microsoft.com/office/drawing/2014/main" id="{8FD923E2-BF9F-4597-878C-641874F550E0}"/>
                    </a:ext>
                  </a:extLst>
                </p:cNvPr>
                <p:cNvGrpSpPr/>
                <p:nvPr/>
              </p:nvGrpSpPr>
              <p:grpSpPr>
                <a:xfrm>
                  <a:off x="4413931" y="1154427"/>
                  <a:ext cx="7693918" cy="1645920"/>
                  <a:chOff x="4413931" y="1144783"/>
                  <a:chExt cx="7693918" cy="1645920"/>
                </a:xfrm>
              </p:grpSpPr>
              <p:sp>
                <p:nvSpPr>
                  <p:cNvPr id="816" name="Rectangle 815">
                    <a:extLst>
                      <a:ext uri="{FF2B5EF4-FFF2-40B4-BE49-F238E27FC236}">
                        <a16:creationId xmlns:a16="http://schemas.microsoft.com/office/drawing/2014/main" id="{E135FDE7-9244-40D6-95C8-FC6ECD812C06}"/>
                      </a:ext>
                    </a:extLst>
                  </p:cNvPr>
                  <p:cNvSpPr/>
                  <p:nvPr/>
                </p:nvSpPr>
                <p:spPr>
                  <a:xfrm>
                    <a:off x="4413931" y="1144783"/>
                    <a:ext cx="7693918" cy="1645920"/>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17" name="Rectangle 816">
                    <a:extLst>
                      <a:ext uri="{FF2B5EF4-FFF2-40B4-BE49-F238E27FC236}">
                        <a16:creationId xmlns:a16="http://schemas.microsoft.com/office/drawing/2014/main" id="{446DA9F4-62A8-47FB-85F1-E8C5325142E5}"/>
                      </a:ext>
                    </a:extLst>
                  </p:cNvPr>
                  <p:cNvSpPr/>
                  <p:nvPr/>
                </p:nvSpPr>
                <p:spPr>
                  <a:xfrm>
                    <a:off x="4944415" y="1144783"/>
                    <a:ext cx="7154168" cy="1645920"/>
                  </a:xfrm>
                  <a:prstGeom prst="rect">
                    <a:avLst/>
                  </a:prstGeom>
                  <a:solidFill>
                    <a:srgbClr val="FFC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18" name="Rectangle 817">
                    <a:extLst>
                      <a:ext uri="{FF2B5EF4-FFF2-40B4-BE49-F238E27FC236}">
                        <a16:creationId xmlns:a16="http://schemas.microsoft.com/office/drawing/2014/main" id="{1610F06C-400D-4407-9523-7BFF1A286144}"/>
                      </a:ext>
                    </a:extLst>
                  </p:cNvPr>
                  <p:cNvSpPr>
                    <a:spLocks/>
                  </p:cNvSpPr>
                  <p:nvPr/>
                </p:nvSpPr>
                <p:spPr>
                  <a:xfrm>
                    <a:off x="5034547" y="1236223"/>
                    <a:ext cx="6973901" cy="1463040"/>
                  </a:xfrm>
                  <a:prstGeom prst="rect">
                    <a:avLst/>
                  </a:prstGeom>
                  <a:solidFill>
                    <a:srgbClr val="FFFF00"/>
                  </a:solidFill>
                  <a:ln w="63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97" name="Group 796">
                  <a:extLst>
                    <a:ext uri="{FF2B5EF4-FFF2-40B4-BE49-F238E27FC236}">
                      <a16:creationId xmlns:a16="http://schemas.microsoft.com/office/drawing/2014/main" id="{1CA1EE96-037C-4581-9C6D-06367C15D8E2}"/>
                    </a:ext>
                  </a:extLst>
                </p:cNvPr>
                <p:cNvGrpSpPr/>
                <p:nvPr/>
              </p:nvGrpSpPr>
              <p:grpSpPr>
                <a:xfrm>
                  <a:off x="5282954" y="948687"/>
                  <a:ext cx="3387813" cy="2057400"/>
                  <a:chOff x="5282954" y="948687"/>
                  <a:chExt cx="3387813" cy="2057400"/>
                </a:xfrm>
              </p:grpSpPr>
              <p:grpSp>
                <p:nvGrpSpPr>
                  <p:cNvPr id="798" name="Group 797">
                    <a:extLst>
                      <a:ext uri="{FF2B5EF4-FFF2-40B4-BE49-F238E27FC236}">
                        <a16:creationId xmlns:a16="http://schemas.microsoft.com/office/drawing/2014/main" id="{0E0E21A1-DF25-450B-AD4F-7CA29C31FF5C}"/>
                      </a:ext>
                    </a:extLst>
                  </p:cNvPr>
                  <p:cNvGrpSpPr/>
                  <p:nvPr/>
                </p:nvGrpSpPr>
                <p:grpSpPr>
                  <a:xfrm>
                    <a:off x="6311654" y="948687"/>
                    <a:ext cx="1330413" cy="2057400"/>
                    <a:chOff x="6690356" y="948687"/>
                    <a:chExt cx="1330413" cy="2057400"/>
                  </a:xfrm>
                </p:grpSpPr>
                <p:cxnSp>
                  <p:nvCxnSpPr>
                    <p:cNvPr id="808" name="Straight Connector 807">
                      <a:extLst>
                        <a:ext uri="{FF2B5EF4-FFF2-40B4-BE49-F238E27FC236}">
                          <a16:creationId xmlns:a16="http://schemas.microsoft.com/office/drawing/2014/main" id="{B6D384BF-120C-4E7B-A395-347163D1B4F9}"/>
                        </a:ext>
                      </a:extLst>
                    </p:cNvPr>
                    <p:cNvCxnSpPr>
                      <a:cxnSpLocks/>
                    </p:cNvCxnSpPr>
                    <p:nvPr/>
                  </p:nvCxnSpPr>
                  <p:spPr>
                    <a:xfrm rot="18900000" flipV="1">
                      <a:off x="6690356" y="948687"/>
                      <a:ext cx="0" cy="2057400"/>
                    </a:xfrm>
                    <a:prstGeom prst="line">
                      <a:avLst/>
                    </a:prstGeom>
                    <a:noFill/>
                    <a:ln w="47625" cap="flat" cmpd="sng" algn="ctr">
                      <a:solidFill>
                        <a:srgbClr val="FF0000"/>
                      </a:solidFill>
                      <a:prstDash val="solid"/>
                      <a:miter lim="800000"/>
                    </a:ln>
                    <a:effectLst/>
                  </p:spPr>
                </p:cxnSp>
                <p:cxnSp>
                  <p:nvCxnSpPr>
                    <p:cNvPr id="809" name="Straight Connector 808">
                      <a:extLst>
                        <a:ext uri="{FF2B5EF4-FFF2-40B4-BE49-F238E27FC236}">
                          <a16:creationId xmlns:a16="http://schemas.microsoft.com/office/drawing/2014/main" id="{14476C06-D5F9-4E89-8F3E-7816084E8F9D}"/>
                        </a:ext>
                      </a:extLst>
                    </p:cNvPr>
                    <p:cNvCxnSpPr>
                      <a:cxnSpLocks/>
                    </p:cNvCxnSpPr>
                    <p:nvPr/>
                  </p:nvCxnSpPr>
                  <p:spPr>
                    <a:xfrm rot="18900000" flipV="1">
                      <a:off x="6880415" y="948687"/>
                      <a:ext cx="0" cy="2057400"/>
                    </a:xfrm>
                    <a:prstGeom prst="line">
                      <a:avLst/>
                    </a:prstGeom>
                    <a:noFill/>
                    <a:ln w="47625" cap="flat" cmpd="sng" algn="ctr">
                      <a:solidFill>
                        <a:srgbClr val="FF0000"/>
                      </a:solidFill>
                      <a:prstDash val="solid"/>
                      <a:miter lim="800000"/>
                    </a:ln>
                    <a:effectLst/>
                  </p:spPr>
                </p:cxnSp>
                <p:cxnSp>
                  <p:nvCxnSpPr>
                    <p:cNvPr id="810" name="Straight Connector 809">
                      <a:extLst>
                        <a:ext uri="{FF2B5EF4-FFF2-40B4-BE49-F238E27FC236}">
                          <a16:creationId xmlns:a16="http://schemas.microsoft.com/office/drawing/2014/main" id="{94447B3C-A63B-48C7-879A-E94C428B7993}"/>
                        </a:ext>
                      </a:extLst>
                    </p:cNvPr>
                    <p:cNvCxnSpPr>
                      <a:cxnSpLocks/>
                    </p:cNvCxnSpPr>
                    <p:nvPr/>
                  </p:nvCxnSpPr>
                  <p:spPr>
                    <a:xfrm rot="18900000" flipV="1">
                      <a:off x="7070474" y="948687"/>
                      <a:ext cx="0" cy="2057400"/>
                    </a:xfrm>
                    <a:prstGeom prst="line">
                      <a:avLst/>
                    </a:prstGeom>
                    <a:noFill/>
                    <a:ln w="47625" cap="flat" cmpd="sng" algn="ctr">
                      <a:solidFill>
                        <a:srgbClr val="FF0000"/>
                      </a:solidFill>
                      <a:prstDash val="solid"/>
                      <a:miter lim="800000"/>
                    </a:ln>
                    <a:effectLst/>
                  </p:spPr>
                </p:cxnSp>
                <p:cxnSp>
                  <p:nvCxnSpPr>
                    <p:cNvPr id="811" name="Straight Connector 810">
                      <a:extLst>
                        <a:ext uri="{FF2B5EF4-FFF2-40B4-BE49-F238E27FC236}">
                          <a16:creationId xmlns:a16="http://schemas.microsoft.com/office/drawing/2014/main" id="{4F9B387C-ED13-4080-9163-63F27A987774}"/>
                        </a:ext>
                      </a:extLst>
                    </p:cNvPr>
                    <p:cNvCxnSpPr>
                      <a:cxnSpLocks/>
                    </p:cNvCxnSpPr>
                    <p:nvPr/>
                  </p:nvCxnSpPr>
                  <p:spPr>
                    <a:xfrm rot="18900000" flipV="1">
                      <a:off x="7260533" y="948687"/>
                      <a:ext cx="0" cy="2057400"/>
                    </a:xfrm>
                    <a:prstGeom prst="line">
                      <a:avLst/>
                    </a:prstGeom>
                    <a:noFill/>
                    <a:ln w="47625" cap="flat" cmpd="sng" algn="ctr">
                      <a:solidFill>
                        <a:srgbClr val="FF0000"/>
                      </a:solidFill>
                      <a:prstDash val="solid"/>
                      <a:miter lim="800000"/>
                    </a:ln>
                    <a:effectLst/>
                  </p:spPr>
                </p:cxnSp>
                <p:cxnSp>
                  <p:nvCxnSpPr>
                    <p:cNvPr id="812" name="Straight Connector 811">
                      <a:extLst>
                        <a:ext uri="{FF2B5EF4-FFF2-40B4-BE49-F238E27FC236}">
                          <a16:creationId xmlns:a16="http://schemas.microsoft.com/office/drawing/2014/main" id="{CA1483FC-DBCC-41B3-9CC7-9FCD5AD256D2}"/>
                        </a:ext>
                      </a:extLst>
                    </p:cNvPr>
                    <p:cNvCxnSpPr>
                      <a:cxnSpLocks/>
                    </p:cNvCxnSpPr>
                    <p:nvPr/>
                  </p:nvCxnSpPr>
                  <p:spPr>
                    <a:xfrm rot="18900000" flipV="1">
                      <a:off x="7450592" y="948687"/>
                      <a:ext cx="0" cy="2057400"/>
                    </a:xfrm>
                    <a:prstGeom prst="line">
                      <a:avLst/>
                    </a:prstGeom>
                    <a:noFill/>
                    <a:ln w="47625" cap="flat" cmpd="sng" algn="ctr">
                      <a:solidFill>
                        <a:srgbClr val="FF0000"/>
                      </a:solidFill>
                      <a:prstDash val="solid"/>
                      <a:miter lim="800000"/>
                    </a:ln>
                    <a:effectLst/>
                  </p:spPr>
                </p:cxnSp>
                <p:cxnSp>
                  <p:nvCxnSpPr>
                    <p:cNvPr id="813" name="Straight Connector 812">
                      <a:extLst>
                        <a:ext uri="{FF2B5EF4-FFF2-40B4-BE49-F238E27FC236}">
                          <a16:creationId xmlns:a16="http://schemas.microsoft.com/office/drawing/2014/main" id="{E3DED22F-92C8-430F-8F1A-E650B2C2AC33}"/>
                        </a:ext>
                      </a:extLst>
                    </p:cNvPr>
                    <p:cNvCxnSpPr>
                      <a:cxnSpLocks/>
                    </p:cNvCxnSpPr>
                    <p:nvPr/>
                  </p:nvCxnSpPr>
                  <p:spPr>
                    <a:xfrm rot="18900000" flipV="1">
                      <a:off x="7640651" y="948687"/>
                      <a:ext cx="0" cy="2057400"/>
                    </a:xfrm>
                    <a:prstGeom prst="line">
                      <a:avLst/>
                    </a:prstGeom>
                    <a:noFill/>
                    <a:ln w="47625" cap="flat" cmpd="sng" algn="ctr">
                      <a:solidFill>
                        <a:srgbClr val="FF0000"/>
                      </a:solidFill>
                      <a:prstDash val="solid"/>
                      <a:miter lim="800000"/>
                    </a:ln>
                    <a:effectLst/>
                  </p:spPr>
                </p:cxnSp>
                <p:cxnSp>
                  <p:nvCxnSpPr>
                    <p:cNvPr id="814" name="Straight Connector 813">
                      <a:extLst>
                        <a:ext uri="{FF2B5EF4-FFF2-40B4-BE49-F238E27FC236}">
                          <a16:creationId xmlns:a16="http://schemas.microsoft.com/office/drawing/2014/main" id="{F01CBA4B-410C-4598-B042-F75D03F5666C}"/>
                        </a:ext>
                      </a:extLst>
                    </p:cNvPr>
                    <p:cNvCxnSpPr>
                      <a:cxnSpLocks/>
                    </p:cNvCxnSpPr>
                    <p:nvPr/>
                  </p:nvCxnSpPr>
                  <p:spPr>
                    <a:xfrm rot="18900000" flipV="1">
                      <a:off x="7830710" y="948687"/>
                      <a:ext cx="0" cy="2057400"/>
                    </a:xfrm>
                    <a:prstGeom prst="line">
                      <a:avLst/>
                    </a:prstGeom>
                    <a:noFill/>
                    <a:ln w="47625" cap="flat" cmpd="sng" algn="ctr">
                      <a:solidFill>
                        <a:srgbClr val="FF0000"/>
                      </a:solidFill>
                      <a:prstDash val="solid"/>
                      <a:miter lim="800000"/>
                    </a:ln>
                    <a:effectLst/>
                  </p:spPr>
                </p:cxnSp>
                <p:cxnSp>
                  <p:nvCxnSpPr>
                    <p:cNvPr id="815" name="Straight Connector 814">
                      <a:extLst>
                        <a:ext uri="{FF2B5EF4-FFF2-40B4-BE49-F238E27FC236}">
                          <a16:creationId xmlns:a16="http://schemas.microsoft.com/office/drawing/2014/main" id="{DF4C2D6D-850D-45CE-B9A5-F5B1C43B92B7}"/>
                        </a:ext>
                      </a:extLst>
                    </p:cNvPr>
                    <p:cNvCxnSpPr>
                      <a:cxnSpLocks/>
                    </p:cNvCxnSpPr>
                    <p:nvPr/>
                  </p:nvCxnSpPr>
                  <p:spPr>
                    <a:xfrm rot="18900000" flipV="1">
                      <a:off x="8020769" y="948687"/>
                      <a:ext cx="0" cy="2057400"/>
                    </a:xfrm>
                    <a:prstGeom prst="line">
                      <a:avLst/>
                    </a:prstGeom>
                    <a:noFill/>
                    <a:ln w="47625" cap="flat" cmpd="sng" algn="ctr">
                      <a:solidFill>
                        <a:srgbClr val="FF0000"/>
                      </a:solidFill>
                      <a:prstDash val="solid"/>
                      <a:miter lim="800000"/>
                    </a:ln>
                    <a:effectLst/>
                  </p:spPr>
                </p:cxnSp>
              </p:grpSp>
              <p:grpSp>
                <p:nvGrpSpPr>
                  <p:cNvPr id="799" name="Group 798">
                    <a:extLst>
                      <a:ext uri="{FF2B5EF4-FFF2-40B4-BE49-F238E27FC236}">
                        <a16:creationId xmlns:a16="http://schemas.microsoft.com/office/drawing/2014/main" id="{AA98A1ED-CE86-4566-9881-4001E507B721}"/>
                      </a:ext>
                    </a:extLst>
                  </p:cNvPr>
                  <p:cNvGrpSpPr/>
                  <p:nvPr/>
                </p:nvGrpSpPr>
                <p:grpSpPr>
                  <a:xfrm>
                    <a:off x="5282954" y="1977387"/>
                    <a:ext cx="3387813" cy="0"/>
                    <a:chOff x="5282954" y="1977387"/>
                    <a:chExt cx="3387813" cy="0"/>
                  </a:xfrm>
                </p:grpSpPr>
                <p:cxnSp>
                  <p:nvCxnSpPr>
                    <p:cNvPr id="800" name="Straight Connector 799">
                      <a:extLst>
                        <a:ext uri="{FF2B5EF4-FFF2-40B4-BE49-F238E27FC236}">
                          <a16:creationId xmlns:a16="http://schemas.microsoft.com/office/drawing/2014/main" id="{1026D820-E895-4DBD-B55A-A3D361A90FC3}"/>
                        </a:ext>
                      </a:extLst>
                    </p:cNvPr>
                    <p:cNvCxnSpPr>
                      <a:cxnSpLocks/>
                    </p:cNvCxnSpPr>
                    <p:nvPr/>
                  </p:nvCxnSpPr>
                  <p:spPr>
                    <a:xfrm rot="2700000">
                      <a:off x="6311654" y="948687"/>
                      <a:ext cx="0" cy="2057400"/>
                    </a:xfrm>
                    <a:prstGeom prst="line">
                      <a:avLst/>
                    </a:prstGeom>
                    <a:noFill/>
                    <a:ln w="25400" cap="flat" cmpd="sng" algn="ctr">
                      <a:solidFill>
                        <a:srgbClr val="0000FF"/>
                      </a:solidFill>
                      <a:prstDash val="solid"/>
                      <a:miter lim="800000"/>
                    </a:ln>
                    <a:effectLst/>
                  </p:spPr>
                </p:cxnSp>
                <p:cxnSp>
                  <p:nvCxnSpPr>
                    <p:cNvPr id="801" name="Straight Connector 800">
                      <a:extLst>
                        <a:ext uri="{FF2B5EF4-FFF2-40B4-BE49-F238E27FC236}">
                          <a16:creationId xmlns:a16="http://schemas.microsoft.com/office/drawing/2014/main" id="{304AF316-E97B-4BDE-A519-7746CBD7642C}"/>
                        </a:ext>
                      </a:extLst>
                    </p:cNvPr>
                    <p:cNvCxnSpPr>
                      <a:cxnSpLocks/>
                    </p:cNvCxnSpPr>
                    <p:nvPr/>
                  </p:nvCxnSpPr>
                  <p:spPr>
                    <a:xfrm rot="2700000">
                      <a:off x="6501713" y="948687"/>
                      <a:ext cx="0" cy="2057400"/>
                    </a:xfrm>
                    <a:prstGeom prst="line">
                      <a:avLst/>
                    </a:prstGeom>
                    <a:noFill/>
                    <a:ln w="25400" cap="flat" cmpd="sng" algn="ctr">
                      <a:solidFill>
                        <a:srgbClr val="0000FF"/>
                      </a:solidFill>
                      <a:prstDash val="solid"/>
                      <a:miter lim="800000"/>
                    </a:ln>
                    <a:effectLst/>
                  </p:spPr>
                </p:cxnSp>
                <p:cxnSp>
                  <p:nvCxnSpPr>
                    <p:cNvPr id="802" name="Straight Connector 801">
                      <a:extLst>
                        <a:ext uri="{FF2B5EF4-FFF2-40B4-BE49-F238E27FC236}">
                          <a16:creationId xmlns:a16="http://schemas.microsoft.com/office/drawing/2014/main" id="{98B3402A-7C55-48A7-9011-38283B8380E3}"/>
                        </a:ext>
                      </a:extLst>
                    </p:cNvPr>
                    <p:cNvCxnSpPr>
                      <a:cxnSpLocks/>
                    </p:cNvCxnSpPr>
                    <p:nvPr/>
                  </p:nvCxnSpPr>
                  <p:spPr>
                    <a:xfrm rot="2700000">
                      <a:off x="6691772" y="948687"/>
                      <a:ext cx="0" cy="2057400"/>
                    </a:xfrm>
                    <a:prstGeom prst="line">
                      <a:avLst/>
                    </a:prstGeom>
                    <a:noFill/>
                    <a:ln w="25400" cap="flat" cmpd="sng" algn="ctr">
                      <a:solidFill>
                        <a:srgbClr val="0000FF"/>
                      </a:solidFill>
                      <a:prstDash val="solid"/>
                      <a:miter lim="800000"/>
                    </a:ln>
                    <a:effectLst/>
                  </p:spPr>
                </p:cxnSp>
                <p:cxnSp>
                  <p:nvCxnSpPr>
                    <p:cNvPr id="803" name="Straight Connector 802">
                      <a:extLst>
                        <a:ext uri="{FF2B5EF4-FFF2-40B4-BE49-F238E27FC236}">
                          <a16:creationId xmlns:a16="http://schemas.microsoft.com/office/drawing/2014/main" id="{8521701D-0652-4188-9B80-225C87B93069}"/>
                        </a:ext>
                      </a:extLst>
                    </p:cNvPr>
                    <p:cNvCxnSpPr>
                      <a:cxnSpLocks/>
                    </p:cNvCxnSpPr>
                    <p:nvPr/>
                  </p:nvCxnSpPr>
                  <p:spPr>
                    <a:xfrm rot="2700000">
                      <a:off x="6881831" y="948687"/>
                      <a:ext cx="0" cy="2057400"/>
                    </a:xfrm>
                    <a:prstGeom prst="line">
                      <a:avLst/>
                    </a:prstGeom>
                    <a:noFill/>
                    <a:ln w="25400" cap="flat" cmpd="sng" algn="ctr">
                      <a:solidFill>
                        <a:srgbClr val="0000FF"/>
                      </a:solidFill>
                      <a:prstDash val="solid"/>
                      <a:miter lim="800000"/>
                    </a:ln>
                    <a:effectLst/>
                  </p:spPr>
                </p:cxnSp>
                <p:cxnSp>
                  <p:nvCxnSpPr>
                    <p:cNvPr id="804" name="Straight Connector 803">
                      <a:extLst>
                        <a:ext uri="{FF2B5EF4-FFF2-40B4-BE49-F238E27FC236}">
                          <a16:creationId xmlns:a16="http://schemas.microsoft.com/office/drawing/2014/main" id="{81E4FBCA-566F-4C30-9CCD-20E425A4F68D}"/>
                        </a:ext>
                      </a:extLst>
                    </p:cNvPr>
                    <p:cNvCxnSpPr>
                      <a:cxnSpLocks/>
                    </p:cNvCxnSpPr>
                    <p:nvPr/>
                  </p:nvCxnSpPr>
                  <p:spPr>
                    <a:xfrm rot="2700000">
                      <a:off x="7071890" y="948687"/>
                      <a:ext cx="0" cy="2057400"/>
                    </a:xfrm>
                    <a:prstGeom prst="line">
                      <a:avLst/>
                    </a:prstGeom>
                    <a:noFill/>
                    <a:ln w="25400" cap="flat" cmpd="sng" algn="ctr">
                      <a:solidFill>
                        <a:srgbClr val="0000FF"/>
                      </a:solidFill>
                      <a:prstDash val="solid"/>
                      <a:miter lim="800000"/>
                    </a:ln>
                    <a:effectLst/>
                  </p:spPr>
                </p:cxnSp>
                <p:cxnSp>
                  <p:nvCxnSpPr>
                    <p:cNvPr id="805" name="Straight Connector 804">
                      <a:extLst>
                        <a:ext uri="{FF2B5EF4-FFF2-40B4-BE49-F238E27FC236}">
                          <a16:creationId xmlns:a16="http://schemas.microsoft.com/office/drawing/2014/main" id="{D6DA2B61-347C-4936-B0F8-0CF917A0F4F7}"/>
                        </a:ext>
                      </a:extLst>
                    </p:cNvPr>
                    <p:cNvCxnSpPr>
                      <a:cxnSpLocks/>
                    </p:cNvCxnSpPr>
                    <p:nvPr/>
                  </p:nvCxnSpPr>
                  <p:spPr>
                    <a:xfrm rot="2700000">
                      <a:off x="7261949" y="948687"/>
                      <a:ext cx="0" cy="2057400"/>
                    </a:xfrm>
                    <a:prstGeom prst="line">
                      <a:avLst/>
                    </a:prstGeom>
                    <a:noFill/>
                    <a:ln w="25400" cap="flat" cmpd="sng" algn="ctr">
                      <a:solidFill>
                        <a:srgbClr val="0000FF"/>
                      </a:solidFill>
                      <a:prstDash val="solid"/>
                      <a:miter lim="800000"/>
                    </a:ln>
                    <a:effectLst/>
                  </p:spPr>
                </p:cxnSp>
                <p:cxnSp>
                  <p:nvCxnSpPr>
                    <p:cNvPr id="806" name="Straight Connector 805">
                      <a:extLst>
                        <a:ext uri="{FF2B5EF4-FFF2-40B4-BE49-F238E27FC236}">
                          <a16:creationId xmlns:a16="http://schemas.microsoft.com/office/drawing/2014/main" id="{DA7D0EBD-2E88-4E10-80FE-5D600860B614}"/>
                        </a:ext>
                      </a:extLst>
                    </p:cNvPr>
                    <p:cNvCxnSpPr>
                      <a:cxnSpLocks/>
                    </p:cNvCxnSpPr>
                    <p:nvPr/>
                  </p:nvCxnSpPr>
                  <p:spPr>
                    <a:xfrm rot="2700000">
                      <a:off x="7452008" y="948687"/>
                      <a:ext cx="0" cy="2057400"/>
                    </a:xfrm>
                    <a:prstGeom prst="line">
                      <a:avLst/>
                    </a:prstGeom>
                    <a:noFill/>
                    <a:ln w="25400" cap="flat" cmpd="sng" algn="ctr">
                      <a:solidFill>
                        <a:srgbClr val="0000FF"/>
                      </a:solidFill>
                      <a:prstDash val="solid"/>
                      <a:miter lim="800000"/>
                    </a:ln>
                    <a:effectLst/>
                  </p:spPr>
                </p:cxnSp>
                <p:cxnSp>
                  <p:nvCxnSpPr>
                    <p:cNvPr id="807" name="Straight Connector 806">
                      <a:extLst>
                        <a:ext uri="{FF2B5EF4-FFF2-40B4-BE49-F238E27FC236}">
                          <a16:creationId xmlns:a16="http://schemas.microsoft.com/office/drawing/2014/main" id="{C79BD123-0ECD-423A-A173-3323EB6BBBD0}"/>
                        </a:ext>
                      </a:extLst>
                    </p:cNvPr>
                    <p:cNvCxnSpPr>
                      <a:cxnSpLocks/>
                    </p:cNvCxnSpPr>
                    <p:nvPr/>
                  </p:nvCxnSpPr>
                  <p:spPr>
                    <a:xfrm rot="2700000">
                      <a:off x="7642067" y="948687"/>
                      <a:ext cx="0" cy="2057400"/>
                    </a:xfrm>
                    <a:prstGeom prst="line">
                      <a:avLst/>
                    </a:prstGeom>
                    <a:noFill/>
                    <a:ln w="25400" cap="flat" cmpd="sng" algn="ctr">
                      <a:solidFill>
                        <a:srgbClr val="0000FF"/>
                      </a:solidFill>
                      <a:prstDash val="solid"/>
                      <a:miter lim="800000"/>
                    </a:ln>
                    <a:effectLst/>
                  </p:spPr>
                </p:cxnSp>
              </p:grpSp>
            </p:grpSp>
          </p:grpSp>
          <p:cxnSp>
            <p:nvCxnSpPr>
              <p:cNvPr id="786" name="Straight Arrow Connector 785">
                <a:extLst>
                  <a:ext uri="{FF2B5EF4-FFF2-40B4-BE49-F238E27FC236}">
                    <a16:creationId xmlns:a16="http://schemas.microsoft.com/office/drawing/2014/main" id="{214DB558-AC0B-4CBB-ACF1-B316FBB61764}"/>
                  </a:ext>
                </a:extLst>
              </p:cNvPr>
              <p:cNvCxnSpPr>
                <a:cxnSpLocks/>
              </p:cNvCxnSpPr>
              <p:nvPr/>
            </p:nvCxnSpPr>
            <p:spPr>
              <a:xfrm flipV="1">
                <a:off x="5046904" y="2904450"/>
                <a:ext cx="6949440" cy="1"/>
              </a:xfrm>
              <a:prstGeom prst="straightConnector1">
                <a:avLst/>
              </a:prstGeom>
              <a:noFill/>
              <a:ln w="12700" cap="flat" cmpd="sng" algn="ctr">
                <a:solidFill>
                  <a:srgbClr val="000000"/>
                </a:solidFill>
                <a:prstDash val="solid"/>
                <a:miter lim="800000"/>
                <a:headEnd type="triangle"/>
                <a:tailEnd type="triangle"/>
              </a:ln>
              <a:effectLst/>
            </p:spPr>
          </p:cxnSp>
          <p:sp>
            <p:nvSpPr>
              <p:cNvPr id="787" name="TextBox 786">
                <a:extLst>
                  <a:ext uri="{FF2B5EF4-FFF2-40B4-BE49-F238E27FC236}">
                    <a16:creationId xmlns:a16="http://schemas.microsoft.com/office/drawing/2014/main" id="{C7F99A91-05C0-4F69-AF85-4ACB33B5D320}"/>
                  </a:ext>
                </a:extLst>
              </p:cNvPr>
              <p:cNvSpPr txBox="1"/>
              <p:nvPr/>
            </p:nvSpPr>
            <p:spPr>
              <a:xfrm>
                <a:off x="8087852" y="2901547"/>
                <a:ext cx="1042872" cy="3699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1700 mm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788" name="Group 787">
                <a:extLst>
                  <a:ext uri="{FF2B5EF4-FFF2-40B4-BE49-F238E27FC236}">
                    <a16:creationId xmlns:a16="http://schemas.microsoft.com/office/drawing/2014/main" id="{74DD42D5-CAFF-4DE3-A99F-F72C4BC75EE7}"/>
                  </a:ext>
                </a:extLst>
              </p:cNvPr>
              <p:cNvGrpSpPr/>
              <p:nvPr/>
            </p:nvGrpSpPr>
            <p:grpSpPr>
              <a:xfrm>
                <a:off x="10252324" y="1237396"/>
                <a:ext cx="369977" cy="1463040"/>
                <a:chOff x="10252324" y="1238570"/>
                <a:chExt cx="369977" cy="1463040"/>
              </a:xfrm>
            </p:grpSpPr>
            <p:cxnSp>
              <p:nvCxnSpPr>
                <p:cNvPr id="794" name="Straight Arrow Connector 793">
                  <a:extLst>
                    <a:ext uri="{FF2B5EF4-FFF2-40B4-BE49-F238E27FC236}">
                      <a16:creationId xmlns:a16="http://schemas.microsoft.com/office/drawing/2014/main" id="{500EEF04-4A02-4103-A92F-A1314EE24B58}"/>
                    </a:ext>
                  </a:extLst>
                </p:cNvPr>
                <p:cNvCxnSpPr>
                  <a:cxnSpLocks/>
                </p:cNvCxnSpPr>
                <p:nvPr/>
              </p:nvCxnSpPr>
              <p:spPr>
                <a:xfrm rot="16200000" flipV="1">
                  <a:off x="9866898" y="1970089"/>
                  <a:ext cx="1463040" cy="1"/>
                </a:xfrm>
                <a:prstGeom prst="straightConnector1">
                  <a:avLst/>
                </a:prstGeom>
                <a:noFill/>
                <a:ln w="12700" cap="flat" cmpd="sng" algn="ctr">
                  <a:solidFill>
                    <a:srgbClr val="000000"/>
                  </a:solidFill>
                  <a:prstDash val="solid"/>
                  <a:miter lim="800000"/>
                  <a:headEnd type="triangle"/>
                  <a:tailEnd type="triangle"/>
                </a:ln>
                <a:effectLst/>
              </p:spPr>
            </p:cxnSp>
            <p:sp>
              <p:nvSpPr>
                <p:cNvPr id="795" name="TextBox 794">
                  <a:extLst>
                    <a:ext uri="{FF2B5EF4-FFF2-40B4-BE49-F238E27FC236}">
                      <a16:creationId xmlns:a16="http://schemas.microsoft.com/office/drawing/2014/main" id="{5B5C0736-60DC-49BE-B1EA-894D0B59B1EE}"/>
                    </a:ext>
                  </a:extLst>
                </p:cNvPr>
                <p:cNvSpPr txBox="1"/>
                <p:nvPr/>
              </p:nvSpPr>
              <p:spPr>
                <a:xfrm rot="5400000">
                  <a:off x="9969832" y="1785101"/>
                  <a:ext cx="934962" cy="3699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340 mm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789" name="Straight Connector 788">
                <a:extLst>
                  <a:ext uri="{FF2B5EF4-FFF2-40B4-BE49-F238E27FC236}">
                    <a16:creationId xmlns:a16="http://schemas.microsoft.com/office/drawing/2014/main" id="{921EE013-8349-415B-BDB0-4552F2007507}"/>
                  </a:ext>
                </a:extLst>
              </p:cNvPr>
              <p:cNvCxnSpPr>
                <a:cxnSpLocks/>
              </p:cNvCxnSpPr>
              <p:nvPr/>
            </p:nvCxnSpPr>
            <p:spPr>
              <a:xfrm>
                <a:off x="5034216" y="2194494"/>
                <a:ext cx="0" cy="914400"/>
              </a:xfrm>
              <a:prstGeom prst="line">
                <a:avLst/>
              </a:prstGeom>
              <a:noFill/>
              <a:ln w="12700" cap="flat" cmpd="sng" algn="ctr">
                <a:solidFill>
                  <a:sysClr val="windowText" lastClr="000000"/>
                </a:solidFill>
                <a:prstDash val="dash"/>
                <a:miter lim="800000"/>
              </a:ln>
              <a:effectLst/>
            </p:spPr>
          </p:cxnSp>
          <p:grpSp>
            <p:nvGrpSpPr>
              <p:cNvPr id="790" name="Group 789">
                <a:extLst>
                  <a:ext uri="{FF2B5EF4-FFF2-40B4-BE49-F238E27FC236}">
                    <a16:creationId xmlns:a16="http://schemas.microsoft.com/office/drawing/2014/main" id="{2EF7BA0B-A82E-432D-9F12-966767B8D906}"/>
                  </a:ext>
                </a:extLst>
              </p:cNvPr>
              <p:cNvGrpSpPr/>
              <p:nvPr/>
            </p:nvGrpSpPr>
            <p:grpSpPr>
              <a:xfrm>
                <a:off x="11503331" y="1145956"/>
                <a:ext cx="369977" cy="1645920"/>
                <a:chOff x="11503331" y="1147130"/>
                <a:chExt cx="369977" cy="1645920"/>
              </a:xfrm>
            </p:grpSpPr>
            <p:cxnSp>
              <p:nvCxnSpPr>
                <p:cNvPr id="792" name="Straight Arrow Connector 791">
                  <a:extLst>
                    <a:ext uri="{FF2B5EF4-FFF2-40B4-BE49-F238E27FC236}">
                      <a16:creationId xmlns:a16="http://schemas.microsoft.com/office/drawing/2014/main" id="{9CBAA1DB-D825-411A-B3D5-C1C5C1E6133C}"/>
                    </a:ext>
                  </a:extLst>
                </p:cNvPr>
                <p:cNvCxnSpPr>
                  <a:cxnSpLocks/>
                </p:cNvCxnSpPr>
                <p:nvPr/>
              </p:nvCxnSpPr>
              <p:spPr>
                <a:xfrm rot="16200000" flipV="1">
                  <a:off x="11026177" y="1970089"/>
                  <a:ext cx="1645920" cy="1"/>
                </a:xfrm>
                <a:prstGeom prst="straightConnector1">
                  <a:avLst/>
                </a:prstGeom>
                <a:noFill/>
                <a:ln w="12700" cap="flat" cmpd="sng" algn="ctr">
                  <a:solidFill>
                    <a:srgbClr val="000000"/>
                  </a:solidFill>
                  <a:prstDash val="solid"/>
                  <a:miter lim="800000"/>
                  <a:headEnd type="triangle"/>
                  <a:tailEnd type="triangle"/>
                </a:ln>
                <a:effectLst/>
              </p:spPr>
            </p:cxnSp>
            <p:sp>
              <p:nvSpPr>
                <p:cNvPr id="793" name="TextBox 792">
                  <a:extLst>
                    <a:ext uri="{FF2B5EF4-FFF2-40B4-BE49-F238E27FC236}">
                      <a16:creationId xmlns:a16="http://schemas.microsoft.com/office/drawing/2014/main" id="{D972DC1F-47F6-4D0F-9B0F-8B8F285C0DDC}"/>
                    </a:ext>
                  </a:extLst>
                </p:cNvPr>
                <p:cNvSpPr txBox="1"/>
                <p:nvPr/>
              </p:nvSpPr>
              <p:spPr>
                <a:xfrm rot="5400000">
                  <a:off x="11220839" y="1785102"/>
                  <a:ext cx="934962" cy="3699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360 mm</a:t>
                  </a:r>
                  <a:endParaRPr kumimoji="0" lang="fr-FR"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cxnSp>
            <p:nvCxnSpPr>
              <p:cNvPr id="791" name="Straight Connector 790">
                <a:extLst>
                  <a:ext uri="{FF2B5EF4-FFF2-40B4-BE49-F238E27FC236}">
                    <a16:creationId xmlns:a16="http://schemas.microsoft.com/office/drawing/2014/main" id="{6F09084D-029C-4D41-90A0-AF8D18F09B6D}"/>
                  </a:ext>
                </a:extLst>
              </p:cNvPr>
              <p:cNvCxnSpPr>
                <a:cxnSpLocks/>
              </p:cNvCxnSpPr>
              <p:nvPr/>
            </p:nvCxnSpPr>
            <p:spPr>
              <a:xfrm>
                <a:off x="12008448" y="2194494"/>
                <a:ext cx="0" cy="914400"/>
              </a:xfrm>
              <a:prstGeom prst="line">
                <a:avLst/>
              </a:prstGeom>
              <a:noFill/>
              <a:ln w="12700" cap="flat" cmpd="sng" algn="ctr">
                <a:solidFill>
                  <a:sysClr val="windowText" lastClr="000000"/>
                </a:solidFill>
                <a:prstDash val="dash"/>
                <a:miter lim="800000"/>
              </a:ln>
              <a:effectLst/>
            </p:spPr>
          </p:cxnSp>
        </p:grpSp>
        <p:sp>
          <p:nvSpPr>
            <p:cNvPr id="561" name="Rectangle 560">
              <a:extLst>
                <a:ext uri="{FF2B5EF4-FFF2-40B4-BE49-F238E27FC236}">
                  <a16:creationId xmlns:a16="http://schemas.microsoft.com/office/drawing/2014/main" id="{C794C2EA-1B40-474E-BFC4-8F6CCA449A6E}"/>
                </a:ext>
              </a:extLst>
            </p:cNvPr>
            <p:cNvSpPr/>
            <p:nvPr/>
          </p:nvSpPr>
          <p:spPr>
            <a:xfrm>
              <a:off x="11078275" y="1207910"/>
              <a:ext cx="914400"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Top view</a:t>
              </a:r>
              <a:endParaRPr kumimoji="0" lang="fr-FR"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65" name="Rectangle 564">
              <a:extLst>
                <a:ext uri="{FF2B5EF4-FFF2-40B4-BE49-F238E27FC236}">
                  <a16:creationId xmlns:a16="http://schemas.microsoft.com/office/drawing/2014/main" id="{58CE651D-9658-45F0-AF93-5B3527F20D5B}"/>
                </a:ext>
              </a:extLst>
            </p:cNvPr>
            <p:cNvSpPr/>
            <p:nvPr/>
          </p:nvSpPr>
          <p:spPr>
            <a:xfrm>
              <a:off x="6699892" y="1307498"/>
              <a:ext cx="760672"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V-strips</a:t>
              </a:r>
              <a:endParaRPr kumimoji="0" lang="fr-FR" sz="1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66" name="Rectangle 565">
              <a:extLst>
                <a:ext uri="{FF2B5EF4-FFF2-40B4-BE49-F238E27FC236}">
                  <a16:creationId xmlns:a16="http://schemas.microsoft.com/office/drawing/2014/main" id="{F797E336-CEE5-4684-8FDA-E4F6599E2BB2}"/>
                </a:ext>
              </a:extLst>
            </p:cNvPr>
            <p:cNvSpPr/>
            <p:nvPr/>
          </p:nvSpPr>
          <p:spPr>
            <a:xfrm>
              <a:off x="7876813" y="1307498"/>
              <a:ext cx="760672" cy="30777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U-strips</a:t>
              </a:r>
              <a:endParaRPr kumimoji="0" lang="fr-FR" sz="14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284" name="TextBox 283">
            <a:extLst>
              <a:ext uri="{FF2B5EF4-FFF2-40B4-BE49-F238E27FC236}">
                <a16:creationId xmlns:a16="http://schemas.microsoft.com/office/drawing/2014/main" id="{12067448-28A2-475A-9402-54E06BE0609A}"/>
              </a:ext>
            </a:extLst>
          </p:cNvPr>
          <p:cNvSpPr txBox="1"/>
          <p:nvPr/>
        </p:nvSpPr>
        <p:spPr>
          <a:xfrm>
            <a:off x="37324" y="3337246"/>
            <a:ext cx="5618781" cy="3362267"/>
          </a:xfrm>
          <a:prstGeom prst="rect">
            <a:avLst/>
          </a:prstGeom>
          <a:noFill/>
        </p:spPr>
        <p:txBody>
          <a:bodyPr wrap="square" rtlCol="0">
            <a:spAutoFit/>
          </a:bodyPr>
          <a:lstStyle/>
          <a:p>
            <a:pPr>
              <a:lnSpc>
                <a:spcPct val="150000"/>
              </a:lnSpc>
            </a:pPr>
            <a:r>
              <a:rPr lang="en-US" sz="1400" dirty="0">
                <a:solidFill>
                  <a:srgbClr val="C00000"/>
                </a:solidFill>
                <a:latin typeface="Times New Roman" panose="02020603050405020304" pitchFamily="18" charset="0"/>
                <a:cs typeface="Times New Roman" panose="02020603050405020304" pitchFamily="18" charset="0"/>
              </a:rPr>
              <a:t>24 uRWELL-BOT modules</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Thin-gap (1-mm drift) hybrid amplification GEM-µRWELL detector</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Capacitive-sharing U-V strips readout layers(45</a:t>
            </a:r>
            <a:r>
              <a:rPr lang="en-US" sz="1400" baseline="30000" dirty="0">
                <a:latin typeface="Times New Roman" panose="02020603050405020304" pitchFamily="18" charset="0"/>
                <a:cs typeface="Times New Roman" panose="02020603050405020304" pitchFamily="18" charset="0"/>
              </a:rPr>
              <a:t>O</a:t>
            </a:r>
            <a:r>
              <a:rPr lang="en-US" sz="1400" dirty="0">
                <a:latin typeface="Times New Roman" panose="02020603050405020304" pitchFamily="18" charset="0"/>
                <a:cs typeface="Times New Roman" panose="02020603050405020304" pitchFamily="18" charset="0"/>
              </a:rPr>
              <a:t> stereo angle) </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Pitch: ~1.14 mm (1792 U-strips and 1792 V-strips per modules)</a:t>
            </a:r>
          </a:p>
          <a:p>
            <a:pPr>
              <a:lnSpc>
                <a:spcPct val="150000"/>
              </a:lnSpc>
              <a:spcBef>
                <a:spcPts val="600"/>
              </a:spcBef>
            </a:pPr>
            <a:r>
              <a:rPr lang="en-US" sz="1400" dirty="0">
                <a:solidFill>
                  <a:srgbClr val="C00000"/>
                </a:solidFill>
                <a:latin typeface="Times New Roman" panose="02020603050405020304" pitchFamily="18" charset="0"/>
                <a:cs typeface="Times New Roman" panose="02020603050405020304" pitchFamily="18" charset="0"/>
              </a:rPr>
              <a:t>On-detector Front End Boards (FEBs)</a:t>
            </a:r>
            <a:r>
              <a:rPr lang="en-US" sz="1400" dirty="0">
                <a:solidFill>
                  <a:schemeClr val="bg2"/>
                </a:solidFill>
                <a:latin typeface="Times New Roman" panose="02020603050405020304" pitchFamily="18" charset="0"/>
                <a:cs typeface="Times New Roman" panose="02020603050405020304" pitchFamily="18" charset="0"/>
              </a:rPr>
              <a:t> based on SALSA chips</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14 FEB / modules (assuming 4 SALSA chips </a:t>
            </a:r>
            <a:r>
              <a:rPr lang="en-US" sz="1400" dirty="0" err="1">
                <a:latin typeface="Times New Roman" panose="02020603050405020304" pitchFamily="18" charset="0"/>
                <a:cs typeface="Times New Roman" panose="02020603050405020304" pitchFamily="18" charset="0"/>
              </a:rPr>
              <a:t>i.e</a:t>
            </a:r>
            <a:r>
              <a:rPr lang="en-US" sz="1400" dirty="0">
                <a:latin typeface="Times New Roman" panose="02020603050405020304" pitchFamily="18" charset="0"/>
                <a:cs typeface="Times New Roman" panose="02020603050405020304" pitchFamily="18" charset="0"/>
              </a:rPr>
              <a:t> 256 e-</a:t>
            </a:r>
            <a:r>
              <a:rPr lang="en-US" sz="1400" dirty="0" err="1">
                <a:latin typeface="Times New Roman" panose="02020603050405020304" pitchFamily="18" charset="0"/>
                <a:cs typeface="Times New Roman" panose="02020603050405020304" pitchFamily="18" charset="0"/>
              </a:rPr>
              <a:t>ch</a:t>
            </a:r>
            <a:r>
              <a:rPr lang="en-US" sz="1400" dirty="0">
                <a:latin typeface="Times New Roman" panose="02020603050405020304" pitchFamily="18" charset="0"/>
                <a:cs typeface="Times New Roman" panose="02020603050405020304" pitchFamily="18" charset="0"/>
              </a:rPr>
              <a:t> / FEB) </a:t>
            </a:r>
          </a:p>
          <a:p>
            <a:pPr marL="285750" indent="-285750">
              <a:lnSpc>
                <a:spcPct val="150000"/>
              </a:lnSpc>
              <a:buFont typeface="Wingdings" panose="05000000000000000000" pitchFamily="2" charset="2"/>
              <a:buChar char="v"/>
            </a:pPr>
            <a:r>
              <a:rPr lang="fr-FR" sz="1400" dirty="0">
                <a:latin typeface="Times New Roman" panose="02020603050405020304" pitchFamily="18" charset="0"/>
                <a:cs typeface="Times New Roman" panose="02020603050405020304" pitchFamily="18" charset="0"/>
              </a:rPr>
              <a:t>Total of 336 FEB for the full 24-module µRWELL-BOT</a:t>
            </a:r>
          </a:p>
          <a:p>
            <a:pPr marL="285750" indent="-285750">
              <a:lnSpc>
                <a:spcPct val="150000"/>
              </a:lnSpc>
              <a:buFont typeface="Wingdings" panose="05000000000000000000" pitchFamily="2" charset="2"/>
              <a:buChar char="v"/>
            </a:pPr>
            <a:r>
              <a:rPr lang="en-US" sz="1400" dirty="0">
                <a:latin typeface="Times New Roman" panose="02020603050405020304" pitchFamily="18" charset="0"/>
                <a:cs typeface="Times New Roman" panose="02020603050405020304" pitchFamily="18" charset="0"/>
              </a:rPr>
              <a:t>Direct connection on the back of the modules (no need for flex cables)</a:t>
            </a:r>
          </a:p>
          <a:p>
            <a:pPr marL="285750" indent="-285750">
              <a:lnSpc>
                <a:spcPct val="150000"/>
              </a:lnSpc>
              <a:buFont typeface="Wingdings" panose="05000000000000000000" pitchFamily="2" charset="2"/>
              <a:buChar char="v"/>
            </a:pPr>
            <a:r>
              <a:rPr lang="fr-FR" sz="1400" dirty="0" err="1">
                <a:latin typeface="Times New Roman" panose="02020603050405020304" pitchFamily="18" charset="0"/>
                <a:cs typeface="Times New Roman" panose="02020603050405020304" pitchFamily="18" charset="0"/>
              </a:rPr>
              <a:t>Likely</a:t>
            </a:r>
            <a:r>
              <a:rPr lang="fr-FR" sz="1400" dirty="0">
                <a:latin typeface="Times New Roman" panose="02020603050405020304" pitchFamily="18" charset="0"/>
                <a:cs typeface="Times New Roman" panose="02020603050405020304" pitchFamily="18" charset="0"/>
              </a:rPr>
              <a:t> </a:t>
            </a:r>
            <a:r>
              <a:rPr lang="fr-FR" sz="1400" dirty="0" err="1">
                <a:latin typeface="Times New Roman" panose="02020603050405020304" pitchFamily="18" charset="0"/>
                <a:cs typeface="Times New Roman" panose="02020603050405020304" pitchFamily="18" charset="0"/>
              </a:rPr>
              <a:t>different</a:t>
            </a:r>
            <a:r>
              <a:rPr lang="fr-FR" sz="1400" dirty="0">
                <a:latin typeface="Times New Roman" panose="02020603050405020304" pitchFamily="18" charset="0"/>
                <a:cs typeface="Times New Roman" panose="02020603050405020304" pitchFamily="18" charset="0"/>
              </a:rPr>
              <a:t> FEB design </a:t>
            </a:r>
            <a:r>
              <a:rPr lang="fr-FR" sz="1400" dirty="0" err="1">
                <a:latin typeface="Times New Roman" panose="02020603050405020304" pitchFamily="18" charset="0"/>
                <a:cs typeface="Times New Roman" panose="02020603050405020304" pitchFamily="18" charset="0"/>
              </a:rPr>
              <a:t>than</a:t>
            </a:r>
            <a:r>
              <a:rPr lang="fr-FR" sz="1400" dirty="0">
                <a:latin typeface="Times New Roman" panose="02020603050405020304" pitchFamily="18" charset="0"/>
                <a:cs typeface="Times New Roman" panose="02020603050405020304" pitchFamily="18" charset="0"/>
              </a:rPr>
              <a:t> for </a:t>
            </a:r>
            <a:r>
              <a:rPr lang="fr-FR" sz="1400" dirty="0" err="1">
                <a:latin typeface="Times New Roman" panose="02020603050405020304" pitchFamily="18" charset="0"/>
                <a:cs typeface="Times New Roman" panose="02020603050405020304" pitchFamily="18" charset="0"/>
              </a:rPr>
              <a:t>CyMBAL</a:t>
            </a:r>
            <a:endParaRPr lang="fr-FR" sz="1400" dirty="0">
              <a:latin typeface="Times New Roman" panose="02020603050405020304" pitchFamily="18" charset="0"/>
              <a:cs typeface="Times New Roman" panose="02020603050405020304" pitchFamily="18" charset="0"/>
            </a:endParaRPr>
          </a:p>
          <a:p>
            <a:pPr marL="742950" lvl="1" indent="-285750">
              <a:lnSpc>
                <a:spcPct val="150000"/>
              </a:lnSpc>
              <a:buFont typeface="Wingdings" panose="05000000000000000000" pitchFamily="2" charset="2"/>
              <a:buChar char="§"/>
            </a:pPr>
            <a:r>
              <a:rPr lang="fr-FR" sz="1400" dirty="0">
                <a:latin typeface="Times New Roman" panose="02020603050405020304" pitchFamily="18" charset="0"/>
                <a:cs typeface="Times New Roman" panose="02020603050405020304" pitchFamily="18" charset="0"/>
              </a:rPr>
              <a:t>Driven by </a:t>
            </a:r>
            <a:r>
              <a:rPr lang="fr-FR" sz="1400" dirty="0" err="1">
                <a:latin typeface="Times New Roman" panose="02020603050405020304" pitchFamily="18" charset="0"/>
                <a:cs typeface="Times New Roman" panose="02020603050405020304" pitchFamily="18" charset="0"/>
              </a:rPr>
              <a:t>space</a:t>
            </a:r>
            <a:r>
              <a:rPr lang="fr-FR" sz="1400" dirty="0">
                <a:latin typeface="Times New Roman" panose="02020603050405020304" pitchFamily="18" charset="0"/>
                <a:cs typeface="Times New Roman" panose="02020603050405020304" pitchFamily="18" charset="0"/>
              </a:rPr>
              <a:t> contraints</a:t>
            </a:r>
          </a:p>
        </p:txBody>
      </p:sp>
      <p:cxnSp>
        <p:nvCxnSpPr>
          <p:cNvPr id="20" name="Connector: Elbow 19">
            <a:extLst>
              <a:ext uri="{FF2B5EF4-FFF2-40B4-BE49-F238E27FC236}">
                <a16:creationId xmlns:a16="http://schemas.microsoft.com/office/drawing/2014/main" id="{C83FA48F-A622-41D4-8C0B-3A75C679096D}"/>
              </a:ext>
            </a:extLst>
          </p:cNvPr>
          <p:cNvCxnSpPr>
            <a:cxnSpLocks/>
            <a:endCxn id="816" idx="1"/>
          </p:cNvCxnSpPr>
          <p:nvPr/>
        </p:nvCxnSpPr>
        <p:spPr bwMode="auto">
          <a:xfrm>
            <a:off x="3082233" y="1558589"/>
            <a:ext cx="2642124" cy="312350"/>
          </a:xfrm>
          <a:prstGeom prst="bentConnector3">
            <a:avLst>
              <a:gd name="adj1" fmla="val 69381"/>
            </a:avLst>
          </a:prstGeom>
          <a:solidFill>
            <a:schemeClr val="accent1"/>
          </a:solidFill>
          <a:ln w="19050" cap="flat" cmpd="sng" algn="ctr">
            <a:solidFill>
              <a:srgbClr val="009600"/>
            </a:solidFill>
            <a:prstDash val="solid"/>
            <a:round/>
            <a:headEnd type="none" w="med" len="med"/>
            <a:tailEnd type="triangle"/>
          </a:ln>
          <a:effectLst/>
        </p:spPr>
      </p:cxnSp>
      <p:sp>
        <p:nvSpPr>
          <p:cNvPr id="2" name="Footer Placeholder 1">
            <a:extLst>
              <a:ext uri="{FF2B5EF4-FFF2-40B4-BE49-F238E27FC236}">
                <a16:creationId xmlns:a16="http://schemas.microsoft.com/office/drawing/2014/main" id="{5B0C45A6-67FF-47E7-AD25-906BADACE563}"/>
              </a:ext>
            </a:extLst>
          </p:cNvPr>
          <p:cNvSpPr>
            <a:spLocks noGrp="1"/>
          </p:cNvSpPr>
          <p:nvPr>
            <p:ph type="ftr" sz="quarter" idx="3"/>
          </p:nvPr>
        </p:nvSpPr>
        <p:spPr/>
        <p:txBody>
          <a:bodyPr/>
          <a:lstStyle/>
          <a:p>
            <a:r>
              <a:rPr lang="en-US" spc="-1">
                <a:solidFill>
                  <a:srgbClr val="000000"/>
                </a:solidFill>
                <a:ea typeface="ＭＳ Ｐゴシック"/>
              </a:rPr>
              <a:t>EPIC Detector TIC Weekly Meeting - 02/26/2024</a:t>
            </a:r>
            <a:endParaRPr lang="en-US" spc="-1" dirty="0">
              <a:solidFill>
                <a:srgbClr val="000000"/>
              </a:solidFill>
              <a:ea typeface="ＭＳ Ｐゴシック"/>
            </a:endParaRPr>
          </a:p>
        </p:txBody>
      </p:sp>
    </p:spTree>
    <p:extLst>
      <p:ext uri="{BB962C8B-B14F-4D97-AF65-F5344CB8AC3E}">
        <p14:creationId xmlns:p14="http://schemas.microsoft.com/office/powerpoint/2010/main" val="4153231343"/>
      </p:ext>
    </p:extLst>
  </p:cSld>
  <p:clrMapOvr>
    <a:masterClrMapping/>
  </p:clrMapOvr>
</p:sld>
</file>

<file path=ppt/theme/theme1.xml><?xml version="1.0" encoding="utf-8"?>
<a:theme xmlns:a="http://schemas.openxmlformats.org/drawingml/2006/main" name="Plain21thmx">
  <a:themeElements>
    <a:clrScheme name="">
      <a:dk1>
        <a:srgbClr val="000000"/>
      </a:dk1>
      <a:lt1>
        <a:srgbClr val="FFFFFF"/>
      </a:lt1>
      <a:dk2>
        <a:srgbClr val="000000"/>
      </a:dk2>
      <a:lt2>
        <a:srgbClr val="000000"/>
      </a:lt2>
      <a:accent1>
        <a:srgbClr val="FF9900"/>
      </a:accent1>
      <a:accent2>
        <a:srgbClr val="00FFFF"/>
      </a:accent2>
      <a:accent3>
        <a:srgbClr val="FFFFFF"/>
      </a:accent3>
      <a:accent4>
        <a:srgbClr val="000000"/>
      </a:accent4>
      <a:accent5>
        <a:srgbClr val="FFCAAA"/>
      </a:accent5>
      <a:accent6>
        <a:srgbClr val="00E7E7"/>
      </a:accent6>
      <a:hlink>
        <a:srgbClr val="FF0000"/>
      </a:hlink>
      <a:folHlink>
        <a:srgbClr val="969696"/>
      </a:folHlink>
    </a:clrScheme>
    <a:fontScheme name="Blank Presentatio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Lucida San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Lucida San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CC00"/>
        </a:lt1>
        <a:dk2>
          <a:srgbClr val="000099"/>
        </a:dk2>
        <a:lt2>
          <a:srgbClr val="FFCC00"/>
        </a:lt2>
        <a:accent1>
          <a:srgbClr val="FF9900"/>
        </a:accent1>
        <a:accent2>
          <a:srgbClr val="00FFFF"/>
        </a:accent2>
        <a:accent3>
          <a:srgbClr val="AAAACA"/>
        </a:accent3>
        <a:accent4>
          <a:srgbClr val="DAAE00"/>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lain21thmx" id="{5FE0DDF6-C5DA-3E4D-B430-DD184B55E6F2}" vid="{86357FAD-AB66-B547-8BF8-27E20AAA80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1CF6E366D25746B8253CB34701FC81" ma:contentTypeVersion="11" ma:contentTypeDescription="Create a new document." ma:contentTypeScope="" ma:versionID="72a23511bd1b78d000c4859fcae172e0">
  <xsd:schema xmlns:xsd="http://www.w3.org/2001/XMLSchema" xmlns:xs="http://www.w3.org/2001/XMLSchema" xmlns:p="http://schemas.microsoft.com/office/2006/metadata/properties" xmlns:ns3="684df1fe-1cc2-4d1a-8e0a-b5b7db577906" targetNamespace="http://schemas.microsoft.com/office/2006/metadata/properties" ma:root="true" ma:fieldsID="aa226602ef10ab20059897690ce72808" ns3:_="">
    <xsd:import namespace="684df1fe-1cc2-4d1a-8e0a-b5b7db5779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df1fe-1cc2-4d1a-8e0a-b5b7db5779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2504C9-CF6B-483C-8CFD-F346DAF653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df1fe-1cc2-4d1a-8e0a-b5b7db5779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7E0709-D51E-4D90-8BB4-AF4262ECF6C5}">
  <ds:schemaRefs>
    <ds:schemaRef ds:uri="http://schemas.microsoft.com/sharepoint/v3/contenttype/forms"/>
  </ds:schemaRefs>
</ds:datastoreItem>
</file>

<file path=customXml/itemProps3.xml><?xml version="1.0" encoding="utf-8"?>
<ds:datastoreItem xmlns:ds="http://schemas.openxmlformats.org/officeDocument/2006/customXml" ds:itemID="{20BC405B-C43C-485A-B1BD-9272FC41F77E}">
  <ds:schemaRefs>
    <ds:schemaRef ds:uri="http://schemas.microsoft.com/office/2006/metadata/properties"/>
    <ds:schemaRef ds:uri="http://purl.org/dc/dcmitype/"/>
    <ds:schemaRef ds:uri="684df1fe-1cc2-4d1a-8e0a-b5b7db57790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Plain21thmx</Template>
  <TotalTime>3563</TotalTime>
  <Words>3001</Words>
  <Application>Microsoft Office PowerPoint</Application>
  <PresentationFormat>Widescreen</PresentationFormat>
  <Paragraphs>375</Paragraphs>
  <Slides>25</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ＭＳ Ｐゴシック</vt:lpstr>
      <vt:lpstr>Arial</vt:lpstr>
      <vt:lpstr>Calibri</vt:lpstr>
      <vt:lpstr>Cambria Math</vt:lpstr>
      <vt:lpstr>DejaVu Sans</vt:lpstr>
      <vt:lpstr>Lucida Sans</vt:lpstr>
      <vt:lpstr>Symbol</vt:lpstr>
      <vt:lpstr>Times New Roman</vt:lpstr>
      <vt:lpstr>Wingdings</vt:lpstr>
      <vt:lpstr>Plain21thmx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µRWELL-ECT – Disc segmentation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Gonella (Physics and Astronomy)</dc:creator>
  <dc:description/>
  <cp:lastModifiedBy>Kondo Gnanvo</cp:lastModifiedBy>
  <cp:revision>187</cp:revision>
  <dcterms:created xsi:type="dcterms:W3CDTF">2022-05-05T16:12:57Z</dcterms:created>
  <dcterms:modified xsi:type="dcterms:W3CDTF">2024-02-26T15:24:54Z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5</vt:i4>
  </property>
  <property fmtid="{D5CDD505-2E9C-101B-9397-08002B2CF9AE}" pid="12" name="ContentTypeId">
    <vt:lpwstr>0x010100B01CF6E366D25746B8253CB34701FC81</vt:lpwstr>
  </property>
</Properties>
</file>