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58" r:id="rId4"/>
    <p:sldId id="306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2B6B3-BC11-4C68-B791-8D0FABF9F399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37108-02B0-4434-9851-D19C10C453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26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803BE7-3F28-6AEB-F029-5354178B3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C334DA-B231-AF4D-8236-586D647EB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348FD0-9FB5-E0F1-880B-802D42AC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1A94EE-1904-E92A-2BA6-1156D5AF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5AF44D-68CC-EE10-0576-C894CF2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82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BFA41-BE44-19A6-0618-399CA5CB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849BB6-3AB7-CFAE-AAC0-11C839287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26FCD8-9BB6-9FC5-AA2F-3DB4E1D9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863FFB-A9E6-947E-B605-9B014E99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8D2524-F3BF-3697-C08A-D16143CA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E61640-6F22-B3D7-26BE-14219191F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9D5980-56CA-5E93-0A9C-4F2E56C5D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CBE8E2-518E-9B47-03C5-32761083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62E91C-DF4A-342B-717B-87032B42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17C1B0-B8B3-1C10-3750-290C7980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3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A4086-25FB-E2FD-6847-DA473638A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71A777-A584-C4FC-6211-F02348C74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CF15A8-E574-48CF-7689-81ABDC73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E59ACF-1FDC-DA61-16AA-EFB91A43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79B5DB-9996-4681-20E3-ABDCBB2B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2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A4982-0F47-E653-AC9D-2FB557F7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260F36-518C-4625-6DC6-F10BF56AB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3E5070-0710-5FCA-A6C8-4B1A3AAF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6DB325-40DA-6667-8AB4-011B1910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548798-7129-4507-1592-384D13D9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92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752FF-9039-EAAF-B713-6AEB6EE6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52CB14-3F59-299D-66BE-28CCA6C24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24C810-F134-5765-1CC7-E8A0B4937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56CB53-9821-18C1-FB8E-E7AF7A5A7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B60977-FCA9-02FF-C7D7-C5EFAA1C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892BF-10E6-2E39-E350-A6E1F3E3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98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36727B-FAAB-BCB4-2A24-2F1A4B13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28388E-C156-90BE-DE40-59EEC19E3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155C21-59FE-F8D1-10B6-0EF5416BB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877C85-B88D-F9E3-3370-673D84CB5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3EE3BF-FEA5-1549-47AF-EF8190FE4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263DD9-8626-AACB-D5BD-0DC1E61C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0812B9B-CAD2-5A5D-9859-DBDA23C5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806019-08CE-2E2A-FA6A-B2A8E078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29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AA2949-EBAE-D927-CFF0-FF7055626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0CCC958-34BB-36A5-6B64-F7574348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448961-14C7-C2EA-0086-C850E3B6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FA7C29-F630-54FE-2CBC-AC7C8C4E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D97103-E138-2525-7AC0-BAD76D3D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65CFB69-1E4E-BDFD-9B45-FFF09C62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E468B9-0017-2AD1-0DFC-7948A70C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38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08B48-71B6-075F-BC0E-A0748BE7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63B2E8-1319-EE45-C4B1-32C49A11C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AA3D29-398D-1ED6-8FF1-B496F3562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1EA889-CD09-CDB3-0AB9-55188E92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FA9706-351D-0050-BE80-46287ED5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112826-E4CF-D881-8951-03192202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43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43D01-BEB8-1AC5-2FE2-A85319A1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7F813E-DCF0-9E79-75D7-52D3AFEB8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27C8B4-4249-F6DF-986C-FF3F5D80F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6B9FC7-FC1C-A989-3030-21EFF8C5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6AB401-EB1B-9063-B3CD-B45BCA86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2EDA72-18E1-7EE2-1CD3-9FB67770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0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CDBF4B-B341-DEBE-2180-6E34F658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468F9B-1EAC-6035-FB15-981A545BA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E232DE-E360-5BB8-A9C8-3ADF6F148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215F63-065A-D36B-BACC-582E6A6FF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777DC1-1F7D-0157-3E93-56F763B30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B7CD5-2420-4BFC-ABCE-BF609939F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7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894AE-35DD-352F-0BCF-E895F4B35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73" y="155806"/>
            <a:ext cx="10515600" cy="7145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dirty="0"/>
              <a:t>Software Topics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B426AD-7794-DC66-72B3-CC32C83CE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91" y="892366"/>
            <a:ext cx="7843092" cy="596563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dirty="0" err="1">
                <a:solidFill>
                  <a:srgbClr val="FF0000"/>
                </a:solidFill>
              </a:rPr>
              <a:t>HotDead</a:t>
            </a:r>
            <a:r>
              <a:rPr kumimoji="1" lang="en-US" altLang="ja-JP" dirty="0">
                <a:solidFill>
                  <a:srgbClr val="FF0000"/>
                </a:solidFill>
              </a:rPr>
              <a:t> map in cosmic ray is urgent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Strongly requested in the software meeting. Thanks, Joseph and Maya for attending the meeting.</a:t>
            </a:r>
          </a:p>
          <a:p>
            <a:pPr lvl="1">
              <a:lnSpc>
                <a:spcPct val="120000"/>
              </a:lnSpc>
            </a:pPr>
            <a:r>
              <a:rPr lang="en-US" altLang="ja-JP" dirty="0" err="1"/>
              <a:t>WeiChe</a:t>
            </a:r>
            <a:r>
              <a:rPr lang="en-US" altLang="ja-JP" dirty="0"/>
              <a:t> is working on the cosmic data.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kumimoji="1" lang="en-US" altLang="ja-JP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rgbClr val="FF0000"/>
                </a:solidFill>
              </a:rPr>
              <a:t>Implementing the survey geometry in simulation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Needed to evaluate mis-alignment effect for </a:t>
            </a:r>
            <a:r>
              <a:rPr lang="en-US" altLang="ja-JP" dirty="0" err="1"/>
              <a:t>dN</a:t>
            </a:r>
            <a:r>
              <a:rPr lang="en-US" altLang="ja-JP" dirty="0"/>
              <a:t>/</a:t>
            </a:r>
            <a:r>
              <a:rPr lang="en-US" altLang="ja-JP" dirty="0" err="1"/>
              <a:t>deta</a:t>
            </a:r>
            <a:r>
              <a:rPr lang="en-US" altLang="ja-JP" dirty="0"/>
              <a:t> analysis</a:t>
            </a:r>
          </a:p>
          <a:p>
            <a:pPr lvl="1">
              <a:lnSpc>
                <a:spcPct val="120000"/>
              </a:lnSpc>
            </a:pPr>
            <a:r>
              <a:rPr lang="en-US" altLang="ja-JP" dirty="0" err="1"/>
              <a:t>HaoRen</a:t>
            </a:r>
            <a:r>
              <a:rPr lang="en-US" altLang="ja-JP" dirty="0"/>
              <a:t> said he can help if necessary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Do the support structure and outer cover implemented in GEANT?</a:t>
            </a:r>
          </a:p>
          <a:p>
            <a:pPr lvl="1">
              <a:lnSpc>
                <a:spcPct val="120000"/>
              </a:lnSpc>
            </a:pPr>
            <a:endParaRPr lang="en-US" altLang="ja-JP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Cluster size in simulation is different with data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dirty="0"/>
              <a:t>My macro to reconstruct INTT cluster doesn’t work</a:t>
            </a:r>
          </a:p>
          <a:p>
            <a:pPr lvl="1">
              <a:lnSpc>
                <a:spcPct val="120000"/>
              </a:lnSpc>
            </a:pPr>
            <a:r>
              <a:rPr kumimoji="1" lang="en-US" altLang="ja-JP" dirty="0"/>
              <a:t>The macro was successfully run 3 month ago but…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8B6E0E-BFF5-6DF1-627F-B49F9F2A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93C4EA-7216-2EAA-C18D-5797D005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4DDE825-7AA2-1FA3-A5B7-A88C2BC72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984" y="4280053"/>
            <a:ext cx="2857003" cy="257794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ECDB428-350B-725B-3140-0CE758397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481" y="0"/>
            <a:ext cx="2540420" cy="41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7BFFA4-AB7B-35A5-54A2-70FE50E00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511"/>
          </a:xfrm>
        </p:spPr>
        <p:txBody>
          <a:bodyPr/>
          <a:lstStyle/>
          <a:p>
            <a:r>
              <a:rPr kumimoji="1" lang="en-US" altLang="ja-JP" dirty="0"/>
              <a:t>Sim vs Data : Cluster size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CAACC7-6C33-5C64-2297-3DF98D3EE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49" y="5166911"/>
            <a:ext cx="10515600" cy="1142253"/>
          </a:xfrm>
        </p:spPr>
        <p:txBody>
          <a:bodyPr/>
          <a:lstStyle/>
          <a:p>
            <a:r>
              <a:rPr kumimoji="1" lang="en-US" altLang="ja-JP" dirty="0"/>
              <a:t>No hot/dead map and No BCO cut applied in data</a:t>
            </a:r>
          </a:p>
          <a:p>
            <a:r>
              <a:rPr lang="en-US" altLang="ja-JP" dirty="0"/>
              <a:t>No noise in simulation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014683-9425-BBA4-3A2C-DDF525D7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44" y="943318"/>
            <a:ext cx="3905250" cy="342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764AA9-4228-C109-21D9-B15A825F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98" y="1004655"/>
            <a:ext cx="3981450" cy="3438525"/>
          </a:xfrm>
          <a:prstGeom prst="rect">
            <a:avLst/>
          </a:prstGeom>
        </p:spPr>
      </p:pic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16E1EA12-7ADC-6A26-52E8-37E6DBC1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FCB030-4F9E-F77D-4B16-994F4E4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37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07E98-621F-BBD9-33C7-6A0DC932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3" y="210889"/>
            <a:ext cx="10515600" cy="45012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dN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deta</a:t>
            </a:r>
            <a:r>
              <a:rPr kumimoji="1" lang="en-US" altLang="ja-JP" dirty="0"/>
              <a:t> : Sim vs DATA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C67451-4C87-213E-1EEF-9EFE3CF2A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772" y="517792"/>
            <a:ext cx="3944040" cy="6114361"/>
          </a:xfrm>
        </p:spPr>
        <p:txBody>
          <a:bodyPr/>
          <a:lstStyle/>
          <a:p>
            <a:r>
              <a:rPr kumimoji="1" lang="en-US" altLang="ja-JP" dirty="0"/>
              <a:t>Higher </a:t>
            </a:r>
            <a:r>
              <a:rPr kumimoji="1" lang="en-US" altLang="ja-JP" dirty="0" err="1"/>
              <a:t>Ncls</a:t>
            </a:r>
            <a:r>
              <a:rPr lang="en-US" altLang="ja-JP" dirty="0"/>
              <a:t> &amp; </a:t>
            </a:r>
            <a:r>
              <a:rPr lang="en-US" altLang="ja-JP" dirty="0" err="1"/>
              <a:t>Ntrk</a:t>
            </a:r>
            <a:r>
              <a:rPr lang="en-US" altLang="ja-JP" dirty="0"/>
              <a:t> tail in data than simulation.</a:t>
            </a:r>
          </a:p>
          <a:p>
            <a:endParaRPr kumimoji="1" lang="en-US" altLang="ja-JP" dirty="0"/>
          </a:p>
          <a:p>
            <a:r>
              <a:rPr lang="en-US" altLang="ja-JP" dirty="0"/>
              <a:t>d(phi) &amp; d(eta) difference can be due to mis-alignment in data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1A9C55-86CF-5348-2BC3-C6E40CEFC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45" y="722982"/>
            <a:ext cx="7353897" cy="5986289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3931133-8BFE-AE7D-4253-D048E350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58B151-A772-11B9-302F-FB13ED43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50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B9B3C-C1A9-0FB8-FC45-ABEF4C42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05" y="188856"/>
            <a:ext cx="11192219" cy="52724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Strange inner and outer angle correlation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E0ADC0-490B-40B5-581A-8C30C9BE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5" y="5177928"/>
            <a:ext cx="7711807" cy="145422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altLang="ja-JP" dirty="0"/>
              <a:t>Correlation is </a:t>
            </a:r>
            <a:r>
              <a:rPr lang="en-US" altLang="ja-JP" dirty="0" err="1"/>
              <a:t>splitted</a:t>
            </a:r>
            <a:r>
              <a:rPr lang="en-US" altLang="ja-JP" dirty="0"/>
              <a:t> to 4 different lines </a:t>
            </a:r>
          </a:p>
          <a:p>
            <a:pPr lvl="1">
              <a:lnSpc>
                <a:spcPct val="100000"/>
              </a:lnSpc>
            </a:pPr>
            <a:r>
              <a:rPr lang="en-US" altLang="ja-JP" dirty="0"/>
              <a:t>This is found with the current library (</a:t>
            </a:r>
            <a:r>
              <a:rPr kumimoji="1" lang="en-US" altLang="ja-JP" dirty="0"/>
              <a:t>Jan. 29 2024)</a:t>
            </a:r>
            <a:r>
              <a:rPr lang="en-US" altLang="ja-JP" dirty="0"/>
              <a:t> </a:t>
            </a:r>
          </a:p>
          <a:p>
            <a:pPr lvl="1">
              <a:lnSpc>
                <a:spcPct val="100000"/>
              </a:lnSpc>
            </a:pPr>
            <a:r>
              <a:rPr kumimoji="1" lang="en-US" altLang="ja-JP" dirty="0"/>
              <a:t>Does anyone do something </a:t>
            </a:r>
            <a:r>
              <a:rPr lang="en-US" altLang="ja-JP" dirty="0"/>
              <a:t>in the </a:t>
            </a:r>
            <a:r>
              <a:rPr lang="en-US" altLang="ja-JP" dirty="0" err="1"/>
              <a:t>ch</a:t>
            </a:r>
            <a:r>
              <a:rPr lang="en-US" altLang="ja-JP" dirty="0"/>
              <a:t>-conversion?</a:t>
            </a:r>
            <a:endParaRPr kumimoji="1" lang="en-US" altLang="ja-JP" dirty="0"/>
          </a:p>
          <a:p>
            <a:pPr>
              <a:lnSpc>
                <a:spcPct val="100000"/>
              </a:lnSpc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9444E4-9144-7E14-B1BE-8A7F83C3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3" y="879009"/>
            <a:ext cx="4193027" cy="42059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9D63DBB-E49E-9B52-35CA-A7BB2E15D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2945" y="876587"/>
            <a:ext cx="4361770" cy="31338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C8E964E-CD00-D1AF-5AAB-AA08A343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61" y="4292312"/>
            <a:ext cx="3897984" cy="2565688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F07B7-9594-2772-9BCD-5F7AD1694266}"/>
              </a:ext>
            </a:extLst>
          </p:cNvPr>
          <p:cNvSpPr txBox="1"/>
          <p:nvPr/>
        </p:nvSpPr>
        <p:spPr>
          <a:xfrm>
            <a:off x="7910110" y="3999303"/>
            <a:ext cx="3647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Old production</a:t>
            </a:r>
            <a:endParaRPr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279F2E-219F-DC85-A7FF-006ED2E9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30D807-9ABC-840A-A50A-C6922491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9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8CDB5-FB7D-5D9B-80E1-A9F3AF21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0C1D0A-4F5D-48B9-0855-03517C633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113F39-1A6C-D558-DF73-622B1C7B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C01548-C3C6-FE39-7764-838CF27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64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207E98-621F-BBD9-33C7-6A0DC932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3" y="210889"/>
            <a:ext cx="10515600" cy="45012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dN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deta</a:t>
            </a:r>
            <a:r>
              <a:rPr kumimoji="1" lang="en-US" altLang="ja-JP" dirty="0"/>
              <a:t> : Sim vs DATA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C67451-4C87-213E-1EEF-9EFE3CF2A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A1A9C55-86CF-5348-2BC3-C6E40CEF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5" y="634847"/>
            <a:ext cx="10551919" cy="5986289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03A513-4DA3-2A25-1E42-70F14FCF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C7711C-22A8-3378-2983-745E8A6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90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67C51D-BBC6-2FD7-EBE1-E7156E9CB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8E1221-EB1B-5A02-C62F-655726568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C55295-1B22-9BB3-B1C4-D64EDAED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5" y="271290"/>
            <a:ext cx="10814124" cy="6404932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D2D9171-3316-C451-C960-83471E53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2024/1/31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143A12-71FF-06A9-A195-A771FE77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7CD5-2420-4BFC-ABCE-BF609939F6C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207</Words>
  <Application>Microsoft Office PowerPoint</Application>
  <PresentationFormat>ワイド画面</PresentationFormat>
  <Paragraphs>41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Software Topics</vt:lpstr>
      <vt:lpstr>Sim vs Data : Cluster size</vt:lpstr>
      <vt:lpstr>dN/deta : Sim vs DATA</vt:lpstr>
      <vt:lpstr>Strange inner and outer angle correlation</vt:lpstr>
      <vt:lpstr>PowerPoint プレゼンテーション</vt:lpstr>
      <vt:lpstr>dN/deta : Sim vs DATA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</dc:title>
  <dc:creator>崇 蜂谷</dc:creator>
  <cp:lastModifiedBy>崇 蜂谷</cp:lastModifiedBy>
  <cp:revision>11</cp:revision>
  <dcterms:created xsi:type="dcterms:W3CDTF">2024-01-31T12:43:18Z</dcterms:created>
  <dcterms:modified xsi:type="dcterms:W3CDTF">2024-02-01T01:22:04Z</dcterms:modified>
</cp:coreProperties>
</file>