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8"/>
  </p:notesMasterIdLst>
  <p:sldIdLst>
    <p:sldId id="316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69" d="100"/>
          <a:sy n="69" d="100"/>
        </p:scale>
        <p:origin x="45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0EFA408B-7D80-4DB7-80A9-6D1582716B34}"/>
    <pc:docChg chg="undo custSel delSld modSld">
      <pc:chgData name="Fernando Barbosa" userId="26e508f0-5e45-4ff3-9cbc-2459c82fe5c2" providerId="ADAL" clId="{0EFA408B-7D80-4DB7-80A9-6D1582716B34}" dt="2024-02-01T01:30:25.067" v="1134" actId="20577"/>
      <pc:docMkLst>
        <pc:docMk/>
      </pc:docMkLst>
      <pc:sldChg chg="modSp">
        <pc:chgData name="Fernando Barbosa" userId="26e508f0-5e45-4ff3-9cbc-2459c82fe5c2" providerId="ADAL" clId="{0EFA408B-7D80-4DB7-80A9-6D1582716B34}" dt="2024-02-01T01:30:25.067" v="1134" actId="20577"/>
        <pc:sldMkLst>
          <pc:docMk/>
          <pc:sldMk cId="1123033345" sldId="256"/>
        </pc:sldMkLst>
        <pc:spChg chg="mod">
          <ac:chgData name="Fernando Barbosa" userId="26e508f0-5e45-4ff3-9cbc-2459c82fe5c2" providerId="ADAL" clId="{0EFA408B-7D80-4DB7-80A9-6D1582716B34}" dt="2024-02-01T01:30:25.067" v="1134" actId="20577"/>
          <ac:spMkLst>
            <pc:docMk/>
            <pc:sldMk cId="1123033345" sldId="256"/>
            <ac:spMk id="15" creationId="{5742C9BD-30AA-4276-AA6D-F6F83C879FD0}"/>
          </ac:spMkLst>
        </pc:spChg>
        <pc:spChg chg="mod">
          <ac:chgData name="Fernando Barbosa" userId="26e508f0-5e45-4ff3-9cbc-2459c82fe5c2" providerId="ADAL" clId="{0EFA408B-7D80-4DB7-80A9-6D1582716B34}" dt="2024-02-01T01:19:20.018" v="958" actId="1076"/>
          <ac:spMkLst>
            <pc:docMk/>
            <pc:sldMk cId="1123033345" sldId="256"/>
            <ac:spMk id="17" creationId="{5CE149BA-F25A-4330-870E-528299409899}"/>
          </ac:spMkLst>
        </pc:spChg>
      </pc:sldChg>
      <pc:sldChg chg="modSp">
        <pc:chgData name="Fernando Barbosa" userId="26e508f0-5e45-4ff3-9cbc-2459c82fe5c2" providerId="ADAL" clId="{0EFA408B-7D80-4DB7-80A9-6D1582716B34}" dt="2024-02-01T00:57:42.615" v="9" actId="20577"/>
        <pc:sldMkLst>
          <pc:docMk/>
          <pc:sldMk cId="700661312" sldId="316"/>
        </pc:sldMkLst>
        <pc:spChg chg="mod">
          <ac:chgData name="Fernando Barbosa" userId="26e508f0-5e45-4ff3-9cbc-2459c82fe5c2" providerId="ADAL" clId="{0EFA408B-7D80-4DB7-80A9-6D1582716B34}" dt="2024-02-01T00:57:42.615" v="9" actId="20577"/>
          <ac:spMkLst>
            <pc:docMk/>
            <pc:sldMk cId="700661312" sldId="316"/>
            <ac:spMk id="3" creationId="{00000000-0000-0000-0000-000000000000}"/>
          </ac:spMkLst>
        </pc:spChg>
      </pc:sldChg>
      <pc:sldChg chg="del">
        <pc:chgData name="Fernando Barbosa" userId="26e508f0-5e45-4ff3-9cbc-2459c82fe5c2" providerId="ADAL" clId="{0EFA408B-7D80-4DB7-80A9-6D1582716B34}" dt="2024-02-01T00:58:23.813" v="10" actId="2696"/>
        <pc:sldMkLst>
          <pc:docMk/>
          <pc:sldMk cId="3149003269" sldId="39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1 February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eRD109 is now well established: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Monthly progress report presentations from all groups: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beneficial for sharing design ideas and approaches across all the groups,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informing collaboration members, timely.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We have a packed agenda today and we may adjust on subsequent meetings.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Additional specific meetings will be scheduled as necessary to discuss design details, specifications, interfaces, etc.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All FY24 eRD109 paperwork has been submitted to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JLab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procurement and PRs have been issued. Contracts are being awarded now.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FY25 eRD109 proposal submissions due by 1 July 2024.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DAC review – August 2024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Plan to get all the paperwork submitted by early September 2024.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2" ma:contentTypeDescription="Create a new document." ma:contentTypeScope="" ma:versionID="470862fbaf5568658fb819899f066ca7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287720239c1b6a8db7e21d9ab43ac6bd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77DAA8-1418-4C8B-BAB2-EC57744E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BE1C32-E9FB-4546-8A97-5A6C142FF51B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426b74de-0581-4e94-90c0-1abf6215444e"/>
    <ds:schemaRef ds:uri="http://schemas.microsoft.com/office/infopath/2007/PartnerControls"/>
    <ds:schemaRef ds:uri="http://schemas.openxmlformats.org/package/2006/metadata/core-properties"/>
    <ds:schemaRef ds:uri="dcff909e-542d-4672-8557-4ef8d9009d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130621</TotalTime>
  <Words>130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Electronics &amp; DAQ WG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478</cp:revision>
  <dcterms:created xsi:type="dcterms:W3CDTF">2020-03-06T15:05:08Z</dcterms:created>
  <dcterms:modified xsi:type="dcterms:W3CDTF">2024-02-01T01:31:32Z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