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4030" r:id="rId2"/>
    <p:sldId id="4031" r:id="rId3"/>
    <p:sldId id="4032" r:id="rId4"/>
    <p:sldId id="4033" r:id="rId5"/>
    <p:sldId id="4034" r:id="rId6"/>
    <p:sldId id="4035" r:id="rId7"/>
    <p:sldId id="4037" r:id="rId8"/>
    <p:sldId id="4038" r:id="rId9"/>
    <p:sldId id="4039" r:id="rId10"/>
    <p:sldId id="4040" r:id="rId11"/>
    <p:sldId id="4041" r:id="rId12"/>
    <p:sldId id="40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DAD"/>
    <a:srgbClr val="C3B5C9"/>
    <a:srgbClr val="AEB0D0"/>
    <a:srgbClr val="CFD2A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542A78F5-523E-4FE6-AA08-077958E38474}"/>
    <pc:docChg chg="undo redo custSel addSld delSld modSld sldOrd">
      <pc:chgData name="Jeff Landgraf" userId="367c8676d18b2324" providerId="LiveId" clId="{542A78F5-523E-4FE6-AA08-077958E38474}" dt="2024-02-29T06:35:33.185" v="8499" actId="20577"/>
      <pc:docMkLst>
        <pc:docMk/>
      </pc:docMkLst>
      <pc:sldChg chg="del">
        <pc:chgData name="Jeff Landgraf" userId="367c8676d18b2324" providerId="LiveId" clId="{542A78F5-523E-4FE6-AA08-077958E38474}" dt="2024-02-27T07:14:19.850" v="62" actId="47"/>
        <pc:sldMkLst>
          <pc:docMk/>
          <pc:sldMk cId="3977495141" sldId="262"/>
        </pc:sldMkLst>
      </pc:sldChg>
      <pc:sldChg chg="del">
        <pc:chgData name="Jeff Landgraf" userId="367c8676d18b2324" providerId="LiveId" clId="{542A78F5-523E-4FE6-AA08-077958E38474}" dt="2024-02-27T07:14:21.079" v="65" actId="47"/>
        <pc:sldMkLst>
          <pc:docMk/>
          <pc:sldMk cId="3156729378" sldId="277"/>
        </pc:sldMkLst>
      </pc:sldChg>
      <pc:sldChg chg="del">
        <pc:chgData name="Jeff Landgraf" userId="367c8676d18b2324" providerId="LiveId" clId="{542A78F5-523E-4FE6-AA08-077958E38474}" dt="2024-02-27T07:14:20.282" v="63" actId="47"/>
        <pc:sldMkLst>
          <pc:docMk/>
          <pc:sldMk cId="2649090224" sldId="278"/>
        </pc:sldMkLst>
      </pc:sldChg>
      <pc:sldChg chg="del">
        <pc:chgData name="Jeff Landgraf" userId="367c8676d18b2324" providerId="LiveId" clId="{542A78F5-523E-4FE6-AA08-077958E38474}" dt="2024-02-27T07:14:21.747" v="67" actId="47"/>
        <pc:sldMkLst>
          <pc:docMk/>
          <pc:sldMk cId="3340033360" sldId="280"/>
        </pc:sldMkLst>
      </pc:sldChg>
      <pc:sldChg chg="del">
        <pc:chgData name="Jeff Landgraf" userId="367c8676d18b2324" providerId="LiveId" clId="{542A78F5-523E-4FE6-AA08-077958E38474}" dt="2024-02-27T07:14:20.684" v="64" actId="47"/>
        <pc:sldMkLst>
          <pc:docMk/>
          <pc:sldMk cId="2551782842" sldId="534"/>
        </pc:sldMkLst>
      </pc:sldChg>
      <pc:sldChg chg="del">
        <pc:chgData name="Jeff Landgraf" userId="367c8676d18b2324" providerId="LiveId" clId="{542A78F5-523E-4FE6-AA08-077958E38474}" dt="2024-02-27T07:14:22.671" v="68" actId="47"/>
        <pc:sldMkLst>
          <pc:docMk/>
          <pc:sldMk cId="14156501" sldId="4016"/>
        </pc:sldMkLst>
      </pc:sldChg>
      <pc:sldChg chg="del">
        <pc:chgData name="Jeff Landgraf" userId="367c8676d18b2324" providerId="LiveId" clId="{542A78F5-523E-4FE6-AA08-077958E38474}" dt="2024-02-27T07:14:18.966" v="60" actId="47"/>
        <pc:sldMkLst>
          <pc:docMk/>
          <pc:sldMk cId="3136695702" sldId="4025"/>
        </pc:sldMkLst>
      </pc:sldChg>
      <pc:sldChg chg="delSp modSp del mod ord">
        <pc:chgData name="Jeff Landgraf" userId="367c8676d18b2324" providerId="LiveId" clId="{542A78F5-523E-4FE6-AA08-077958E38474}" dt="2024-02-27T07:14:18.229" v="59" actId="47"/>
        <pc:sldMkLst>
          <pc:docMk/>
          <pc:sldMk cId="362499848" sldId="4026"/>
        </pc:sldMkLst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5" creationId="{A7DCB627-BB7A-47FF-50D0-7B990B163AD5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6" creationId="{E2408F0E-1A76-DBFE-9C8C-A1153E370973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7" creationId="{D8486B77-D42F-606F-BB40-E20F2815C0D1}"/>
          </ac:spMkLst>
        </pc:spChg>
        <pc:spChg chg="mod">
          <ac:chgData name="Jeff Landgraf" userId="367c8676d18b2324" providerId="LiveId" clId="{542A78F5-523E-4FE6-AA08-077958E38474}" dt="2024-02-27T07:13:12.149" v="17" actId="20577"/>
          <ac:spMkLst>
            <pc:docMk/>
            <pc:sldMk cId="362499848" sldId="4026"/>
            <ac:spMk id="8" creationId="{6D95E455-ABC6-FB8F-D281-FD6025AB0DEE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9" creationId="{BADF9123-100A-09E4-B31D-E9E82923CE07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10" creationId="{0E801253-6F6A-121D-AD40-B318EA669E39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12" creationId="{D256E7B5-4B2A-9501-48DB-BFA704E7C0F8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13" creationId="{779BD3CF-4848-3722-13B1-F61CE773CB44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15" creationId="{0FE9AB98-716B-294D-3FCA-89CA4ECA1847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16" creationId="{5C28F6CA-7051-56AD-0E29-2D1520C42474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17" creationId="{27EC77F2-6ADE-953D-CF43-7ABB15C563C1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30" creationId="{F58F60C9-65A3-BA4D-D990-53F92DDC0594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35" creationId="{8018D2AD-CEC7-8BB1-DD5E-775289749218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36" creationId="{95EA4074-C08F-E70B-389A-4E70BE4B71B0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37" creationId="{4D007983-CAD5-7133-EB6C-0656F74EE4F2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38" creationId="{1E29F807-8EA5-CD32-930B-689120070BA4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39" creationId="{2A142F18-46E1-8514-40E7-DB6E1D4AFB0C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40" creationId="{EF203A5E-61B4-0776-631D-05631273AF5C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41" creationId="{5ADC7BBA-FC8C-B9A8-C9BF-082D5DAF7EBF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43" creationId="{9C6BBA54-EE81-446F-A162-181A42B4AC1D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44" creationId="{463435BA-3FED-AC4B-3F77-6BAC516E802A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45" creationId="{13D42378-C378-5771-657B-A49F27F334CF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46" creationId="{E6C329A2-7DBA-14DC-87E7-F0FFEE9D8DC9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47" creationId="{E6CA41B5-A225-56F9-4E63-A7A0E3BD3485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48" creationId="{99DB1220-7D4E-CA0A-0D4F-CD9341D09FEA}"/>
          </ac:spMkLst>
        </pc:spChg>
        <pc:spChg chg="del mod">
          <ac:chgData name="Jeff Landgraf" userId="367c8676d18b2324" providerId="LiveId" clId="{542A78F5-523E-4FE6-AA08-077958E38474}" dt="2024-02-27T07:13:39.702" v="20" actId="478"/>
          <ac:spMkLst>
            <pc:docMk/>
            <pc:sldMk cId="362499848" sldId="4026"/>
            <ac:spMk id="49" creationId="{BF448DCF-2C9D-2396-AAC9-CC7C704F8E1C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50" creationId="{5D94B1CA-827C-8670-CF4D-18D57BDB6C01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51" creationId="{AF63C66F-A8C5-6B9B-D0C5-D9BD942A0AB1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52" creationId="{892EB2EF-A162-63F2-FD10-54B364A7CA93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61" creationId="{0279BBEA-83FE-5124-BD7B-4C588374C0EE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64" creationId="{98887B6D-9F7B-3BA5-9534-45746E91AE8F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65" creationId="{4365EABE-C26B-E79A-06E9-76EAC76177FC}"/>
          </ac:spMkLst>
        </pc:spChg>
        <pc:spChg chg="del">
          <ac:chgData name="Jeff Landgraf" userId="367c8676d18b2324" providerId="LiveId" clId="{542A78F5-523E-4FE6-AA08-077958E38474}" dt="2024-02-27T07:13:34.154" v="18" actId="478"/>
          <ac:spMkLst>
            <pc:docMk/>
            <pc:sldMk cId="362499848" sldId="4026"/>
            <ac:spMk id="70" creationId="{2735B21D-1CA2-BA5B-E23D-7B3FD8005F5C}"/>
          </ac:spMkLst>
        </pc:spChg>
        <pc:picChg chg="del">
          <ac:chgData name="Jeff Landgraf" userId="367c8676d18b2324" providerId="LiveId" clId="{542A78F5-523E-4FE6-AA08-077958E38474}" dt="2024-02-27T07:13:34.154" v="18" actId="478"/>
          <ac:picMkLst>
            <pc:docMk/>
            <pc:sldMk cId="362499848" sldId="4026"/>
            <ac:picMk id="42" creationId="{44AEEF7C-9389-86FB-81C0-3A7D2D995169}"/>
          </ac:picMkLst>
        </pc:picChg>
        <pc:cxnChg chg="del mod">
          <ac:chgData name="Jeff Landgraf" userId="367c8676d18b2324" providerId="LiveId" clId="{542A78F5-523E-4FE6-AA08-077958E38474}" dt="2024-02-27T07:13:34.154" v="18" actId="478"/>
          <ac:cxnSpMkLst>
            <pc:docMk/>
            <pc:sldMk cId="362499848" sldId="4026"/>
            <ac:cxnSpMk id="11" creationId="{4B663147-969D-4713-4EF4-1704D16B9E48}"/>
          </ac:cxnSpMkLst>
        </pc:cxnChg>
        <pc:cxnChg chg="del mod">
          <ac:chgData name="Jeff Landgraf" userId="367c8676d18b2324" providerId="LiveId" clId="{542A78F5-523E-4FE6-AA08-077958E38474}" dt="2024-02-27T07:13:34.154" v="18" actId="478"/>
          <ac:cxnSpMkLst>
            <pc:docMk/>
            <pc:sldMk cId="362499848" sldId="4026"/>
            <ac:cxnSpMk id="14" creationId="{EC2C493D-9659-1DA6-18D2-A0EF788A7DE2}"/>
          </ac:cxnSpMkLst>
        </pc:cxnChg>
        <pc:cxnChg chg="del">
          <ac:chgData name="Jeff Landgraf" userId="367c8676d18b2324" providerId="LiveId" clId="{542A78F5-523E-4FE6-AA08-077958E38474}" dt="2024-02-27T07:13:34.154" v="18" actId="478"/>
          <ac:cxnSpMkLst>
            <pc:docMk/>
            <pc:sldMk cId="362499848" sldId="4026"/>
            <ac:cxnSpMk id="53" creationId="{89594F55-C228-63A0-9D33-2A698C01EBF6}"/>
          </ac:cxnSpMkLst>
        </pc:cxnChg>
        <pc:cxnChg chg="del">
          <ac:chgData name="Jeff Landgraf" userId="367c8676d18b2324" providerId="LiveId" clId="{542A78F5-523E-4FE6-AA08-077958E38474}" dt="2024-02-27T07:13:34.154" v="18" actId="478"/>
          <ac:cxnSpMkLst>
            <pc:docMk/>
            <pc:sldMk cId="362499848" sldId="4026"/>
            <ac:cxnSpMk id="54" creationId="{A95A10C2-EEF8-1DAD-FD0B-3F292D591626}"/>
          </ac:cxnSpMkLst>
        </pc:cxnChg>
        <pc:cxnChg chg="del">
          <ac:chgData name="Jeff Landgraf" userId="367c8676d18b2324" providerId="LiveId" clId="{542A78F5-523E-4FE6-AA08-077958E38474}" dt="2024-02-27T07:13:34.154" v="18" actId="478"/>
          <ac:cxnSpMkLst>
            <pc:docMk/>
            <pc:sldMk cId="362499848" sldId="4026"/>
            <ac:cxnSpMk id="55" creationId="{627830CC-C283-BA6B-49A0-65BC4236D01C}"/>
          </ac:cxnSpMkLst>
        </pc:cxnChg>
        <pc:cxnChg chg="del">
          <ac:chgData name="Jeff Landgraf" userId="367c8676d18b2324" providerId="LiveId" clId="{542A78F5-523E-4FE6-AA08-077958E38474}" dt="2024-02-27T07:13:34.154" v="18" actId="478"/>
          <ac:cxnSpMkLst>
            <pc:docMk/>
            <pc:sldMk cId="362499848" sldId="4026"/>
            <ac:cxnSpMk id="56" creationId="{BDE75F6B-9D99-1300-2AAC-77F215CA9376}"/>
          </ac:cxnSpMkLst>
        </pc:cxnChg>
        <pc:cxnChg chg="del">
          <ac:chgData name="Jeff Landgraf" userId="367c8676d18b2324" providerId="LiveId" clId="{542A78F5-523E-4FE6-AA08-077958E38474}" dt="2024-02-27T07:13:34.154" v="18" actId="478"/>
          <ac:cxnSpMkLst>
            <pc:docMk/>
            <pc:sldMk cId="362499848" sldId="4026"/>
            <ac:cxnSpMk id="57" creationId="{112E0962-DB7E-E284-E7E8-0BE0876D57EB}"/>
          </ac:cxnSpMkLst>
        </pc:cxnChg>
        <pc:cxnChg chg="del">
          <ac:chgData name="Jeff Landgraf" userId="367c8676d18b2324" providerId="LiveId" clId="{542A78F5-523E-4FE6-AA08-077958E38474}" dt="2024-02-27T07:13:34.154" v="18" actId="478"/>
          <ac:cxnSpMkLst>
            <pc:docMk/>
            <pc:sldMk cId="362499848" sldId="4026"/>
            <ac:cxnSpMk id="58" creationId="{40AEB59E-FB65-AA69-3905-52F71A379BB9}"/>
          </ac:cxnSpMkLst>
        </pc:cxnChg>
        <pc:cxnChg chg="del">
          <ac:chgData name="Jeff Landgraf" userId="367c8676d18b2324" providerId="LiveId" clId="{542A78F5-523E-4FE6-AA08-077958E38474}" dt="2024-02-27T07:13:34.154" v="18" actId="478"/>
          <ac:cxnSpMkLst>
            <pc:docMk/>
            <pc:sldMk cId="362499848" sldId="4026"/>
            <ac:cxnSpMk id="59" creationId="{C526262C-6283-B85F-975A-FEBAEC8917F1}"/>
          </ac:cxnSpMkLst>
        </pc:cxnChg>
        <pc:cxnChg chg="del">
          <ac:chgData name="Jeff Landgraf" userId="367c8676d18b2324" providerId="LiveId" clId="{542A78F5-523E-4FE6-AA08-077958E38474}" dt="2024-02-27T07:13:34.154" v="18" actId="478"/>
          <ac:cxnSpMkLst>
            <pc:docMk/>
            <pc:sldMk cId="362499848" sldId="4026"/>
            <ac:cxnSpMk id="60" creationId="{716A06E9-765E-9963-3E69-0270F0B70128}"/>
          </ac:cxnSpMkLst>
        </pc:cxnChg>
        <pc:cxnChg chg="del">
          <ac:chgData name="Jeff Landgraf" userId="367c8676d18b2324" providerId="LiveId" clId="{542A78F5-523E-4FE6-AA08-077958E38474}" dt="2024-02-27T07:13:34.154" v="18" actId="478"/>
          <ac:cxnSpMkLst>
            <pc:docMk/>
            <pc:sldMk cId="362499848" sldId="4026"/>
            <ac:cxnSpMk id="62" creationId="{DCABCAC1-6BA6-8D2B-5F85-5D867464E9C6}"/>
          </ac:cxnSpMkLst>
        </pc:cxnChg>
        <pc:cxnChg chg="del">
          <ac:chgData name="Jeff Landgraf" userId="367c8676d18b2324" providerId="LiveId" clId="{542A78F5-523E-4FE6-AA08-077958E38474}" dt="2024-02-27T07:13:34.154" v="18" actId="478"/>
          <ac:cxnSpMkLst>
            <pc:docMk/>
            <pc:sldMk cId="362499848" sldId="4026"/>
            <ac:cxnSpMk id="63" creationId="{6EA7597C-3378-B987-F8EB-85B87527F724}"/>
          </ac:cxnSpMkLst>
        </pc:cxnChg>
      </pc:sldChg>
      <pc:sldChg chg="del">
        <pc:chgData name="Jeff Landgraf" userId="367c8676d18b2324" providerId="LiveId" clId="{542A78F5-523E-4FE6-AA08-077958E38474}" dt="2024-02-27T07:14:21.527" v="66" actId="47"/>
        <pc:sldMkLst>
          <pc:docMk/>
          <pc:sldMk cId="4020975550" sldId="4027"/>
        </pc:sldMkLst>
      </pc:sldChg>
      <pc:sldChg chg="del">
        <pc:chgData name="Jeff Landgraf" userId="367c8676d18b2324" providerId="LiveId" clId="{542A78F5-523E-4FE6-AA08-077958E38474}" dt="2024-02-27T07:14:19.432" v="61" actId="47"/>
        <pc:sldMkLst>
          <pc:docMk/>
          <pc:sldMk cId="2049553188" sldId="4028"/>
        </pc:sldMkLst>
      </pc:sldChg>
      <pc:sldChg chg="del">
        <pc:chgData name="Jeff Landgraf" userId="367c8676d18b2324" providerId="LiveId" clId="{542A78F5-523E-4FE6-AA08-077958E38474}" dt="2024-02-27T07:14:23.599" v="69" actId="47"/>
        <pc:sldMkLst>
          <pc:docMk/>
          <pc:sldMk cId="1294989905" sldId="4029"/>
        </pc:sldMkLst>
      </pc:sldChg>
      <pc:sldChg chg="delSp modSp new mod">
        <pc:chgData name="Jeff Landgraf" userId="367c8676d18b2324" providerId="LiveId" clId="{542A78F5-523E-4FE6-AA08-077958E38474}" dt="2024-02-27T15:23:20.315" v="7320" actId="20577"/>
        <pc:sldMkLst>
          <pc:docMk/>
          <pc:sldMk cId="3556472630" sldId="4030"/>
        </pc:sldMkLst>
        <pc:spChg chg="mod">
          <ac:chgData name="Jeff Landgraf" userId="367c8676d18b2324" providerId="LiveId" clId="{542A78F5-523E-4FE6-AA08-077958E38474}" dt="2024-02-27T15:23:20.315" v="7320" actId="20577"/>
          <ac:spMkLst>
            <pc:docMk/>
            <pc:sldMk cId="3556472630" sldId="4030"/>
            <ac:spMk id="2" creationId="{654DCBDD-8A05-42E9-8DB4-6ABEC369EBAF}"/>
          </ac:spMkLst>
        </pc:spChg>
        <pc:spChg chg="del">
          <ac:chgData name="Jeff Landgraf" userId="367c8676d18b2324" providerId="LiveId" clId="{542A78F5-523E-4FE6-AA08-077958E38474}" dt="2024-02-27T07:14:39.492" v="73" actId="478"/>
          <ac:spMkLst>
            <pc:docMk/>
            <pc:sldMk cId="3556472630" sldId="4030"/>
            <ac:spMk id="3" creationId="{70C4139C-A734-F663-178A-AB785BF52CBC}"/>
          </ac:spMkLst>
        </pc:spChg>
        <pc:spChg chg="mod">
          <ac:chgData name="Jeff Landgraf" userId="367c8676d18b2324" providerId="LiveId" clId="{542A78F5-523E-4FE6-AA08-077958E38474}" dt="2024-02-27T07:14:50.735" v="75" actId="1076"/>
          <ac:spMkLst>
            <pc:docMk/>
            <pc:sldMk cId="3556472630" sldId="4030"/>
            <ac:spMk id="4" creationId="{475DBD7F-6251-29FE-746A-945C97615F2B}"/>
          </ac:spMkLst>
        </pc:spChg>
        <pc:spChg chg="del">
          <ac:chgData name="Jeff Landgraf" userId="367c8676d18b2324" providerId="LiveId" clId="{542A78F5-523E-4FE6-AA08-077958E38474}" dt="2024-02-27T07:14:32.693" v="70" actId="478"/>
          <ac:spMkLst>
            <pc:docMk/>
            <pc:sldMk cId="3556472630" sldId="4030"/>
            <ac:spMk id="5" creationId="{A1160CCC-EEE2-27F8-ED3D-6744A8A67F00}"/>
          </ac:spMkLst>
        </pc:spChg>
        <pc:spChg chg="del">
          <ac:chgData name="Jeff Landgraf" userId="367c8676d18b2324" providerId="LiveId" clId="{542A78F5-523E-4FE6-AA08-077958E38474}" dt="2024-02-27T07:14:38.245" v="72" actId="478"/>
          <ac:spMkLst>
            <pc:docMk/>
            <pc:sldMk cId="3556472630" sldId="4030"/>
            <ac:spMk id="6" creationId="{25479B46-EDDF-49C0-FE43-4354C9B54B42}"/>
          </ac:spMkLst>
        </pc:spChg>
        <pc:spChg chg="del">
          <ac:chgData name="Jeff Landgraf" userId="367c8676d18b2324" providerId="LiveId" clId="{542A78F5-523E-4FE6-AA08-077958E38474}" dt="2024-02-27T07:14:37.189" v="71" actId="478"/>
          <ac:spMkLst>
            <pc:docMk/>
            <pc:sldMk cId="3556472630" sldId="4030"/>
            <ac:spMk id="7" creationId="{6D42117D-68FE-7CDC-97FA-57EB346F1575}"/>
          </ac:spMkLst>
        </pc:spChg>
      </pc:sldChg>
      <pc:sldChg chg="addSp modSp new mod">
        <pc:chgData name="Jeff Landgraf" userId="367c8676d18b2324" providerId="LiveId" clId="{542A78F5-523E-4FE6-AA08-077958E38474}" dt="2024-02-27T16:37:45.123" v="7963" actId="20577"/>
        <pc:sldMkLst>
          <pc:docMk/>
          <pc:sldMk cId="3325837970" sldId="4031"/>
        </pc:sldMkLst>
        <pc:spChg chg="mod">
          <ac:chgData name="Jeff Landgraf" userId="367c8676d18b2324" providerId="LiveId" clId="{542A78F5-523E-4FE6-AA08-077958E38474}" dt="2024-02-27T07:31:19.714" v="807" actId="20577"/>
          <ac:spMkLst>
            <pc:docMk/>
            <pc:sldMk cId="3325837970" sldId="4031"/>
            <ac:spMk id="2" creationId="{C2BF3609-A573-3A06-D2C1-585795A9FC32}"/>
          </ac:spMkLst>
        </pc:spChg>
        <pc:spChg chg="mod">
          <ac:chgData name="Jeff Landgraf" userId="367c8676d18b2324" providerId="LiveId" clId="{542A78F5-523E-4FE6-AA08-077958E38474}" dt="2024-02-27T15:32:09.883" v="7399" actId="1076"/>
          <ac:spMkLst>
            <pc:docMk/>
            <pc:sldMk cId="3325837970" sldId="4031"/>
            <ac:spMk id="3" creationId="{26F57E28-5859-B5A1-2242-F0412DB2E7F3}"/>
          </ac:spMkLst>
        </pc:spChg>
        <pc:spChg chg="add mod">
          <ac:chgData name="Jeff Landgraf" userId="367c8676d18b2324" providerId="LiveId" clId="{542A78F5-523E-4FE6-AA08-077958E38474}" dt="2024-02-27T16:35:40.249" v="7924" actId="20577"/>
          <ac:spMkLst>
            <pc:docMk/>
            <pc:sldMk cId="3325837970" sldId="4031"/>
            <ac:spMk id="9" creationId="{F4B18E14-3085-61EB-7AFC-0F7418B0C017}"/>
          </ac:spMkLst>
        </pc:spChg>
        <pc:spChg chg="add mod">
          <ac:chgData name="Jeff Landgraf" userId="367c8676d18b2324" providerId="LiveId" clId="{542A78F5-523E-4FE6-AA08-077958E38474}" dt="2024-02-27T16:37:45.123" v="7963" actId="20577"/>
          <ac:spMkLst>
            <pc:docMk/>
            <pc:sldMk cId="3325837970" sldId="4031"/>
            <ac:spMk id="10" creationId="{E76762A3-ACDA-AD43-2C7F-5A946406E58A}"/>
          </ac:spMkLst>
        </pc:spChg>
        <pc:picChg chg="add mod">
          <ac:chgData name="Jeff Landgraf" userId="367c8676d18b2324" providerId="LiveId" clId="{542A78F5-523E-4FE6-AA08-077958E38474}" dt="2024-02-27T07:20:12.251" v="169" actId="1076"/>
          <ac:picMkLst>
            <pc:docMk/>
            <pc:sldMk cId="3325837970" sldId="4031"/>
            <ac:picMk id="8" creationId="{3BA4BA6E-F526-D0B1-B05C-C6CA0BC2933D}"/>
          </ac:picMkLst>
        </pc:picChg>
      </pc:sldChg>
      <pc:sldChg chg="addSp delSp modSp new mod">
        <pc:chgData name="Jeff Landgraf" userId="367c8676d18b2324" providerId="LiveId" clId="{542A78F5-523E-4FE6-AA08-077958E38474}" dt="2024-02-27T16:30:15.805" v="7810" actId="20577"/>
        <pc:sldMkLst>
          <pc:docMk/>
          <pc:sldMk cId="1510804738" sldId="4032"/>
        </pc:sldMkLst>
        <pc:spChg chg="mod">
          <ac:chgData name="Jeff Landgraf" userId="367c8676d18b2324" providerId="LiveId" clId="{542A78F5-523E-4FE6-AA08-077958E38474}" dt="2024-02-27T07:59:59.532" v="1990" actId="20577"/>
          <ac:spMkLst>
            <pc:docMk/>
            <pc:sldMk cId="1510804738" sldId="4032"/>
            <ac:spMk id="2" creationId="{CA002E8C-C3CE-297C-6124-2405FBB3B928}"/>
          </ac:spMkLst>
        </pc:spChg>
        <pc:spChg chg="mod">
          <ac:chgData name="Jeff Landgraf" userId="367c8676d18b2324" providerId="LiveId" clId="{542A78F5-523E-4FE6-AA08-077958E38474}" dt="2024-02-27T16:30:15.805" v="7810" actId="20577"/>
          <ac:spMkLst>
            <pc:docMk/>
            <pc:sldMk cId="1510804738" sldId="4032"/>
            <ac:spMk id="3" creationId="{D2EC9869-6BA3-E879-79B7-F220EA96B9AE}"/>
          </ac:spMkLst>
        </pc:spChg>
        <pc:picChg chg="add mod">
          <ac:chgData name="Jeff Landgraf" userId="367c8676d18b2324" providerId="LiveId" clId="{542A78F5-523E-4FE6-AA08-077958E38474}" dt="2024-02-27T07:46:44.539" v="1403" actId="14100"/>
          <ac:picMkLst>
            <pc:docMk/>
            <pc:sldMk cId="1510804738" sldId="4032"/>
            <ac:picMk id="8" creationId="{C3AD134D-23BC-A762-B3C9-36E11C680463}"/>
          </ac:picMkLst>
        </pc:picChg>
        <pc:inkChg chg="add">
          <ac:chgData name="Jeff Landgraf" userId="367c8676d18b2324" providerId="LiveId" clId="{542A78F5-523E-4FE6-AA08-077958E38474}" dt="2024-02-27T07:47:36.822" v="1407" actId="9405"/>
          <ac:inkMkLst>
            <pc:docMk/>
            <pc:sldMk cId="1510804738" sldId="4032"/>
            <ac:inkMk id="9" creationId="{0001E3C0-43AD-D27B-689E-3DDD51E6D545}"/>
          </ac:inkMkLst>
        </pc:inkChg>
        <pc:inkChg chg="add del">
          <ac:chgData name="Jeff Landgraf" userId="367c8676d18b2324" providerId="LiveId" clId="{542A78F5-523E-4FE6-AA08-077958E38474}" dt="2024-02-27T07:47:51.424" v="1409" actId="9405"/>
          <ac:inkMkLst>
            <pc:docMk/>
            <pc:sldMk cId="1510804738" sldId="4032"/>
            <ac:inkMk id="10" creationId="{438E2D35-172B-07C8-211E-976D05CE384B}"/>
          </ac:inkMkLst>
        </pc:inkChg>
        <pc:inkChg chg="add del">
          <ac:chgData name="Jeff Landgraf" userId="367c8676d18b2324" providerId="LiveId" clId="{542A78F5-523E-4FE6-AA08-077958E38474}" dt="2024-02-27T07:48:01.766" v="1411" actId="9405"/>
          <ac:inkMkLst>
            <pc:docMk/>
            <pc:sldMk cId="1510804738" sldId="4032"/>
            <ac:inkMk id="11" creationId="{9D7F8BD8-24FD-9EB4-814D-5D9950E04699}"/>
          </ac:inkMkLst>
        </pc:inkChg>
        <pc:inkChg chg="add del">
          <ac:chgData name="Jeff Landgraf" userId="367c8676d18b2324" providerId="LiveId" clId="{542A78F5-523E-4FE6-AA08-077958E38474}" dt="2024-02-27T07:49:00.287" v="1413" actId="9405"/>
          <ac:inkMkLst>
            <pc:docMk/>
            <pc:sldMk cId="1510804738" sldId="4032"/>
            <ac:inkMk id="12" creationId="{01F08BFE-90D0-51AA-0589-C5AC2F63A3FF}"/>
          </ac:inkMkLst>
        </pc:inkChg>
        <pc:inkChg chg="add">
          <ac:chgData name="Jeff Landgraf" userId="367c8676d18b2324" providerId="LiveId" clId="{542A78F5-523E-4FE6-AA08-077958E38474}" dt="2024-02-27T07:49:09.161" v="1414" actId="9405"/>
          <ac:inkMkLst>
            <pc:docMk/>
            <pc:sldMk cId="1510804738" sldId="4032"/>
            <ac:inkMk id="13" creationId="{0EA8D6B6-B215-88B4-9669-AAD3A9BD4621}"/>
          </ac:inkMkLst>
        </pc:inkChg>
        <pc:inkChg chg="add">
          <ac:chgData name="Jeff Landgraf" userId="367c8676d18b2324" providerId="LiveId" clId="{542A78F5-523E-4FE6-AA08-077958E38474}" dt="2024-02-27T07:49:17.113" v="1415" actId="9405"/>
          <ac:inkMkLst>
            <pc:docMk/>
            <pc:sldMk cId="1510804738" sldId="4032"/>
            <ac:inkMk id="14" creationId="{9191EFD9-CB06-D6A9-1E32-550A80BE050D}"/>
          </ac:inkMkLst>
        </pc:inkChg>
        <pc:inkChg chg="add">
          <ac:chgData name="Jeff Landgraf" userId="367c8676d18b2324" providerId="LiveId" clId="{542A78F5-523E-4FE6-AA08-077958E38474}" dt="2024-02-27T07:49:26.202" v="1416" actId="9405"/>
          <ac:inkMkLst>
            <pc:docMk/>
            <pc:sldMk cId="1510804738" sldId="4032"/>
            <ac:inkMk id="15" creationId="{072DDD89-E036-33CE-C3DE-9E346993AE9B}"/>
          </ac:inkMkLst>
        </pc:inkChg>
        <pc:inkChg chg="add">
          <ac:chgData name="Jeff Landgraf" userId="367c8676d18b2324" providerId="LiveId" clId="{542A78F5-523E-4FE6-AA08-077958E38474}" dt="2024-02-27T07:49:32.044" v="1417" actId="9405"/>
          <ac:inkMkLst>
            <pc:docMk/>
            <pc:sldMk cId="1510804738" sldId="4032"/>
            <ac:inkMk id="16" creationId="{3C8371E8-9404-8E70-6F07-54D5E93253A1}"/>
          </ac:inkMkLst>
        </pc:inkChg>
        <pc:inkChg chg="add">
          <ac:chgData name="Jeff Landgraf" userId="367c8676d18b2324" providerId="LiveId" clId="{542A78F5-523E-4FE6-AA08-077958E38474}" dt="2024-02-27T07:49:36.569" v="1418" actId="9405"/>
          <ac:inkMkLst>
            <pc:docMk/>
            <pc:sldMk cId="1510804738" sldId="4032"/>
            <ac:inkMk id="17" creationId="{823A9933-93AA-68BD-6CB5-56B3412E44F7}"/>
          </ac:inkMkLst>
        </pc:inkChg>
        <pc:inkChg chg="add del">
          <ac:chgData name="Jeff Landgraf" userId="367c8676d18b2324" providerId="LiveId" clId="{542A78F5-523E-4FE6-AA08-077958E38474}" dt="2024-02-27T07:49:55.027" v="1420" actId="9405"/>
          <ac:inkMkLst>
            <pc:docMk/>
            <pc:sldMk cId="1510804738" sldId="4032"/>
            <ac:inkMk id="18" creationId="{B8092993-E3C8-57EA-1D8A-44E087A11F03}"/>
          </ac:inkMkLst>
        </pc:inkChg>
        <pc:inkChg chg="add">
          <ac:chgData name="Jeff Landgraf" userId="367c8676d18b2324" providerId="LiveId" clId="{542A78F5-523E-4FE6-AA08-077958E38474}" dt="2024-02-27T07:50:03.407" v="1421" actId="9405"/>
          <ac:inkMkLst>
            <pc:docMk/>
            <pc:sldMk cId="1510804738" sldId="4032"/>
            <ac:inkMk id="19" creationId="{4EFF17D0-0044-CF21-0D5B-F4691D436138}"/>
          </ac:inkMkLst>
        </pc:inkChg>
        <pc:inkChg chg="add">
          <ac:chgData name="Jeff Landgraf" userId="367c8676d18b2324" providerId="LiveId" clId="{542A78F5-523E-4FE6-AA08-077958E38474}" dt="2024-02-27T07:50:14.726" v="1422" actId="9405"/>
          <ac:inkMkLst>
            <pc:docMk/>
            <pc:sldMk cId="1510804738" sldId="4032"/>
            <ac:inkMk id="20" creationId="{5C298821-8BF5-A7C5-73B5-F547E2BECD66}"/>
          </ac:inkMkLst>
        </pc:inkChg>
        <pc:inkChg chg="add">
          <ac:chgData name="Jeff Landgraf" userId="367c8676d18b2324" providerId="LiveId" clId="{542A78F5-523E-4FE6-AA08-077958E38474}" dt="2024-02-27T07:50:18.904" v="1423" actId="9405"/>
          <ac:inkMkLst>
            <pc:docMk/>
            <pc:sldMk cId="1510804738" sldId="4032"/>
            <ac:inkMk id="21" creationId="{435A4DB8-9A3C-4464-1719-1C81DE6A9CF7}"/>
          </ac:inkMkLst>
        </pc:inkChg>
        <pc:inkChg chg="add">
          <ac:chgData name="Jeff Landgraf" userId="367c8676d18b2324" providerId="LiveId" clId="{542A78F5-523E-4FE6-AA08-077958E38474}" dt="2024-02-27T07:50:22.965" v="1424" actId="9405"/>
          <ac:inkMkLst>
            <pc:docMk/>
            <pc:sldMk cId="1510804738" sldId="4032"/>
            <ac:inkMk id="22" creationId="{422FA8D3-42DF-8D4C-FE3F-DE14FB6D117E}"/>
          </ac:inkMkLst>
        </pc:inkChg>
        <pc:inkChg chg="add">
          <ac:chgData name="Jeff Landgraf" userId="367c8676d18b2324" providerId="LiveId" clId="{542A78F5-523E-4FE6-AA08-077958E38474}" dt="2024-02-27T07:50:36.131" v="1425" actId="9405"/>
          <ac:inkMkLst>
            <pc:docMk/>
            <pc:sldMk cId="1510804738" sldId="4032"/>
            <ac:inkMk id="23" creationId="{FADCBC39-7840-B598-E1AE-D8358A41BE5A}"/>
          </ac:inkMkLst>
        </pc:inkChg>
        <pc:inkChg chg="add">
          <ac:chgData name="Jeff Landgraf" userId="367c8676d18b2324" providerId="LiveId" clId="{542A78F5-523E-4FE6-AA08-077958E38474}" dt="2024-02-27T07:50:37.597" v="1426" actId="9405"/>
          <ac:inkMkLst>
            <pc:docMk/>
            <pc:sldMk cId="1510804738" sldId="4032"/>
            <ac:inkMk id="24" creationId="{A581543B-3FB8-6A4E-BBD4-ADEF83B89F43}"/>
          </ac:inkMkLst>
        </pc:inkChg>
        <pc:inkChg chg="add">
          <ac:chgData name="Jeff Landgraf" userId="367c8676d18b2324" providerId="LiveId" clId="{542A78F5-523E-4FE6-AA08-077958E38474}" dt="2024-02-27T07:50:39.850" v="1427" actId="9405"/>
          <ac:inkMkLst>
            <pc:docMk/>
            <pc:sldMk cId="1510804738" sldId="4032"/>
            <ac:inkMk id="25" creationId="{D34FC842-4015-CEF8-944A-665AE2586858}"/>
          </ac:inkMkLst>
        </pc:inkChg>
        <pc:inkChg chg="add">
          <ac:chgData name="Jeff Landgraf" userId="367c8676d18b2324" providerId="LiveId" clId="{542A78F5-523E-4FE6-AA08-077958E38474}" dt="2024-02-27T07:50:43.821" v="1428" actId="9405"/>
          <ac:inkMkLst>
            <pc:docMk/>
            <pc:sldMk cId="1510804738" sldId="4032"/>
            <ac:inkMk id="26" creationId="{C89BC6BA-F331-5637-807E-5779E65B901D}"/>
          </ac:inkMkLst>
        </pc:inkChg>
        <pc:inkChg chg="add">
          <ac:chgData name="Jeff Landgraf" userId="367c8676d18b2324" providerId="LiveId" clId="{542A78F5-523E-4FE6-AA08-077958E38474}" dt="2024-02-27T07:50:45.620" v="1429" actId="9405"/>
          <ac:inkMkLst>
            <pc:docMk/>
            <pc:sldMk cId="1510804738" sldId="4032"/>
            <ac:inkMk id="27" creationId="{BB4AFC6D-80CF-E6B9-0612-DFA39BAE18EB}"/>
          </ac:inkMkLst>
        </pc:inkChg>
        <pc:inkChg chg="add">
          <ac:chgData name="Jeff Landgraf" userId="367c8676d18b2324" providerId="LiveId" clId="{542A78F5-523E-4FE6-AA08-077958E38474}" dt="2024-02-27T07:50:47.800" v="1430" actId="9405"/>
          <ac:inkMkLst>
            <pc:docMk/>
            <pc:sldMk cId="1510804738" sldId="4032"/>
            <ac:inkMk id="28" creationId="{BC251578-0018-C27F-87C3-85CCC188D8C1}"/>
          </ac:inkMkLst>
        </pc:inkChg>
        <pc:inkChg chg="add">
          <ac:chgData name="Jeff Landgraf" userId="367c8676d18b2324" providerId="LiveId" clId="{542A78F5-523E-4FE6-AA08-077958E38474}" dt="2024-02-27T07:53:27.615" v="1540" actId="9405"/>
          <ac:inkMkLst>
            <pc:docMk/>
            <pc:sldMk cId="1510804738" sldId="4032"/>
            <ac:inkMk id="29" creationId="{EF4B796C-BDEE-AA0D-2AB8-A35B2F95F6F5}"/>
          </ac:inkMkLst>
        </pc:inkChg>
        <pc:inkChg chg="add">
          <ac:chgData name="Jeff Landgraf" userId="367c8676d18b2324" providerId="LiveId" clId="{542A78F5-523E-4FE6-AA08-077958E38474}" dt="2024-02-27T07:54:08.094" v="1541" actId="9405"/>
          <ac:inkMkLst>
            <pc:docMk/>
            <pc:sldMk cId="1510804738" sldId="4032"/>
            <ac:inkMk id="30" creationId="{0FE38C30-3541-A2F5-B30D-61992AEB8B7A}"/>
          </ac:inkMkLst>
        </pc:inkChg>
        <pc:inkChg chg="add">
          <ac:chgData name="Jeff Landgraf" userId="367c8676d18b2324" providerId="LiveId" clId="{542A78F5-523E-4FE6-AA08-077958E38474}" dt="2024-02-27T08:00:21.549" v="1991" actId="9405"/>
          <ac:inkMkLst>
            <pc:docMk/>
            <pc:sldMk cId="1510804738" sldId="4032"/>
            <ac:inkMk id="31" creationId="{56BA13AE-6C35-1A95-3B1B-714E38E4A3FF}"/>
          </ac:inkMkLst>
        </pc:inkChg>
        <pc:inkChg chg="add">
          <ac:chgData name="Jeff Landgraf" userId="367c8676d18b2324" providerId="LiveId" clId="{542A78F5-523E-4FE6-AA08-077958E38474}" dt="2024-02-27T08:00:34.204" v="1992" actId="9405"/>
          <ac:inkMkLst>
            <pc:docMk/>
            <pc:sldMk cId="1510804738" sldId="4032"/>
            <ac:inkMk id="32" creationId="{508D0C64-5879-E1F9-4225-665FB55E26FB}"/>
          </ac:inkMkLst>
        </pc:inkChg>
        <pc:inkChg chg="add">
          <ac:chgData name="Jeff Landgraf" userId="367c8676d18b2324" providerId="LiveId" clId="{542A78F5-523E-4FE6-AA08-077958E38474}" dt="2024-02-27T08:00:49.892" v="1993" actId="9405"/>
          <ac:inkMkLst>
            <pc:docMk/>
            <pc:sldMk cId="1510804738" sldId="4032"/>
            <ac:inkMk id="33" creationId="{B48E6AB0-C8F9-02CF-1767-814328123CF0}"/>
          </ac:inkMkLst>
        </pc:inkChg>
        <pc:inkChg chg="add">
          <ac:chgData name="Jeff Landgraf" userId="367c8676d18b2324" providerId="LiveId" clId="{542A78F5-523E-4FE6-AA08-077958E38474}" dt="2024-02-27T08:01:01.072" v="1994" actId="9405"/>
          <ac:inkMkLst>
            <pc:docMk/>
            <pc:sldMk cId="1510804738" sldId="4032"/>
            <ac:inkMk id="34" creationId="{C5839E67-F3A7-B36B-0025-C5618C803974}"/>
          </ac:inkMkLst>
        </pc:inkChg>
        <pc:inkChg chg="add">
          <ac:chgData name="Jeff Landgraf" userId="367c8676d18b2324" providerId="LiveId" clId="{542A78F5-523E-4FE6-AA08-077958E38474}" dt="2024-02-27T08:03:11.038" v="1995" actId="9405"/>
          <ac:inkMkLst>
            <pc:docMk/>
            <pc:sldMk cId="1510804738" sldId="4032"/>
            <ac:inkMk id="35" creationId="{814A14D9-A79B-7D76-62F5-E6912D2E666B}"/>
          </ac:inkMkLst>
        </pc:inkChg>
        <pc:inkChg chg="add">
          <ac:chgData name="Jeff Landgraf" userId="367c8676d18b2324" providerId="LiveId" clId="{542A78F5-523E-4FE6-AA08-077958E38474}" dt="2024-02-27T08:06:51.074" v="1996" actId="9405"/>
          <ac:inkMkLst>
            <pc:docMk/>
            <pc:sldMk cId="1510804738" sldId="4032"/>
            <ac:inkMk id="36" creationId="{A7F94F6A-C4BC-3273-7781-3280DA691894}"/>
          </ac:inkMkLst>
        </pc:inkChg>
      </pc:sldChg>
      <pc:sldChg chg="addSp modSp new mod">
        <pc:chgData name="Jeff Landgraf" userId="367c8676d18b2324" providerId="LiveId" clId="{542A78F5-523E-4FE6-AA08-077958E38474}" dt="2024-02-29T06:26:52.297" v="8317" actId="20577"/>
        <pc:sldMkLst>
          <pc:docMk/>
          <pc:sldMk cId="1408418329" sldId="4033"/>
        </pc:sldMkLst>
        <pc:spChg chg="mod">
          <ac:chgData name="Jeff Landgraf" userId="367c8676d18b2324" providerId="LiveId" clId="{542A78F5-523E-4FE6-AA08-077958E38474}" dt="2024-02-27T08:12:59.305" v="2025" actId="20577"/>
          <ac:spMkLst>
            <pc:docMk/>
            <pc:sldMk cId="1408418329" sldId="4033"/>
            <ac:spMk id="2" creationId="{E177EA4B-1051-BD73-0571-DB25A2A06D56}"/>
          </ac:spMkLst>
        </pc:spChg>
        <pc:spChg chg="mod">
          <ac:chgData name="Jeff Landgraf" userId="367c8676d18b2324" providerId="LiveId" clId="{542A78F5-523E-4FE6-AA08-077958E38474}" dt="2024-02-29T06:26:52.297" v="8317" actId="20577"/>
          <ac:spMkLst>
            <pc:docMk/>
            <pc:sldMk cId="1408418329" sldId="4033"/>
            <ac:spMk id="3" creationId="{2202BF6E-9289-B42E-2282-13D48CBF7B5A}"/>
          </ac:spMkLst>
        </pc:spChg>
        <pc:picChg chg="add mod">
          <ac:chgData name="Jeff Landgraf" userId="367c8676d18b2324" providerId="LiveId" clId="{542A78F5-523E-4FE6-AA08-077958E38474}" dt="2024-02-27T08:15:05.089" v="2029" actId="1076"/>
          <ac:picMkLst>
            <pc:docMk/>
            <pc:sldMk cId="1408418329" sldId="4033"/>
            <ac:picMk id="8" creationId="{CC7EE5DD-E0FF-5ED0-2F4A-54BC20B471A8}"/>
          </ac:picMkLst>
        </pc:picChg>
        <pc:picChg chg="add mod">
          <ac:chgData name="Jeff Landgraf" userId="367c8676d18b2324" providerId="LiveId" clId="{542A78F5-523E-4FE6-AA08-077958E38474}" dt="2024-02-27T08:18:05.889" v="2038" actId="14100"/>
          <ac:picMkLst>
            <pc:docMk/>
            <pc:sldMk cId="1408418329" sldId="4033"/>
            <ac:picMk id="10" creationId="{B604DFB1-AE99-B8AF-285E-C38E527569C0}"/>
          </ac:picMkLst>
        </pc:picChg>
      </pc:sldChg>
      <pc:sldChg chg="addSp modSp new mod">
        <pc:chgData name="Jeff Landgraf" userId="367c8676d18b2324" providerId="LiveId" clId="{542A78F5-523E-4FE6-AA08-077958E38474}" dt="2024-02-29T06:28:21.421" v="8319" actId="20577"/>
        <pc:sldMkLst>
          <pc:docMk/>
          <pc:sldMk cId="491029537" sldId="4034"/>
        </pc:sldMkLst>
        <pc:spChg chg="mod">
          <ac:chgData name="Jeff Landgraf" userId="367c8676d18b2324" providerId="LiveId" clId="{542A78F5-523E-4FE6-AA08-077958E38474}" dt="2024-02-27T08:43:44.885" v="2781" actId="20577"/>
          <ac:spMkLst>
            <pc:docMk/>
            <pc:sldMk cId="491029537" sldId="4034"/>
            <ac:spMk id="2" creationId="{7C1CD108-B125-0F04-939B-F6D57BE481F8}"/>
          </ac:spMkLst>
        </pc:spChg>
        <pc:spChg chg="mod">
          <ac:chgData name="Jeff Landgraf" userId="367c8676d18b2324" providerId="LiveId" clId="{542A78F5-523E-4FE6-AA08-077958E38474}" dt="2024-02-29T06:28:21.421" v="8319" actId="20577"/>
          <ac:spMkLst>
            <pc:docMk/>
            <pc:sldMk cId="491029537" sldId="4034"/>
            <ac:spMk id="3" creationId="{C8D98125-598C-2351-173A-DE7565480530}"/>
          </ac:spMkLst>
        </pc:spChg>
        <pc:picChg chg="add mod">
          <ac:chgData name="Jeff Landgraf" userId="367c8676d18b2324" providerId="LiveId" clId="{542A78F5-523E-4FE6-AA08-077958E38474}" dt="2024-02-27T09:12:14.399" v="4248" actId="14100"/>
          <ac:picMkLst>
            <pc:docMk/>
            <pc:sldMk cId="491029537" sldId="4034"/>
            <ac:picMk id="8" creationId="{DD2B4408-35B3-8F1D-95CC-BF53875E7DF7}"/>
          </ac:picMkLst>
        </pc:picChg>
      </pc:sldChg>
      <pc:sldChg chg="addSp delSp modSp add mod">
        <pc:chgData name="Jeff Landgraf" userId="367c8676d18b2324" providerId="LiveId" clId="{542A78F5-523E-4FE6-AA08-077958E38474}" dt="2024-02-29T06:32:28.690" v="8496" actId="20577"/>
        <pc:sldMkLst>
          <pc:docMk/>
          <pc:sldMk cId="112639384" sldId="4035"/>
        </pc:sldMkLst>
        <pc:spChg chg="del">
          <ac:chgData name="Jeff Landgraf" userId="367c8676d18b2324" providerId="LiveId" clId="{542A78F5-523E-4FE6-AA08-077958E38474}" dt="2024-02-27T09:08:22.390" v="4187" actId="478"/>
          <ac:spMkLst>
            <pc:docMk/>
            <pc:sldMk cId="112639384" sldId="4035"/>
            <ac:spMk id="3" creationId="{83E6CF87-D5A0-F0CC-C129-B0826C8A5C29}"/>
          </ac:spMkLst>
        </pc:spChg>
        <pc:spChg chg="add mod">
          <ac:chgData name="Jeff Landgraf" userId="367c8676d18b2324" providerId="LiveId" clId="{542A78F5-523E-4FE6-AA08-077958E38474}" dt="2024-02-29T06:32:28.690" v="8496" actId="20577"/>
          <ac:spMkLst>
            <pc:docMk/>
            <pc:sldMk cId="112639384" sldId="4035"/>
            <ac:spMk id="3" creationId="{E6C1E941-F073-4A24-BB27-CA7A374AAA58}"/>
          </ac:spMkLst>
        </pc:spChg>
        <pc:spChg chg="add del">
          <ac:chgData name="Jeff Landgraf" userId="367c8676d18b2324" providerId="LiveId" clId="{542A78F5-523E-4FE6-AA08-077958E38474}" dt="2024-02-27T09:07:39.876" v="4181" actId="22"/>
          <ac:spMkLst>
            <pc:docMk/>
            <pc:sldMk cId="112639384" sldId="4035"/>
            <ac:spMk id="9" creationId="{95B7DDDA-691A-32E9-CFE2-C9CA2C98E06E}"/>
          </ac:spMkLst>
        </pc:spChg>
        <pc:spChg chg="add del mod">
          <ac:chgData name="Jeff Landgraf" userId="367c8676d18b2324" providerId="LiveId" clId="{542A78F5-523E-4FE6-AA08-077958E38474}" dt="2024-02-27T09:08:26.272" v="4188" actId="478"/>
          <ac:spMkLst>
            <pc:docMk/>
            <pc:sldMk cId="112639384" sldId="4035"/>
            <ac:spMk id="13" creationId="{44A1DE4B-68B9-09D5-61D6-63E1E75B7616}"/>
          </ac:spMkLst>
        </pc:spChg>
        <pc:picChg chg="mod">
          <ac:chgData name="Jeff Landgraf" userId="367c8676d18b2324" providerId="LiveId" clId="{542A78F5-523E-4FE6-AA08-077958E38474}" dt="2024-02-27T09:08:31.730" v="4189" actId="1076"/>
          <ac:picMkLst>
            <pc:docMk/>
            <pc:sldMk cId="112639384" sldId="4035"/>
            <ac:picMk id="8" creationId="{69159DBF-4A59-313B-ACF1-809518A4B2E5}"/>
          </ac:picMkLst>
        </pc:picChg>
        <pc:picChg chg="add mod">
          <ac:chgData name="Jeff Landgraf" userId="367c8676d18b2324" providerId="LiveId" clId="{542A78F5-523E-4FE6-AA08-077958E38474}" dt="2024-02-27T09:08:54.064" v="4197" actId="692"/>
          <ac:picMkLst>
            <pc:docMk/>
            <pc:sldMk cId="112639384" sldId="4035"/>
            <ac:picMk id="11" creationId="{432950E4-F565-032A-A52D-F2E5E65E6FB3}"/>
          </ac:picMkLst>
        </pc:picChg>
      </pc:sldChg>
      <pc:sldChg chg="delSp add del mod">
        <pc:chgData name="Jeff Landgraf" userId="367c8676d18b2324" providerId="LiveId" clId="{542A78F5-523E-4FE6-AA08-077958E38474}" dt="2024-02-27T09:14:09.688" v="4310" actId="47"/>
        <pc:sldMkLst>
          <pc:docMk/>
          <pc:sldMk cId="3328627783" sldId="4036"/>
        </pc:sldMkLst>
        <pc:picChg chg="del">
          <ac:chgData name="Jeff Landgraf" userId="367c8676d18b2324" providerId="LiveId" clId="{542A78F5-523E-4FE6-AA08-077958E38474}" dt="2024-02-27T09:13:58.991" v="4307" actId="478"/>
          <ac:picMkLst>
            <pc:docMk/>
            <pc:sldMk cId="3328627783" sldId="4036"/>
            <ac:picMk id="8" creationId="{4D15CE81-97B1-3FE3-F230-525F89D2A486}"/>
          </ac:picMkLst>
        </pc:picChg>
        <pc:picChg chg="del">
          <ac:chgData name="Jeff Landgraf" userId="367c8676d18b2324" providerId="LiveId" clId="{542A78F5-523E-4FE6-AA08-077958E38474}" dt="2024-02-27T09:14:00.046" v="4308" actId="478"/>
          <ac:picMkLst>
            <pc:docMk/>
            <pc:sldMk cId="3328627783" sldId="4036"/>
            <ac:picMk id="11" creationId="{FDF0D4DE-2EE0-C5A1-B3F7-431AE47F38CE}"/>
          </ac:picMkLst>
        </pc:picChg>
      </pc:sldChg>
      <pc:sldChg chg="addSp delSp modSp add mod ord">
        <pc:chgData name="Jeff Landgraf" userId="367c8676d18b2324" providerId="LiveId" clId="{542A78F5-523E-4FE6-AA08-077958E38474}" dt="2024-02-27T09:25:14.463" v="4764" actId="20577"/>
        <pc:sldMkLst>
          <pc:docMk/>
          <pc:sldMk cId="4218752689" sldId="4037"/>
        </pc:sldMkLst>
        <pc:spChg chg="mod">
          <ac:chgData name="Jeff Landgraf" userId="367c8676d18b2324" providerId="LiveId" clId="{542A78F5-523E-4FE6-AA08-077958E38474}" dt="2024-02-27T09:25:14.463" v="4764" actId="20577"/>
          <ac:spMkLst>
            <pc:docMk/>
            <pc:sldMk cId="4218752689" sldId="4037"/>
            <ac:spMk id="3" creationId="{D6EE82DB-608E-07A1-D4FE-7F1386BA6F81}"/>
          </ac:spMkLst>
        </pc:spChg>
        <pc:picChg chg="del">
          <ac:chgData name="Jeff Landgraf" userId="367c8676d18b2324" providerId="LiveId" clId="{542A78F5-523E-4FE6-AA08-077958E38474}" dt="2024-02-27T09:14:21.055" v="4313" actId="478"/>
          <ac:picMkLst>
            <pc:docMk/>
            <pc:sldMk cId="4218752689" sldId="4037"/>
            <ac:picMk id="8" creationId="{13FCEACB-D1EB-93C5-4647-F10A088063E8}"/>
          </ac:picMkLst>
        </pc:picChg>
        <pc:picChg chg="add mod ord">
          <ac:chgData name="Jeff Landgraf" userId="367c8676d18b2324" providerId="LiveId" clId="{542A78F5-523E-4FE6-AA08-077958E38474}" dt="2024-02-27T09:21:30.406" v="4535" actId="14100"/>
          <ac:picMkLst>
            <pc:docMk/>
            <pc:sldMk cId="4218752689" sldId="4037"/>
            <ac:picMk id="9" creationId="{1284BAAE-8721-D70C-9CFA-245D743DE983}"/>
          </ac:picMkLst>
        </pc:picChg>
        <pc:picChg chg="add mod">
          <ac:chgData name="Jeff Landgraf" userId="367c8676d18b2324" providerId="LiveId" clId="{542A78F5-523E-4FE6-AA08-077958E38474}" dt="2024-02-27T09:21:26.767" v="4534" actId="1076"/>
          <ac:picMkLst>
            <pc:docMk/>
            <pc:sldMk cId="4218752689" sldId="4037"/>
            <ac:picMk id="11" creationId="{944EE9F7-4B21-9A18-583E-CD3FB1F7AEFF}"/>
          </ac:picMkLst>
        </pc:picChg>
      </pc:sldChg>
      <pc:sldChg chg="modSp add mod">
        <pc:chgData name="Jeff Landgraf" userId="367c8676d18b2324" providerId="LiveId" clId="{542A78F5-523E-4FE6-AA08-077958E38474}" dt="2024-02-27T09:25:31.319" v="4766" actId="166"/>
        <pc:sldMkLst>
          <pc:docMk/>
          <pc:sldMk cId="3061994243" sldId="4038"/>
        </pc:sldMkLst>
        <pc:picChg chg="ord">
          <ac:chgData name="Jeff Landgraf" userId="367c8676d18b2324" providerId="LiveId" clId="{542A78F5-523E-4FE6-AA08-077958E38474}" dt="2024-02-27T09:25:31.319" v="4766" actId="166"/>
          <ac:picMkLst>
            <pc:docMk/>
            <pc:sldMk cId="3061994243" sldId="4038"/>
            <ac:picMk id="11" creationId="{36ECAB23-2E08-3583-903A-856CC2754E32}"/>
          </ac:picMkLst>
        </pc:picChg>
      </pc:sldChg>
      <pc:sldChg chg="addSp delSp modSp add mod">
        <pc:chgData name="Jeff Landgraf" userId="367c8676d18b2324" providerId="LiveId" clId="{542A78F5-523E-4FE6-AA08-077958E38474}" dt="2024-02-27T09:51:22.521" v="6090" actId="20577"/>
        <pc:sldMkLst>
          <pc:docMk/>
          <pc:sldMk cId="292267339" sldId="4039"/>
        </pc:sldMkLst>
        <pc:spChg chg="mod">
          <ac:chgData name="Jeff Landgraf" userId="367c8676d18b2324" providerId="LiveId" clId="{542A78F5-523E-4FE6-AA08-077958E38474}" dt="2024-02-27T09:51:22.521" v="6090" actId="20577"/>
          <ac:spMkLst>
            <pc:docMk/>
            <pc:sldMk cId="292267339" sldId="4039"/>
            <ac:spMk id="3" creationId="{0F8D56B4-0570-83C2-4B2C-13D477323118}"/>
          </ac:spMkLst>
        </pc:spChg>
        <pc:spChg chg="add del">
          <ac:chgData name="Jeff Landgraf" userId="367c8676d18b2324" providerId="LiveId" clId="{542A78F5-523E-4FE6-AA08-077958E38474}" dt="2024-02-27T09:30:13.358" v="4780" actId="478"/>
          <ac:spMkLst>
            <pc:docMk/>
            <pc:sldMk cId="292267339" sldId="4039"/>
            <ac:spMk id="8" creationId="{B9A5F049-6806-8AFF-5620-B53847EDDE4C}"/>
          </ac:spMkLst>
        </pc:spChg>
        <pc:spChg chg="add del">
          <ac:chgData name="Jeff Landgraf" userId="367c8676d18b2324" providerId="LiveId" clId="{542A78F5-523E-4FE6-AA08-077958E38474}" dt="2024-02-27T09:31:30.446" v="4782" actId="478"/>
          <ac:spMkLst>
            <pc:docMk/>
            <pc:sldMk cId="292267339" sldId="4039"/>
            <ac:spMk id="12" creationId="{CB79B262-E74A-CBBF-B59A-53021EE4368F}"/>
          </ac:spMkLst>
        </pc:spChg>
        <pc:picChg chg="del">
          <ac:chgData name="Jeff Landgraf" userId="367c8676d18b2324" providerId="LiveId" clId="{542A78F5-523E-4FE6-AA08-077958E38474}" dt="2024-02-27T09:27:40.653" v="4770" actId="478"/>
          <ac:picMkLst>
            <pc:docMk/>
            <pc:sldMk cId="292267339" sldId="4039"/>
            <ac:picMk id="9" creationId="{A2B6F2E8-2C6C-3D8B-F62B-6939078475CE}"/>
          </ac:picMkLst>
        </pc:picChg>
        <pc:picChg chg="del">
          <ac:chgData name="Jeff Landgraf" userId="367c8676d18b2324" providerId="LiveId" clId="{542A78F5-523E-4FE6-AA08-077958E38474}" dt="2024-02-27T09:27:41.589" v="4771" actId="478"/>
          <ac:picMkLst>
            <pc:docMk/>
            <pc:sldMk cId="292267339" sldId="4039"/>
            <ac:picMk id="11" creationId="{8F8B2EF0-6F1F-84F1-847A-453DE727454E}"/>
          </ac:picMkLst>
        </pc:picChg>
        <pc:picChg chg="add mod">
          <ac:chgData name="Jeff Landgraf" userId="367c8676d18b2324" providerId="LiveId" clId="{542A78F5-523E-4FE6-AA08-077958E38474}" dt="2024-02-27T09:31:50.259" v="4785" actId="1076"/>
          <ac:picMkLst>
            <pc:docMk/>
            <pc:sldMk cId="292267339" sldId="4039"/>
            <ac:picMk id="14" creationId="{8C161749-D07A-816D-4BD5-5460D6F6A9C7}"/>
          </ac:picMkLst>
        </pc:picChg>
      </pc:sldChg>
      <pc:sldChg chg="new del">
        <pc:chgData name="Jeff Landgraf" userId="367c8676d18b2324" providerId="LiveId" clId="{542A78F5-523E-4FE6-AA08-077958E38474}" dt="2024-02-27T09:27:30.989" v="4768" actId="47"/>
        <pc:sldMkLst>
          <pc:docMk/>
          <pc:sldMk cId="411529870" sldId="4039"/>
        </pc:sldMkLst>
      </pc:sldChg>
      <pc:sldChg chg="addSp modSp new mod">
        <pc:chgData name="Jeff Landgraf" userId="367c8676d18b2324" providerId="LiveId" clId="{542A78F5-523E-4FE6-AA08-077958E38474}" dt="2024-02-27T16:24:02.741" v="7766" actId="20577"/>
        <pc:sldMkLst>
          <pc:docMk/>
          <pc:sldMk cId="31608776" sldId="4040"/>
        </pc:sldMkLst>
        <pc:spChg chg="mod">
          <ac:chgData name="Jeff Landgraf" userId="367c8676d18b2324" providerId="LiveId" clId="{542A78F5-523E-4FE6-AA08-077958E38474}" dt="2024-02-27T09:36:48.347" v="5182" actId="20577"/>
          <ac:spMkLst>
            <pc:docMk/>
            <pc:sldMk cId="31608776" sldId="4040"/>
            <ac:spMk id="2" creationId="{760F5EBF-8255-9025-6BE3-5075FE42328A}"/>
          </ac:spMkLst>
        </pc:spChg>
        <pc:spChg chg="mod">
          <ac:chgData name="Jeff Landgraf" userId="367c8676d18b2324" providerId="LiveId" clId="{542A78F5-523E-4FE6-AA08-077958E38474}" dt="2024-02-27T16:24:02.741" v="7766" actId="20577"/>
          <ac:spMkLst>
            <pc:docMk/>
            <pc:sldMk cId="31608776" sldId="4040"/>
            <ac:spMk id="3" creationId="{7F38265E-78A8-D292-A302-9C32FE5E0590}"/>
          </ac:spMkLst>
        </pc:spChg>
        <pc:spChg chg="add mod">
          <ac:chgData name="Jeff Landgraf" userId="367c8676d18b2324" providerId="LiveId" clId="{542A78F5-523E-4FE6-AA08-077958E38474}" dt="2024-02-27T16:18:06.132" v="7720" actId="1076"/>
          <ac:spMkLst>
            <pc:docMk/>
            <pc:sldMk cId="31608776" sldId="4040"/>
            <ac:spMk id="9" creationId="{18D38553-2E6B-74A2-9AB6-481643D6AE73}"/>
          </ac:spMkLst>
        </pc:spChg>
        <pc:picChg chg="add mod">
          <ac:chgData name="Jeff Landgraf" userId="367c8676d18b2324" providerId="LiveId" clId="{542A78F5-523E-4FE6-AA08-077958E38474}" dt="2024-02-27T16:16:55.825" v="7707" actId="1076"/>
          <ac:picMkLst>
            <pc:docMk/>
            <pc:sldMk cId="31608776" sldId="4040"/>
            <ac:picMk id="8" creationId="{3E739EA9-74EC-FCF7-444F-20078B93CEF6}"/>
          </ac:picMkLst>
        </pc:picChg>
      </pc:sldChg>
      <pc:sldChg chg="addSp delSp modSp add mod">
        <pc:chgData name="Jeff Landgraf" userId="367c8676d18b2324" providerId="LiveId" clId="{542A78F5-523E-4FE6-AA08-077958E38474}" dt="2024-02-27T16:06:38.224" v="7705" actId="692"/>
        <pc:sldMkLst>
          <pc:docMk/>
          <pc:sldMk cId="2203503958" sldId="4041"/>
        </pc:sldMkLst>
        <pc:picChg chg="add mod">
          <ac:chgData name="Jeff Landgraf" userId="367c8676d18b2324" providerId="LiveId" clId="{542A78F5-523E-4FE6-AA08-077958E38474}" dt="2024-02-27T16:06:17.261" v="7697" actId="692"/>
          <ac:picMkLst>
            <pc:docMk/>
            <pc:sldMk cId="2203503958" sldId="4041"/>
            <ac:picMk id="8" creationId="{2321C3B6-540D-BE1F-44CB-3F82FA9AB8B6}"/>
          </ac:picMkLst>
        </pc:picChg>
        <pc:picChg chg="add del mod">
          <ac:chgData name="Jeff Landgraf" userId="367c8676d18b2324" providerId="LiveId" clId="{542A78F5-523E-4FE6-AA08-077958E38474}" dt="2024-02-27T14:57:47.521" v="6676" actId="478"/>
          <ac:picMkLst>
            <pc:docMk/>
            <pc:sldMk cId="2203503958" sldId="4041"/>
            <ac:picMk id="10" creationId="{B91E778D-96E3-B8D5-B73C-BAB2B4C359B0}"/>
          </ac:picMkLst>
        </pc:picChg>
        <pc:picChg chg="add mod">
          <ac:chgData name="Jeff Landgraf" userId="367c8676d18b2324" providerId="LiveId" clId="{542A78F5-523E-4FE6-AA08-077958E38474}" dt="2024-02-27T16:06:38.224" v="7705" actId="692"/>
          <ac:picMkLst>
            <pc:docMk/>
            <pc:sldMk cId="2203503958" sldId="4041"/>
            <ac:picMk id="12" creationId="{D7E36B00-C88D-AEEC-D654-AA438D9607EF}"/>
          </ac:picMkLst>
        </pc:picChg>
        <pc:picChg chg="add mod">
          <ac:chgData name="Jeff Landgraf" userId="367c8676d18b2324" providerId="LiveId" clId="{542A78F5-523E-4FE6-AA08-077958E38474}" dt="2024-02-27T16:06:28.044" v="7701" actId="692"/>
          <ac:picMkLst>
            <pc:docMk/>
            <pc:sldMk cId="2203503958" sldId="4041"/>
            <ac:picMk id="14" creationId="{E625F4D2-6564-A065-B578-90F070F8725F}"/>
          </ac:picMkLst>
        </pc:picChg>
        <pc:picChg chg="add del mod">
          <ac:chgData name="Jeff Landgraf" userId="367c8676d18b2324" providerId="LiveId" clId="{542A78F5-523E-4FE6-AA08-077958E38474}" dt="2024-02-27T15:09:27.894" v="6834" actId="478"/>
          <ac:picMkLst>
            <pc:docMk/>
            <pc:sldMk cId="2203503958" sldId="4041"/>
            <ac:picMk id="15" creationId="{EE4F6A16-CCCA-0344-E705-188A382501AA}"/>
          </ac:picMkLst>
        </pc:picChg>
      </pc:sldChg>
      <pc:sldChg chg="addSp delSp modSp new mod">
        <pc:chgData name="Jeff Landgraf" userId="367c8676d18b2324" providerId="LiveId" clId="{542A78F5-523E-4FE6-AA08-077958E38474}" dt="2024-02-29T06:35:33.185" v="8499" actId="20577"/>
        <pc:sldMkLst>
          <pc:docMk/>
          <pc:sldMk cId="2187899303" sldId="4042"/>
        </pc:sldMkLst>
        <pc:spChg chg="mod">
          <ac:chgData name="Jeff Landgraf" userId="367c8676d18b2324" providerId="LiveId" clId="{542A78F5-523E-4FE6-AA08-077958E38474}" dt="2024-02-27T15:09:17.934" v="6833" actId="20577"/>
          <ac:spMkLst>
            <pc:docMk/>
            <pc:sldMk cId="2187899303" sldId="4042"/>
            <ac:spMk id="2" creationId="{215C243A-E6B7-7421-64E6-CFB2B4981650}"/>
          </ac:spMkLst>
        </pc:spChg>
        <pc:spChg chg="add del">
          <ac:chgData name="Jeff Landgraf" userId="367c8676d18b2324" providerId="LiveId" clId="{542A78F5-523E-4FE6-AA08-077958E38474}" dt="2024-02-27T15:11:00.247" v="6839" actId="478"/>
          <ac:spMkLst>
            <pc:docMk/>
            <pc:sldMk cId="2187899303" sldId="4042"/>
            <ac:spMk id="7" creationId="{5950F8AA-E9DB-9443-508B-55498E3ED6A7}"/>
          </ac:spMkLst>
        </pc:spChg>
        <pc:spChg chg="add mod">
          <ac:chgData name="Jeff Landgraf" userId="367c8676d18b2324" providerId="LiveId" clId="{542A78F5-523E-4FE6-AA08-077958E38474}" dt="2024-02-27T15:11:24.862" v="6847" actId="1076"/>
          <ac:spMkLst>
            <pc:docMk/>
            <pc:sldMk cId="2187899303" sldId="4042"/>
            <ac:spMk id="8" creationId="{C9063555-AE62-A433-0208-1BA60F957CA9}"/>
          </ac:spMkLst>
        </pc:spChg>
        <pc:spChg chg="add mod">
          <ac:chgData name="Jeff Landgraf" userId="367c8676d18b2324" providerId="LiveId" clId="{542A78F5-523E-4FE6-AA08-077958E38474}" dt="2024-02-29T06:35:33.185" v="8499" actId="20577"/>
          <ac:spMkLst>
            <pc:docMk/>
            <pc:sldMk cId="2187899303" sldId="4042"/>
            <ac:spMk id="9" creationId="{8908E1BC-B5A3-5427-70D1-A263465A0E19}"/>
          </ac:spMkLst>
        </pc:spChg>
        <pc:picChg chg="add mod">
          <ac:chgData name="Jeff Landgraf" userId="367c8676d18b2324" providerId="LiveId" clId="{542A78F5-523E-4FE6-AA08-077958E38474}" dt="2024-02-27T15:09:35.925" v="6837" actId="1076"/>
          <ac:picMkLst>
            <pc:docMk/>
            <pc:sldMk cId="2187899303" sldId="4042"/>
            <ac:picMk id="6" creationId="{A9C4777F-08D4-DE15-1215-DEA0B3284E5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47:36.82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0,'786'0,"-754"2,-1 1,36 8,-33-4,52 2,385-8,-227-3,-224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50:22.96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0,'275'15,"-57"-2,168 0,631 10,1392-24,-1730 49,39 0,144-50,-770-3,130-21,42-4,220 27,-369-12,7 1,395 11,-260 5,72 14,-10 0,2369-15,-1235-3,-1400 4,64 12,30 1,39-15,43 2,-100 15,-49-4,-11-3,0 0,92 2,-39-14,112 3,-181 11,-33-5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50:36.131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0,'586'0,"-545"2,66 12,-65-7,62 3,334-12,-411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50:37.596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97,'35'-2,"0"-2,65-16,-24 5,-26 6,45-9,2 5,142-2,228 16,-440-1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50:39.849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32,'136'2,"150"-5,-168-11,28-2,266 16,-385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50:43.820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0,'945'0,"-923"1,1 2,43 9,-41-6,-1-2,33 3,288-8,-318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50:45.620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33,'887'0,"-852"-2,67-12,-65 7,64-2,118 10,-192-1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50:47.800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96,'4'-3,"0"0,0 0,0 1,0 0,1-1,-1 2,1-1,-1 0,1 1,0 0,8-1,59-4,-53 6,186-3,-102 4,153-18,-200 11,75 2,2 0,-46-11,-64 9,-1 2,35-2,350 6,-380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53:27.614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1,'709'0,"-504"14,-109-5,95 11,153 6,610-27,-911-1,1-2,72-16,-41 5,-19 9,-1 2,103 6,-49 2,123-7,188 6,-247 20,5 1,26-1,-9 0,300-3,344-20,-637 11,12 1,1032-13,-1219 0,48-9,-47 5,46-2,988 7,-480 1,-370 10,-6 1,3490-10,-1765-5,-1893 1,46-7,-44 3,43 0,1141 7,-1203-2,1-1,27-6,23-3,-54 10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54:08.094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3,'1905'0,"-1850"3,98 17,-98-10,100 4,17-3,11 0,-110-11,-21 1,0-2,88-13,-84 6,1 3,0 3,68 5,-10 0,492-3,-567-2,45-8,-45 4,49 0,30 6,120-17,-141 10,143 6,-99 4,-96-3,51-1,122 16,-106-9,-86-7,0 2,0 1,48 9,-28 5,-35-12,-1 0,1 0,0-1,0-1,21 2,119 9,-58-4,55 12,-112-14,0-1,0-2,1-1,-1-2,63-7,110-27,-147 27,0 2,86 7,-31 0,672-3,-637-12,1 1,305 12,-439-2,0-1,28-7,32-2,581 8,-337 6,-49-6,365 10,-397 11,199 6,87-25,-490-1,43-7,22-2,403 9,-259 4,-112-14,0 0,907 13,-870-13,8 0,849 13,-836 12,-92-3,4-1,139 5,334 3,-156-10,-244-9,345 2,-502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8:00:21.54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8531 98,'-93'10,"77"-7,-1-1,0 0,1-1,-1-1,0 0,-20-3,-52-8,0 4,-166 10,236-2,-152 9,-64 2,-2006-13,2194 0,-1-3,0-2,1-2,-66-20,67 18,-60-7,-25-5,71 12,0 3,-1 2,1 3,-63 6,-2-1,-698-3,677 12,-2-1,82-11,14-2,0 3,-95 13,102-7,0-3,-51-1,-33 2,-80 21,-141 8,124-12,77-5,-357-10,286-9,-457 2,636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49:09.16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0,'1626'0,"-1595"0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8:00:34.203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4556 46,'-52'3,"-55"9,37-3,1 0,33-3,-63 2,-90 3,14 0,129-11,-386 0,1-32,190 15,53 6,14 3,102 7,-83-12,68-1,-173-5,-433 20,658 1,-49 8,48-5,-46 2,52-7,-34-1,-1 3,0 3,-91 19,124-18,-1-2,-50 2,45-5,-53 10,25-3,46-7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8:00:49.891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5257 114,'-1369'0,"1298"-4,-104-17,-13-2,-327-22,395 38,-236-7,-566 14,769 12,5 0,114-11,-42 9,-27 1,-30-11,70-2,0 2,-100 15,99-7,0-3,-118-6,61-2,-31 3,130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8:01:01.07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9660 117,'-320'3,"-344"-6,125-60,210 16,222 40,-131 8,82 2,-74-4,-258 3,133 38,198-17,50-14,-31 4,-333 73,327-70,57-8,-248 18,-102-19,246-10,-682 4,822-4,0-2,0-2,-77-20,111 22,-5-1,0 1,0 1,-1 0,-28 1,31 1,1 0,-27-5,-29-4,-136 12,-53-3,118-20,97 13,-93-6,-517 16,627-2,-48-9,47 5,-51-2,-892 8,956-1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8:03:11.03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71,'7'-2,"0"0,0 0,0 0,-1-1,9-4,0 0,15-3,0 1,1 2,59-6,-84 12,65-4,103 4,-74 3,-54 1,-1 2,0 1,49 15,-48-10,1-2,80 6,-19-4,-74-6,50 1,28-7,-92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8:06:51.07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1 162,'58'-11,"-19"3,230-19,-246 25,128-19,-99 12,94-5,672 15,-658 10,6 1,-86-8,103 17,-8 1,-94-15,164 7,77 10,2-1,2045-26,-1338 4,-891 10,-20 0,60 1,39 0,82 5,108-10,-236-9,107 4,297-5,-414-8,63 0,-140 11,-11 2,0-3,83-13,-78 5,1 4,101 6,103-6,-181-4,-42 5,0-3,76-18,160-28,-156 32,292-20,-293 32,429 2,-326 10,311-21,-108 11,-255 9,253-15,227 1,-399 15,248 17,-495-18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49:17.11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1,'1050'0,"-962"4,134 24,47 3,-117-30,-120-2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49:26.20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31,'1006'0,"-986"-1,-1-1,1-1,20-6,32-4,-42 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49:32.04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34,'1'-1,"-1"0,1 0,-1 0,1 0,-1 0,1 0,-1 0,1 0,0 0,0 1,-1-1,1 0,0 0,0 1,0-1,0 0,0 1,0-1,0 1,0-1,0 1,0 0,0-1,0 1,0 0,1 0,1 0,39-5,-33 4,662-9,-413 13,232-3,-455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49:36.56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65,'428'-32,"-27"-1,89 35,-462-2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50:03.407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33,'611'0,"-581"-1,-1-2,38-8,-35 5,60-4,978 8,-515 5,-301-5,294 4,-315 13,88 2,-95-2,-43 0,141 5,287-6,-384-17,2387 3,-2300 17,7 0,1650-19,-1939 4,-1 1,36 8,-33-5,52 4,-27-9,-6-1,0 3,64 11,-45-4,0-4,0-2,83-8,-17 1,1141 3,-1247-2,0-2,0-1,52-15,40-6,75 0,-33 7,-38 7,4 0,231 9,-175 6,168-27,-193 18,-37 3,-33-12,-67 10,0 0,30 0,315 4,-175 3,-157-2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50:14.72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65,'400'-24,"52"14,-267 13,74-19,-20-1,879 16,-533 3,-534 0,59 11,23 1,-21-10,1 0,137 21,-123-8,0-5,146-7,-200-2,-1 3,77 17,-72-10,122 5,1255-17,-666-3,1174 2,-1666 15,23 1,2976-19,-1700 5,-1412 0,200-4,-233-16,-109 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7T07:50:18.90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64,'2076'0,"-2016"-2,64-12,47-2,97 17,94-2,-225-15,-88 9,60-2,831 11,-631 20,-221-13,24 4,-39-3,77 0,-118-10,91 0,128 17,31 0,-85-8,922 12,-736-24,2010 3,-2354-2,71-12,-69 7,57-3,7 9,162-9,173-6,-171 12,-113-12,31 0,188 1,-22 0,823 16,-957 15,-7 0,1215-18,-1373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7A753-87B3-47FE-971D-E9D7E1FD2B7B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0276C-6B7F-4146-85EC-A095E0EC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SC-x Identifier</a:t>
            </a:r>
          </a:p>
          <a:p>
            <a:r>
              <a:rPr lang="en-US"/>
              <a:t>EIC CD-3A Review</a:t>
            </a:r>
          </a:p>
          <a:p>
            <a:r>
              <a:rPr lang="en-US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1732353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bg>
      <p:bgPr>
        <a:gradFill flip="none" rotWithShape="1">
          <a:gsLst>
            <a:gs pos="100000">
              <a:srgbClr val="CBCBCB"/>
            </a:gs>
            <a:gs pos="55000">
              <a:schemeClr val="bg1"/>
            </a:gs>
            <a:gs pos="3000">
              <a:srgbClr val="0A384A"/>
            </a:gs>
            <a:gs pos="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70" y="-20791"/>
            <a:ext cx="11499234" cy="8148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82B8F7-1782-9F8C-954E-F8EE7CC8DA6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2/27/2024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1D66B-F601-3A0E-BC32-8FF54861B4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1794F-98B3-B49E-D3DA-245F326812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5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 flip="none" rotWithShape="1">
          <a:gsLst>
            <a:gs pos="100000">
              <a:srgbClr val="CBCBCB"/>
            </a:gs>
            <a:gs pos="46000">
              <a:schemeClr val="bg1"/>
            </a:gs>
            <a:gs pos="3000">
              <a:srgbClr val="0A384A"/>
            </a:gs>
            <a:gs pos="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C4243-AC4B-E0B6-0CF8-E074892D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4A2BD-D415-34E7-CE5C-C5EECEAC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F305C-2602-4CA9-A2B7-0F73DAFE7D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CB2DF-DA3C-2865-BFB2-9FD5CAAB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2/27/2024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4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1">
          <a:gsLst>
            <a:gs pos="100000">
              <a:srgbClr val="CBCBCB"/>
            </a:gs>
            <a:gs pos="3000">
              <a:srgbClr val="0A384A"/>
            </a:gs>
            <a:gs pos="49000">
              <a:schemeClr val="bg1"/>
            </a:gs>
            <a:gs pos="3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E35FA-DCD0-B187-DEE9-FA40BA80FF9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3F305C-2602-4CA9-A2B7-0F73DAFE7D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77413-F1AB-7FA8-35A8-B185689303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2/27/2024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1E2DB-928D-EB03-4EC5-E942512188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Background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7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DB027-975B-9DAA-9ABB-C1479DDA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/>
              <a:t>2/27/2024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7713A-2D70-5C82-B9ED-72D7B322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Background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2CBFF-0EF1-857A-0186-CA85AD8C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651CC1-2A7B-4698-AD80-058BA0F6F6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B701-A73C-FEDB-11AC-DE47A8911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D55D4-DC03-570C-392A-1C8BE798B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E60B0-2478-5D90-3C25-E21BA9D8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FEC71-31D6-E200-6578-B84AA864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Background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88728-0C5D-F5A9-C4E2-3DD0EFCA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372B-8B8F-4836-995D-C983BF465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5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242424"/>
            </a:gs>
            <a:gs pos="13000">
              <a:srgbClr val="0A384A"/>
            </a:gs>
            <a:gs pos="76000">
              <a:schemeClr val="tx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EAD18-CE36-B494-3670-0FD662BF6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2/27/2024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F18D2-2C4B-2295-9778-285EFD26E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A98E4-5887-4078-2BC3-6B66821B6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D3F305C-2602-4CA9-A2B7-0F73DAFE7D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github.com/jml985/epicJTool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github.com/jml985/epicJTool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23.xml"/><Relationship Id="rId50" Type="http://schemas.openxmlformats.org/officeDocument/2006/relationships/image" Target="../media/image26.png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24.xml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5.png"/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CBDD-8A05-42E9-8DB4-6ABEC369E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127" y="186599"/>
            <a:ext cx="10962105" cy="1240412"/>
          </a:xfrm>
        </p:spPr>
        <p:txBody>
          <a:bodyPr/>
          <a:lstStyle/>
          <a:p>
            <a:r>
              <a:rPr lang="en-US" dirty="0"/>
              <a:t>Data Volume for DAQ Status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DBD7F-6251-29FE-746A-945C97615F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770" y="1761993"/>
            <a:ext cx="10962105" cy="448978"/>
          </a:xfrm>
        </p:spPr>
        <p:txBody>
          <a:bodyPr/>
          <a:lstStyle/>
          <a:p>
            <a:r>
              <a:rPr lang="en-US" dirty="0"/>
              <a:t>Jeff Landgraf</a:t>
            </a:r>
          </a:p>
        </p:txBody>
      </p:sp>
    </p:spTree>
    <p:extLst>
      <p:ext uri="{BB962C8B-B14F-4D97-AF65-F5344CB8AC3E}">
        <p14:creationId xmlns:p14="http://schemas.microsoft.com/office/powerpoint/2010/main" val="355647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5EBF-8255-9025-6BE3-5075FE42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8265E-78A8-D292-A302-9C32FE5E0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Code available:   </a:t>
            </a:r>
            <a:r>
              <a:rPr lang="en-US" dirty="0">
                <a:hlinkClick r:id="rId2"/>
              </a:rPr>
              <a:t>https://github.com/jml985/epicJTools</a:t>
            </a:r>
            <a:endParaRPr lang="en-US" dirty="0"/>
          </a:p>
          <a:p>
            <a:r>
              <a:rPr lang="en-US" dirty="0"/>
              <a:t>Jakub is working on putting electron calibration into </a:t>
            </a:r>
            <a:r>
              <a:rPr lang="en-US" dirty="0" err="1"/>
              <a:t>craterlake</a:t>
            </a:r>
            <a:r>
              <a:rPr lang="en-US" dirty="0"/>
              <a:t> / edm4eic.root format.    I also suggest using the 23.12.0 release of this to keep the geometry consistent between different backgrounds.   We should be mindful of the geometry used.</a:t>
            </a:r>
          </a:p>
          <a:p>
            <a:r>
              <a:rPr lang="en-US" dirty="0"/>
              <a:t>Need to finish</a:t>
            </a:r>
          </a:p>
          <a:p>
            <a:pPr lvl="1"/>
            <a:r>
              <a:rPr lang="en-US" dirty="0"/>
              <a:t>Combine data</a:t>
            </a:r>
          </a:p>
          <a:p>
            <a:pPr lvl="1"/>
            <a:r>
              <a:rPr lang="en-US" dirty="0"/>
              <a:t>Convert to data Sizes / charge sharing / rates rather than hit counts</a:t>
            </a:r>
          </a:p>
          <a:p>
            <a:pPr lvl="1"/>
            <a:r>
              <a:rPr lang="en-US" dirty="0"/>
              <a:t>Incorporate Far Backward/Far Forward</a:t>
            </a:r>
          </a:p>
          <a:p>
            <a:r>
              <a:rPr lang="en-US" dirty="0"/>
              <a:t>The code is nearly done and is relatively turnkey</a:t>
            </a:r>
          </a:p>
          <a:p>
            <a:pPr lvl="1"/>
            <a:r>
              <a:rPr lang="en-US" dirty="0"/>
              <a:t>It will need to be updated when geometry changes because detector dimensions hardcoded</a:t>
            </a:r>
          </a:p>
          <a:p>
            <a:pPr lvl="1"/>
            <a:r>
              <a:rPr lang="en-US" dirty="0"/>
              <a:t>Can be used to study different species (I haven’t seen any </a:t>
            </a:r>
            <a:r>
              <a:rPr lang="en-US" dirty="0" err="1"/>
              <a:t>eA</a:t>
            </a:r>
            <a:r>
              <a:rPr lang="en-US" dirty="0"/>
              <a:t> simulations at all, but at least in far back the rates seem to be higher)</a:t>
            </a:r>
          </a:p>
          <a:p>
            <a:pPr lvl="1"/>
            <a:r>
              <a:rPr lang="en-US" dirty="0"/>
              <a:t>Note, DAQ is interested in:</a:t>
            </a:r>
          </a:p>
          <a:p>
            <a:pPr marL="917575" lvl="2" indent="-342900">
              <a:buFont typeface="+mj-lt"/>
              <a:buAutoNum type="arabicPeriod"/>
            </a:pPr>
            <a:r>
              <a:rPr lang="en-US" dirty="0"/>
              <a:t>Worst case rates</a:t>
            </a:r>
          </a:p>
          <a:p>
            <a:pPr marL="917575" lvl="2" indent="-342900">
              <a:buFont typeface="+mj-lt"/>
              <a:buAutoNum type="arabicPeriod"/>
            </a:pPr>
            <a:r>
              <a:rPr lang="en-US" dirty="0"/>
              <a:t>Signal to background even at lower rates</a:t>
            </a:r>
          </a:p>
          <a:p>
            <a:r>
              <a:rPr lang="en-US" dirty="0"/>
              <a:t>I’m not sure about incorporating synchrotron radiation.</a:t>
            </a:r>
          </a:p>
          <a:p>
            <a:r>
              <a:rPr lang="en-US" dirty="0"/>
              <a:t>We should have a useful summary of the numbers next week…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1BE41-F809-2A29-3C52-1FEE295673B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2/27/2024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2283F-E394-306B-1892-B9BB51DE54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55E6E-6594-09F4-A4C1-38418538D9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39EA9-74EC-FCF7-444F-20078B93C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350" y="4267875"/>
            <a:ext cx="2486372" cy="19814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D38553-2E6B-74A2-9AB6-481643D6AE73}"/>
              </a:ext>
            </a:extLst>
          </p:cNvPr>
          <p:cNvSpPr txBox="1"/>
          <p:nvPr/>
        </p:nvSpPr>
        <p:spPr>
          <a:xfrm rot="16200000">
            <a:off x="8786183" y="5029126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Autogen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0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51A0F-F59E-8BB6-E202-2D18FAB3F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6609-8F8B-A1BF-4937-1D72826C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5423E-8DB6-11B0-233F-EE9E7C97BC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Code available:   </a:t>
            </a:r>
            <a:r>
              <a:rPr lang="en-US" dirty="0">
                <a:hlinkClick r:id="rId2"/>
              </a:rPr>
              <a:t>https://github.com/jml985/epicJTools</a:t>
            </a:r>
            <a:endParaRPr lang="en-US" dirty="0"/>
          </a:p>
          <a:p>
            <a:r>
              <a:rPr lang="en-US" dirty="0"/>
              <a:t>Jakub is working on putting electron calibration into </a:t>
            </a:r>
            <a:r>
              <a:rPr lang="en-US" dirty="0" err="1"/>
              <a:t>craterlake</a:t>
            </a:r>
            <a:r>
              <a:rPr lang="en-US" dirty="0"/>
              <a:t> / edm4eic.root format.    I also suggest using the 23.12.0 release of this to keep the geometry consistent between different backgrounds.   We should be mindful of the geometry used.</a:t>
            </a:r>
          </a:p>
          <a:p>
            <a:r>
              <a:rPr lang="en-US" dirty="0"/>
              <a:t>The code is nearly done and is relatively turnkey</a:t>
            </a:r>
          </a:p>
          <a:p>
            <a:pPr lvl="1"/>
            <a:r>
              <a:rPr lang="en-US" dirty="0"/>
              <a:t>It will need to be updated when geometry changes because detector dimensions hardcoded</a:t>
            </a:r>
          </a:p>
          <a:p>
            <a:pPr lvl="1"/>
            <a:r>
              <a:rPr lang="en-US" dirty="0"/>
              <a:t>Can be used to study different species (I haven’t seen any Ae simulations at all, but at least in far back the rates seem to be higher)</a:t>
            </a:r>
          </a:p>
          <a:p>
            <a:pPr lvl="1"/>
            <a:r>
              <a:rPr lang="en-US" dirty="0"/>
              <a:t>Note, DAQ is interested in:</a:t>
            </a:r>
          </a:p>
          <a:p>
            <a:pPr marL="917575" lvl="2" indent="-342900">
              <a:buFont typeface="+mj-lt"/>
              <a:buAutoNum type="arabicPeriod"/>
            </a:pPr>
            <a:r>
              <a:rPr lang="en-US" dirty="0"/>
              <a:t>Worst case rates</a:t>
            </a:r>
          </a:p>
          <a:p>
            <a:pPr marL="917575" lvl="2" indent="-342900">
              <a:buFont typeface="+mj-lt"/>
              <a:buAutoNum type="arabicPeriod"/>
            </a:pPr>
            <a:r>
              <a:rPr lang="en-US" dirty="0"/>
              <a:t>Signal to background even at lower rates</a:t>
            </a:r>
          </a:p>
          <a:p>
            <a:r>
              <a:rPr lang="en-US" dirty="0"/>
              <a:t>I’m not sure about incorporating synchrotron radiation.</a:t>
            </a:r>
          </a:p>
          <a:p>
            <a:r>
              <a:rPr lang="en-US" dirty="0"/>
              <a:t>We should have a useful summary of the numbers next week…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186F1-372A-5C1E-897A-EE6E90CD02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2/27/2024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7E9D9-E973-529A-5530-1F82DF4A76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3FE51-5297-5CB8-0AE6-366EE670EC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1C3B6-540D-BE1F-44CB-3F82FA9AB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722" y="2594144"/>
            <a:ext cx="4611864" cy="3684409"/>
          </a:xfrm>
          <a:prstGeom prst="rect">
            <a:avLst/>
          </a:prstGeom>
          <a:ln w="19050">
            <a:solidFill>
              <a:schemeClr val="accent1">
                <a:shade val="1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E36B00-C88D-AEEC-D654-AA438D960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29" y="2778805"/>
            <a:ext cx="4429543" cy="3315086"/>
          </a:xfrm>
          <a:prstGeom prst="rect">
            <a:avLst/>
          </a:prstGeom>
          <a:ln w="19050">
            <a:solidFill>
              <a:schemeClr val="accent1">
                <a:shade val="1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25F4D2-6564-A065-B578-90F070F87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682" y="579447"/>
            <a:ext cx="4452636" cy="3298458"/>
          </a:xfrm>
          <a:prstGeom prst="rect">
            <a:avLst/>
          </a:prstGeom>
          <a:ln w="19050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0350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3A-E6B7-7421-64E6-CFB2B498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82BEC-B758-D3F7-09A0-01168457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73EEF-640B-F637-EF1D-0A97A1E2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5273F-9CC1-1422-77D8-1BD68B50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4777F-08D4-DE15-1215-DEA0B3284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723" y="1073396"/>
            <a:ext cx="6052474" cy="41327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063555-AE62-A433-0208-1BA60F957CA9}"/>
              </a:ext>
            </a:extLst>
          </p:cNvPr>
          <p:cNvSpPr txBox="1"/>
          <p:nvPr/>
        </p:nvSpPr>
        <p:spPr>
          <a:xfrm>
            <a:off x="1390261" y="1464906"/>
            <a:ext cx="20697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????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8E1BC-B5A3-5427-70D1-A263465A0E19}"/>
              </a:ext>
            </a:extLst>
          </p:cNvPr>
          <p:cNvSpPr txBox="1"/>
          <p:nvPr/>
        </p:nvSpPr>
        <p:spPr>
          <a:xfrm>
            <a:off x="720051" y="3125829"/>
            <a:ext cx="5036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Do we revisit these plots?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They are NOT wrong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They do have granularity that varies and doesn’t necessarily match physical readout (although </a:t>
            </a:r>
            <a:r>
              <a:rPr lang="en-US" b="1" i="1" dirty="0"/>
              <a:t>usually</a:t>
            </a:r>
            <a:r>
              <a:rPr lang="en-US" dirty="0"/>
              <a:t> match the actual measurement correctly!)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They do have active hits that are aggregated</a:t>
            </a:r>
          </a:p>
        </p:txBody>
      </p:sp>
    </p:spTree>
    <p:extLst>
      <p:ext uri="{BB962C8B-B14F-4D97-AF65-F5344CB8AC3E}">
        <p14:creationId xmlns:p14="http://schemas.microsoft.com/office/powerpoint/2010/main" val="218789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3609-A573-3A06-D2C1-585795A9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7E28-5859-B5A1-2242-F0412DB2E7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661" y="1001317"/>
            <a:ext cx="5710237" cy="59463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Take these plots and turn them into DAQ info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1863C-385B-9BF0-4FE1-73694575F6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B9805-EC7F-FBFB-65AB-6F44DE24A1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2/27/2024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FC667-DFBA-A53C-723B-2B04EFAF63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A4BA6E-F526-D0B1-B05C-C6CA0BC29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195" y="412589"/>
            <a:ext cx="4775226" cy="32606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B18E14-3085-61EB-7AFC-0F7418B0C017}"/>
              </a:ext>
            </a:extLst>
          </p:cNvPr>
          <p:cNvSpPr txBox="1"/>
          <p:nvPr/>
        </p:nvSpPr>
        <p:spPr>
          <a:xfrm>
            <a:off x="695661" y="1595949"/>
            <a:ext cx="6341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Starting point: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root files/code with raw data for each background &amp; DIS (Thanks </a:t>
            </a:r>
            <a:r>
              <a:rPr lang="en-US" dirty="0" err="1"/>
              <a:t>Zhengqiao</a:t>
            </a:r>
            <a:r>
              <a:rPr lang="en-US" dirty="0"/>
              <a:t>, Jakub!) in the format :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detector, </a:t>
            </a:r>
            <a:r>
              <a:rPr lang="en-US" dirty="0" err="1"/>
              <a:t>cellID</a:t>
            </a:r>
            <a:r>
              <a:rPr lang="en-US" dirty="0"/>
              <a:t>, x, y, 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6762A3-ACDA-AD43-2C7F-5A946406E58A}"/>
              </a:ext>
            </a:extLst>
          </p:cNvPr>
          <p:cNvSpPr txBox="1"/>
          <p:nvPr/>
        </p:nvSpPr>
        <p:spPr>
          <a:xfrm>
            <a:off x="695661" y="2925776"/>
            <a:ext cx="10885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r>
              <a:rPr lang="en-US" dirty="0"/>
              <a:t>Ending point: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 tables (channel &amp;/or ASIC, RDO, tape)</a:t>
            </a:r>
          </a:p>
          <a:p>
            <a:pPr marL="1257300" lvl="2" indent="-342900">
              <a:buAutoNum type="alphaLcPeriod"/>
            </a:pPr>
            <a:r>
              <a:rPr lang="en-US" dirty="0"/>
              <a:t>detector, [element], </a:t>
            </a:r>
            <a:r>
              <a:rPr lang="en-US" dirty="0" err="1"/>
              <a:t>hit_rate</a:t>
            </a:r>
            <a:r>
              <a:rPr lang="en-US" dirty="0"/>
              <a:t>[each type + noise], </a:t>
            </a:r>
            <a:r>
              <a:rPr lang="en-US" dirty="0" err="1"/>
              <a:t>channel_rate</a:t>
            </a:r>
            <a:r>
              <a:rPr lang="en-US" dirty="0"/>
              <a:t>[each type + noise], </a:t>
            </a:r>
            <a:r>
              <a:rPr lang="en-US" dirty="0" err="1"/>
              <a:t>hit_rate</a:t>
            </a:r>
            <a:r>
              <a:rPr lang="en-US" dirty="0"/>
              <a:t>[total], </a:t>
            </a:r>
            <a:r>
              <a:rPr lang="en-US" dirty="0" err="1"/>
              <a:t>channel_rate</a:t>
            </a:r>
            <a:r>
              <a:rPr lang="en-US" dirty="0"/>
              <a:t>[total], data throughput [total]</a:t>
            </a:r>
          </a:p>
          <a:p>
            <a:pPr marL="1257300" lvl="2" indent="-342900">
              <a:buAutoNum type="alphaLcPeriod"/>
            </a:pPr>
            <a:r>
              <a:rPr lang="en-US" dirty="0"/>
              <a:t>Maximum values for each (histograms with distribution of rates)</a:t>
            </a:r>
          </a:p>
          <a:p>
            <a:pPr marL="1257300" lvl="2" indent="-342900">
              <a:buAutoNum type="alphaLcPeriod"/>
            </a:pPr>
            <a:endParaRPr lang="en-US" dirty="0"/>
          </a:p>
          <a:p>
            <a:r>
              <a:rPr lang="en-US" dirty="0"/>
              <a:t>Subtasks: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Identifying channel, </a:t>
            </a:r>
            <a:r>
              <a:rPr lang="en-US" dirty="0" err="1"/>
              <a:t>asic</a:t>
            </a:r>
            <a:r>
              <a:rPr lang="en-US" dirty="0"/>
              <a:t>, </a:t>
            </a:r>
            <a:r>
              <a:rPr lang="en-US" dirty="0" err="1"/>
              <a:t>rdo</a:t>
            </a:r>
            <a:r>
              <a:rPr lang="en-US" dirty="0"/>
              <a:t> from </a:t>
            </a:r>
            <a:r>
              <a:rPr lang="en-US" dirty="0" err="1"/>
              <a:t>CELLID,x,y,z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Combining sources to do the summing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Adding information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Noise estimates,   Charge Sharing,    Sample time,    known ASIC operations</a:t>
            </a:r>
          </a:p>
        </p:txBody>
      </p:sp>
    </p:spTree>
    <p:extLst>
      <p:ext uri="{BB962C8B-B14F-4D97-AF65-F5344CB8AC3E}">
        <p14:creationId xmlns:p14="http://schemas.microsoft.com/office/powerpoint/2010/main" val="332583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2E8C-C3CE-297C-6124-2405FBB3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look…many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C9869-6BA3-E879-79B7-F220EA96B9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3929415" cy="5065713"/>
          </a:xfrm>
        </p:spPr>
        <p:txBody>
          <a:bodyPr/>
          <a:lstStyle/>
          <a:p>
            <a:r>
              <a:rPr lang="en-US" sz="1600" dirty="0"/>
              <a:t>More distinct channels hit than exist </a:t>
            </a:r>
          </a:p>
          <a:p>
            <a:pPr lvl="1"/>
            <a:r>
              <a:rPr lang="en-US" sz="1200" dirty="0"/>
              <a:t>Channel rate too low! </a:t>
            </a:r>
          </a:p>
          <a:p>
            <a:pPr lvl="1"/>
            <a:r>
              <a:rPr lang="en-US" sz="1200" dirty="0"/>
              <a:t>not auspicious for channel mapping</a:t>
            </a:r>
          </a:p>
          <a:p>
            <a:r>
              <a:rPr lang="en-US" sz="1600" dirty="0"/>
              <a:t>Unknown detectors</a:t>
            </a:r>
          </a:p>
          <a:p>
            <a:r>
              <a:rPr lang="en-US" sz="1600" dirty="0"/>
              <a:t>Most channels not hit</a:t>
            </a:r>
          </a:p>
          <a:p>
            <a:pPr lvl="1"/>
            <a:r>
              <a:rPr lang="en-US" sz="1200" dirty="0"/>
              <a:t>Channel rate too high!</a:t>
            </a:r>
          </a:p>
          <a:p>
            <a:r>
              <a:rPr lang="en-US" sz="1600" dirty="0"/>
              <a:t>Important detectors with no information</a:t>
            </a:r>
          </a:p>
          <a:p>
            <a:endParaRPr lang="en-US" sz="1600" dirty="0"/>
          </a:p>
          <a:p>
            <a:r>
              <a:rPr lang="en-US" sz="1600" dirty="0"/>
              <a:t>Different Geometry</a:t>
            </a:r>
          </a:p>
          <a:p>
            <a:pPr lvl="1"/>
            <a:r>
              <a:rPr lang="en-US" sz="1200" dirty="0"/>
              <a:t>Proton/DIS -&gt; </a:t>
            </a:r>
            <a:r>
              <a:rPr lang="en-US" sz="1200" dirty="0" err="1"/>
              <a:t>craterlake</a:t>
            </a:r>
            <a:endParaRPr lang="en-US" sz="1200" dirty="0"/>
          </a:p>
          <a:p>
            <a:pPr lvl="1"/>
            <a:r>
              <a:rPr lang="en-US" sz="1200" dirty="0"/>
              <a:t>Electron -&gt; </a:t>
            </a:r>
            <a:r>
              <a:rPr lang="en-US" sz="1200" dirty="0" err="1"/>
              <a:t>brycecanyon</a:t>
            </a:r>
            <a:endParaRPr lang="en-US" sz="1200" dirty="0"/>
          </a:p>
          <a:p>
            <a:r>
              <a:rPr lang="en-US" sz="1600" dirty="0"/>
              <a:t>Different framework</a:t>
            </a:r>
          </a:p>
          <a:p>
            <a:pPr lvl="1"/>
            <a:r>
              <a:rPr lang="en-US" sz="1200" dirty="0"/>
              <a:t>Proton/DIS   xxx.edm4eic.root</a:t>
            </a:r>
          </a:p>
          <a:p>
            <a:pPr lvl="1"/>
            <a:r>
              <a:rPr lang="en-US" sz="1200" dirty="0"/>
              <a:t>Electron       xxx.edm4hep.root</a:t>
            </a:r>
          </a:p>
          <a:p>
            <a:r>
              <a:rPr lang="en-US" sz="1600" dirty="0"/>
              <a:t>Different types of hits?</a:t>
            </a:r>
          </a:p>
          <a:p>
            <a:pPr lvl="1"/>
            <a:r>
              <a:rPr lang="en-US" sz="1200" dirty="0"/>
              <a:t>Proton/DIS  </a:t>
            </a:r>
            <a:r>
              <a:rPr lang="en-US" sz="1200" dirty="0">
                <a:sym typeface="Wingdings" panose="05000000000000000000" pitchFamily="2" charset="2"/>
              </a:rPr>
              <a:t>  </a:t>
            </a:r>
            <a:r>
              <a:rPr lang="en-US" sz="1200" dirty="0" err="1">
                <a:sym typeface="Wingdings" panose="05000000000000000000" pitchFamily="2" charset="2"/>
              </a:rPr>
              <a:t>RecHits</a:t>
            </a:r>
            <a:r>
              <a:rPr lang="en-US" sz="1200" dirty="0">
                <a:sym typeface="Wingdings" panose="05000000000000000000" pitchFamily="2" charset="2"/>
              </a:rPr>
              <a:t>   (thresholds applied ?!)</a:t>
            </a:r>
          </a:p>
          <a:p>
            <a:pPr lvl="1"/>
            <a:r>
              <a:rPr lang="en-US" sz="1200" dirty="0">
                <a:sym typeface="Wingdings" panose="05000000000000000000" pitchFamily="2" charset="2"/>
              </a:rPr>
              <a:t>Electron        Hits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ym typeface="Wingdings" panose="05000000000000000000" pitchFamily="2" charset="2"/>
              </a:rPr>
              <a:t>Understand / analyze each detector separately!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7CB41-8063-D2C5-900D-C251F57F3D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8A6EE-C712-B012-4814-50BDD475F4B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2/27/2024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D704F-BF52-65A3-FF0A-13C8827C99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AD134D-23BC-A762-B3C9-36E11C680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964" y="811212"/>
            <a:ext cx="7451849" cy="49235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01E3C0-43AD-D27B-689E-3DDD51E6D545}"/>
                  </a:ext>
                </a:extLst>
              </p14:cNvPr>
              <p14:cNvContentPartPr/>
              <p14:nvPr/>
            </p14:nvContentPartPr>
            <p14:xfrm>
              <a:off x="9268271" y="1264404"/>
              <a:ext cx="637920" cy="1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01E3C0-43AD-D27B-689E-3DDD51E6D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32271" y="1192404"/>
                <a:ext cx="7095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EA8D6B6-B215-88B4-9669-AAD3A9BD4621}"/>
                  </a:ext>
                </a:extLst>
              </p14:cNvPr>
              <p14:cNvContentPartPr/>
              <p14:nvPr/>
            </p14:nvContentPartPr>
            <p14:xfrm>
              <a:off x="9369791" y="1614324"/>
              <a:ext cx="59688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EA8D6B6-B215-88B4-9669-AAD3A9BD46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33791" y="1542324"/>
                <a:ext cx="668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191EFD9-CB06-D6A9-1E32-550A80BE050D}"/>
                  </a:ext>
                </a:extLst>
              </p14:cNvPr>
              <p14:cNvContentPartPr/>
              <p14:nvPr/>
            </p14:nvContentPartPr>
            <p14:xfrm>
              <a:off x="9324431" y="2460684"/>
              <a:ext cx="652680" cy="23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191EFD9-CB06-D6A9-1E32-550A80BE05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88431" y="2389044"/>
                <a:ext cx="7243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2DDD89-E036-33CE-C3DE-9E346993AE9B}"/>
                  </a:ext>
                </a:extLst>
              </p14:cNvPr>
              <p14:cNvContentPartPr/>
              <p14:nvPr/>
            </p14:nvContentPartPr>
            <p14:xfrm>
              <a:off x="9313271" y="2991684"/>
              <a:ext cx="43524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2DDD89-E036-33CE-C3DE-9E346993AE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77631" y="2919684"/>
                <a:ext cx="5068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C8371E8-9404-8E70-6F07-54D5E93253A1}"/>
                  </a:ext>
                </a:extLst>
              </p14:cNvPr>
              <p14:cNvContentPartPr/>
              <p14:nvPr/>
            </p14:nvContentPartPr>
            <p14:xfrm>
              <a:off x="9324431" y="3170964"/>
              <a:ext cx="551520" cy="12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C8371E8-9404-8E70-6F07-54D5E93253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88431" y="3098964"/>
                <a:ext cx="6231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23A9933-93AA-68BD-6CB5-56B3412E44F7}"/>
                  </a:ext>
                </a:extLst>
              </p14:cNvPr>
              <p14:cNvContentPartPr/>
              <p14:nvPr/>
            </p14:nvContentPartPr>
            <p14:xfrm>
              <a:off x="9347111" y="3295524"/>
              <a:ext cx="485280" cy="23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23A9933-93AA-68BD-6CB5-56B3412E44F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11111" y="3223524"/>
                <a:ext cx="5569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EFF17D0-0044-CF21-0D5B-F4691D436138}"/>
                  </a:ext>
                </a:extLst>
              </p14:cNvPr>
              <p14:cNvContentPartPr/>
              <p14:nvPr/>
            </p14:nvContentPartPr>
            <p14:xfrm>
              <a:off x="5587631" y="3487404"/>
              <a:ext cx="5719320" cy="71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EFF17D0-0044-CF21-0D5B-F4691D4361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51991" y="3415404"/>
                <a:ext cx="57909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C298821-8BF5-A7C5-73B5-F547E2BECD66}"/>
                  </a:ext>
                </a:extLst>
              </p14:cNvPr>
              <p14:cNvContentPartPr/>
              <p14:nvPr/>
            </p14:nvContentPartPr>
            <p14:xfrm>
              <a:off x="5836031" y="5225844"/>
              <a:ext cx="5605560" cy="69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C298821-8BF5-A7C5-73B5-F547E2BECD6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00031" y="5153844"/>
                <a:ext cx="56772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35A4DB8-9A3C-4464-1719-1C81DE6A9CF7}"/>
                  </a:ext>
                </a:extLst>
              </p14:cNvPr>
              <p14:cNvContentPartPr/>
              <p14:nvPr/>
            </p14:nvContentPartPr>
            <p14:xfrm>
              <a:off x="5746031" y="5406924"/>
              <a:ext cx="5521320" cy="46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35A4DB8-9A3C-4464-1719-1C81DE6A9CF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10031" y="5334924"/>
                <a:ext cx="55929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2FA8D3-42DF-8D4C-FE3F-DE14FB6D117E}"/>
                  </a:ext>
                </a:extLst>
              </p14:cNvPr>
              <p14:cNvContentPartPr/>
              <p14:nvPr/>
            </p14:nvContentPartPr>
            <p14:xfrm>
              <a:off x="5892911" y="5554164"/>
              <a:ext cx="5434560" cy="74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2FA8D3-42DF-8D4C-FE3F-DE14FB6D117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56911" y="5482164"/>
                <a:ext cx="55062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DCBC39-7840-B598-E1AE-D8358A41BE5A}"/>
                  </a:ext>
                </a:extLst>
              </p14:cNvPr>
              <p14:cNvContentPartPr/>
              <p14:nvPr/>
            </p14:nvContentPartPr>
            <p14:xfrm>
              <a:off x="11322431" y="3849564"/>
              <a:ext cx="484560" cy="1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DCBC39-7840-B598-E1AE-D8358A41BE5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286791" y="3777564"/>
                <a:ext cx="5562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581543B-3FB8-6A4E-BBD4-ADEF83B89F43}"/>
                  </a:ext>
                </a:extLst>
              </p14:cNvPr>
              <p14:cNvContentPartPr/>
              <p14:nvPr/>
            </p14:nvContentPartPr>
            <p14:xfrm>
              <a:off x="11378951" y="3995364"/>
              <a:ext cx="439920" cy="34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581543B-3FB8-6A4E-BBD4-ADEF83B89F4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342951" y="3923724"/>
                <a:ext cx="5115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34FC842-4015-CEF8-944A-665AE2586858}"/>
                  </a:ext>
                </a:extLst>
              </p14:cNvPr>
              <p14:cNvContentPartPr/>
              <p14:nvPr/>
            </p14:nvContentPartPr>
            <p14:xfrm>
              <a:off x="11412791" y="4199124"/>
              <a:ext cx="405360" cy="12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34FC842-4015-CEF8-944A-665AE258685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377151" y="4127484"/>
                <a:ext cx="4770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89BC6BA-F331-5637-807E-5779E65B901D}"/>
                  </a:ext>
                </a:extLst>
              </p14:cNvPr>
              <p14:cNvContentPartPr/>
              <p14:nvPr/>
            </p14:nvContentPartPr>
            <p14:xfrm>
              <a:off x="9358271" y="3871884"/>
              <a:ext cx="552240" cy="12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89BC6BA-F331-5637-807E-5779E65B901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322271" y="3799884"/>
                <a:ext cx="623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B4AFC6D-80CF-E6B9-0612-DFA39BAE18EB}"/>
                  </a:ext>
                </a:extLst>
              </p14:cNvPr>
              <p14:cNvContentPartPr/>
              <p14:nvPr/>
            </p14:nvContentPartPr>
            <p14:xfrm>
              <a:off x="9380591" y="4029564"/>
              <a:ext cx="507240" cy="11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B4AFC6D-80CF-E6B9-0612-DFA39BAE18E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344951" y="3957924"/>
                <a:ext cx="578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C251578-0018-C27F-87C3-85CCC188D8C1}"/>
                  </a:ext>
                </a:extLst>
              </p14:cNvPr>
              <p14:cNvContentPartPr/>
              <p14:nvPr/>
            </p14:nvContentPartPr>
            <p14:xfrm>
              <a:off x="9380591" y="4187604"/>
              <a:ext cx="597600" cy="34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C251578-0018-C27F-87C3-85CCC188D8C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344951" y="4115964"/>
                <a:ext cx="6692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F4B796C-BDEE-AA0D-2AB8-A35B2F95F6F5}"/>
                  </a:ext>
                </a:extLst>
              </p14:cNvPr>
              <p14:cNvContentPartPr/>
              <p14:nvPr/>
            </p14:nvContentPartPr>
            <p14:xfrm>
              <a:off x="5274270" y="2269363"/>
              <a:ext cx="6155280" cy="58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F4B796C-BDEE-AA0D-2AB8-A35B2F95F6F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38270" y="2197723"/>
                <a:ext cx="62269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FE38C30-3541-A2F5-B30D-61992AEB8B7A}"/>
                  </a:ext>
                </a:extLst>
              </p14:cNvPr>
              <p14:cNvContentPartPr/>
              <p14:nvPr/>
            </p14:nvContentPartPr>
            <p14:xfrm>
              <a:off x="4906710" y="1950043"/>
              <a:ext cx="6498360" cy="49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FE38C30-3541-A2F5-B30D-61992AEB8B7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70710" y="1878043"/>
                <a:ext cx="65700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6BA13AE-6C35-1A95-3B1B-714E38E4A3FF}"/>
                  </a:ext>
                </a:extLst>
              </p14:cNvPr>
              <p14:cNvContentPartPr/>
              <p14:nvPr/>
            </p14:nvContentPartPr>
            <p14:xfrm>
              <a:off x="888750" y="1099723"/>
              <a:ext cx="3071160" cy="60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6BA13AE-6C35-1A95-3B1B-714E38E4A3F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52750" y="1027723"/>
                <a:ext cx="31428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08D0C64-5879-E1F9-4225-665FB55E26FB}"/>
                  </a:ext>
                </a:extLst>
              </p14:cNvPr>
              <p14:cNvContentPartPr/>
              <p14:nvPr/>
            </p14:nvContentPartPr>
            <p14:xfrm>
              <a:off x="849870" y="1910083"/>
              <a:ext cx="1640520" cy="417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08D0C64-5879-E1F9-4225-665FB55E26F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13870" y="1838083"/>
                <a:ext cx="17121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48E6AB0-C8F9-02CF-1767-814328123CF0}"/>
                  </a:ext>
                </a:extLst>
              </p14:cNvPr>
              <p14:cNvContentPartPr/>
              <p14:nvPr/>
            </p14:nvContentPartPr>
            <p14:xfrm>
              <a:off x="793350" y="2188003"/>
              <a:ext cx="1892880" cy="41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48E6AB0-C8F9-02CF-1767-814328123CF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7350" y="2116003"/>
                <a:ext cx="19645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5839E67-F3A7-B36B-0025-C5618C803974}"/>
                  </a:ext>
                </a:extLst>
              </p14:cNvPr>
              <p14:cNvContentPartPr/>
              <p14:nvPr/>
            </p14:nvContentPartPr>
            <p14:xfrm>
              <a:off x="735030" y="2701003"/>
              <a:ext cx="3477960" cy="84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5839E67-F3A7-B36B-0025-C5618C80397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99030" y="2629003"/>
                <a:ext cx="35496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14A14D9-A79B-7D76-62F5-E6912D2E666B}"/>
                  </a:ext>
                </a:extLst>
              </p14:cNvPr>
              <p14:cNvContentPartPr/>
              <p14:nvPr/>
            </p14:nvContentPartPr>
            <p14:xfrm>
              <a:off x="9315270" y="3656803"/>
              <a:ext cx="505800" cy="33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14A14D9-A79B-7D76-62F5-E6912D2E666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279270" y="3584803"/>
                <a:ext cx="577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7F94F6A-C4BC-3273-7781-3280DA691894}"/>
                  </a:ext>
                </a:extLst>
              </p14:cNvPr>
              <p14:cNvContentPartPr/>
              <p14:nvPr/>
            </p14:nvContentPartPr>
            <p14:xfrm>
              <a:off x="5592150" y="4660843"/>
              <a:ext cx="5698440" cy="10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7F94F6A-C4BC-3273-7781-3280DA69189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556510" y="4588843"/>
                <a:ext cx="5770080" cy="2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080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EA4B-1051-BD73-0571-DB25A2A0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look…more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2BF6E-9289-B42E-2282-13D48CBF7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890441"/>
            <a:ext cx="5515745" cy="435836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Mapping to ASICS/FEBS or even layers/disks harder than expected… no general solution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dd4hep  CELLID defined by &lt;id&gt; fields… but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Very inconsistent implementation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Named parameters + [</a:t>
            </a:r>
            <a:r>
              <a:rPr lang="en-US" dirty="0" err="1"/>
              <a:t>x,y</a:t>
            </a:r>
            <a:r>
              <a:rPr lang="en-US" dirty="0"/>
              <a:t>]  {not treated same while enumerating}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Actual channels are: </a:t>
            </a:r>
          </a:p>
          <a:p>
            <a:pPr lvl="3"/>
            <a:r>
              <a:rPr lang="en-US" dirty="0"/>
              <a:t>Mask named parameters, filter out </a:t>
            </a:r>
            <a:r>
              <a:rPr lang="en-US" dirty="0" err="1"/>
              <a:t>x,y</a:t>
            </a:r>
            <a:endParaRPr lang="en-US" dirty="0"/>
          </a:p>
          <a:p>
            <a:pPr lvl="3"/>
            <a:r>
              <a:rPr lang="en-US" dirty="0"/>
              <a:t>Only use </a:t>
            </a:r>
            <a:r>
              <a:rPr lang="en-US" dirty="0" err="1"/>
              <a:t>x,y</a:t>
            </a:r>
            <a:r>
              <a:rPr lang="en-US" dirty="0"/>
              <a:t>    </a:t>
            </a:r>
          </a:p>
          <a:p>
            <a:pPr lvl="3"/>
            <a:r>
              <a:rPr lang="en-US" dirty="0"/>
              <a:t>Combination of two</a:t>
            </a:r>
          </a:p>
          <a:p>
            <a:pPr lvl="3"/>
            <a:r>
              <a:rPr lang="en-US" dirty="0"/>
              <a:t>Complete variation </a:t>
            </a:r>
          </a:p>
          <a:p>
            <a:r>
              <a:rPr lang="en-US" sz="1800" dirty="0"/>
              <a:t>Even getting positions of detector elements is not easy. </a:t>
            </a:r>
          </a:p>
          <a:p>
            <a:pPr lvl="1"/>
            <a:r>
              <a:rPr lang="en-US" sz="1400" dirty="0"/>
              <a:t>Is there any way to execute the substitution of variables in the xml?</a:t>
            </a:r>
          </a:p>
          <a:p>
            <a:pPr lvl="1"/>
            <a:r>
              <a:rPr lang="en-US" sz="1400" dirty="0"/>
              <a:t>Can one grab them from root macros?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84BB2-AF48-9091-DAD9-BE83794E0A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5E848-2CC0-2C7B-0F00-47F33059BD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2/27/2024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7FF1A-3494-715E-DDB2-84F7B5AD9D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7EE5DD-E0FF-5ED0-2F4A-54BC20B4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759" y="890441"/>
            <a:ext cx="5515745" cy="2105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04DFB1-AE99-B8AF-285E-C38E52756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3" y="5469424"/>
            <a:ext cx="11637508" cy="57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1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D108-B125-0F04-939B-F6D57BE4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of channels / ASICS / RDOs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98125-598C-2351-173A-DE7565480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2" y="930274"/>
            <a:ext cx="9147401" cy="5212080"/>
          </a:xfrm>
        </p:spPr>
        <p:txBody>
          <a:bodyPr/>
          <a:lstStyle/>
          <a:p>
            <a:r>
              <a:rPr lang="en-US" sz="1800" dirty="0"/>
              <a:t>Reinterpreting geometry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LFHCAL</a:t>
            </a:r>
          </a:p>
          <a:p>
            <a:pPr lvl="2"/>
            <a:r>
              <a:rPr lang="en-US" dirty="0"/>
              <a:t>Actual counts (my tables):   64k channels.    Counts from dd4hep much higher!</a:t>
            </a:r>
          </a:p>
          <a:p>
            <a:pPr lvl="2"/>
            <a:r>
              <a:rPr lang="en-US" dirty="0"/>
              <a:t>CELLID:   [sys,moduleIDx,moduleIDy,moduletype,passive,towerx,towery,rlayerz,layerz]</a:t>
            </a:r>
          </a:p>
          <a:p>
            <a:pPr lvl="2"/>
            <a:r>
              <a:rPr lang="en-US" dirty="0"/>
              <a:t>Using [</a:t>
            </a:r>
            <a:r>
              <a:rPr lang="en-US" dirty="0" err="1"/>
              <a:t>moduleIDx,moduleIDy,towerx,towery,rlayerz</a:t>
            </a:r>
            <a:r>
              <a:rPr lang="en-US" dirty="0"/>
              <a:t>] alone, however gives 64,400 channels (close to actual value)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MPGD in general uses a fine grid to give the appropriate resolution in simulation.   To find correct channel counts I distribute ASICS/RDO evenly over surfaces…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71285-7943-C17F-F8BE-67A002A5861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2/27/2024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DBE05-472D-21D4-E03B-F3C007275E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E364D-AB25-AF7B-922A-E7CBF8130D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2B4408-35B3-8F1D-95CC-BF53875E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762" y="4068146"/>
            <a:ext cx="2594099" cy="213692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102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92E14-6B46-84CA-AAE7-063672B41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3277-8F9A-6358-B51E-8268872C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of channels / ASICS / RDOs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C6C44-399D-E778-5CAA-DB3FA5891A4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2/27/2024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959EF-C6DB-3B4E-5AFB-9E6E9C638F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F0CAB-93C0-920D-EE84-84888D0F23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159DBF-4A59-313B-ACF1-809518A4B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99" y="644939"/>
            <a:ext cx="6933305" cy="5711411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2950E4-F565-032A-A52D-F2E5E65E6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291" y="1060256"/>
            <a:ext cx="5110162" cy="365243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C1E941-F073-4A24-BB27-CA7A374AAA58}"/>
              </a:ext>
            </a:extLst>
          </p:cNvPr>
          <p:cNvSpPr txBox="1"/>
          <p:nvPr/>
        </p:nvSpPr>
        <p:spPr>
          <a:xfrm>
            <a:off x="7610204" y="4978875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need to take care that quantization effects don’t break the RDO counts as some detectors report in a course, precise grid!</a:t>
            </a:r>
          </a:p>
        </p:txBody>
      </p:sp>
    </p:spTree>
    <p:extLst>
      <p:ext uri="{BB962C8B-B14F-4D97-AF65-F5344CB8AC3E}">
        <p14:creationId xmlns:p14="http://schemas.microsoft.com/office/powerpoint/2010/main" val="112639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0A5B2-8BA7-219F-C617-359E2E01D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1D44-A4AC-CD6A-6ECE-0B4E8577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of channels / ASICS / RDOs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82DB-608E-07A1-D4FE-7F1386BA6F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2" y="930274"/>
            <a:ext cx="4912471" cy="521208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/>
              <a:t>EcalBarrel</a:t>
            </a:r>
            <a:endParaRPr lang="en-US" sz="1800" dirty="0"/>
          </a:p>
          <a:p>
            <a:pPr lvl="2"/>
            <a:r>
              <a:rPr lang="en-US" sz="1600" dirty="0"/>
              <a:t>dd4hep gives a discrete readout in z for physics simulations </a:t>
            </a:r>
          </a:p>
          <a:p>
            <a:pPr lvl="2"/>
            <a:r>
              <a:rPr lang="en-US" sz="1600" dirty="0"/>
              <a:t>But these are really long fibers readout at both ends</a:t>
            </a:r>
          </a:p>
          <a:p>
            <a:pPr lvl="2"/>
            <a:r>
              <a:rPr lang="en-US" sz="1600" dirty="0"/>
              <a:t>The correct count can be corrected to the right value by</a:t>
            </a:r>
          </a:p>
          <a:p>
            <a:pPr marL="1146175" lvl="3" indent="-342900">
              <a:buFont typeface="+mj-lt"/>
              <a:buAutoNum type="arabicPeriod"/>
            </a:pPr>
            <a:r>
              <a:rPr lang="en-US" sz="1400" dirty="0"/>
              <a:t>Masking the CELLID appropriately</a:t>
            </a:r>
          </a:p>
          <a:p>
            <a:pPr marL="1146175" lvl="3" indent="-342900">
              <a:buFont typeface="+mj-lt"/>
              <a:buAutoNum type="arabicPeriod"/>
            </a:pPr>
            <a:r>
              <a:rPr lang="en-US" sz="1400" dirty="0"/>
              <a:t>Doubling each channel as defined in the CELLID</a:t>
            </a:r>
          </a:p>
          <a:p>
            <a:pPr marL="574675" lvl="2" indent="0">
              <a:buNone/>
            </a:pPr>
            <a:r>
              <a:rPr lang="en-US" sz="1600" dirty="0"/>
              <a:t>	</a:t>
            </a:r>
          </a:p>
          <a:p>
            <a:pPr lvl="2"/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D290B-01A3-544E-AFB0-FC2234FECFE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2/27/2024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0210-3564-6CC6-C54F-15AEA1E486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BDC9F-4CD6-B2FB-94DF-1BBC27FD9D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4EE9F7-4B21-9A18-583E-CD3FB1F7A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943" y="2227006"/>
            <a:ext cx="5783497" cy="4129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4BAAE-8721-D70C-9CFA-245D743DE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433" y="1110343"/>
            <a:ext cx="5402424" cy="40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5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52197-DC11-6774-55BE-2FCBAED35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4ED2-0EDC-CE97-A267-650BD968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of channels / ASICS / RDOs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AAC95-E942-287B-5C66-47EAC5A3D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2" y="930274"/>
            <a:ext cx="4912471" cy="521208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/>
              <a:t>EcalBarrel</a:t>
            </a:r>
            <a:endParaRPr lang="en-US" sz="1800" dirty="0"/>
          </a:p>
          <a:p>
            <a:pPr lvl="2"/>
            <a:r>
              <a:rPr lang="en-US" sz="1600" dirty="0"/>
              <a:t>dd4hep gives a discrete readout in z for physics simulations </a:t>
            </a:r>
          </a:p>
          <a:p>
            <a:pPr lvl="2"/>
            <a:r>
              <a:rPr lang="en-US" sz="1600" dirty="0"/>
              <a:t>But these are really long fibers readout at both ends</a:t>
            </a:r>
          </a:p>
          <a:p>
            <a:pPr lvl="2"/>
            <a:r>
              <a:rPr lang="en-US" sz="1600" dirty="0"/>
              <a:t>The correct count can be corrected to the right value by</a:t>
            </a:r>
          </a:p>
          <a:p>
            <a:pPr marL="1146175" lvl="3" indent="-342900">
              <a:buFont typeface="+mj-lt"/>
              <a:buAutoNum type="arabicPeriod"/>
            </a:pPr>
            <a:r>
              <a:rPr lang="en-US" sz="1400" dirty="0"/>
              <a:t>Masking the CELLID appropriately</a:t>
            </a:r>
          </a:p>
          <a:p>
            <a:pPr marL="1146175" lvl="3" indent="-342900">
              <a:buFont typeface="+mj-lt"/>
              <a:buAutoNum type="arabicPeriod"/>
            </a:pPr>
            <a:r>
              <a:rPr lang="en-US" sz="1400" dirty="0"/>
              <a:t>Doubling each channel as defined in the CELLID</a:t>
            </a:r>
          </a:p>
          <a:p>
            <a:pPr marL="574675" lvl="2" indent="0">
              <a:buNone/>
            </a:pPr>
            <a:r>
              <a:rPr lang="en-US" sz="1600" dirty="0"/>
              <a:t>	</a:t>
            </a:r>
          </a:p>
          <a:p>
            <a:pPr lvl="2"/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52CA4-871B-C0E0-6728-8B3A5AC68AE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2/27/2024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5F438-3A96-CC11-3233-D95B5C1584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F1F09-2494-AC69-9DD8-46BF517CB1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BFE08C-ED95-FABB-3DCE-63A2F21AA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433" y="1110343"/>
            <a:ext cx="5402424" cy="4003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ECAB23-2E08-3583-903A-856CC2754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943" y="2227006"/>
            <a:ext cx="5783497" cy="41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9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BE58E-99AD-B343-9B65-6EE006F1D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4310-3F17-8F68-2F4D-2CCA180E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of channels / ASICS / RDOs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D56B4-0570-83C2-4B2C-13D477323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2" y="930274"/>
            <a:ext cx="5634038" cy="521208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/>
              <a:t>EcalBarrelImaging</a:t>
            </a:r>
            <a:endParaRPr lang="en-US" sz="1800" dirty="0"/>
          </a:p>
          <a:p>
            <a:pPr lvl="2"/>
            <a:r>
              <a:rPr lang="en-US" sz="1600" dirty="0"/>
              <a:t>The imaging calorimeter has only 4 layers (I think this was changed to 6)</a:t>
            </a:r>
          </a:p>
          <a:p>
            <a:pPr lvl="2"/>
            <a:r>
              <a:rPr lang="en-US" sz="1600" dirty="0"/>
              <a:t>The logic for assigning ASICS and RDOs is to take the </a:t>
            </a:r>
            <a:r>
              <a:rPr lang="en-US" sz="1600" dirty="0" err="1"/>
              <a:t>astropix</a:t>
            </a:r>
            <a:r>
              <a:rPr lang="en-US" sz="1600" dirty="0"/>
              <a:t> size and channel counts and evenly distribute on existing layers   (</a:t>
            </a:r>
            <a:r>
              <a:rPr lang="it-IT" sz="1600" dirty="0"/>
              <a:t>16cm^2 per quad astropix chip and 5320 ch.)</a:t>
            </a:r>
          </a:p>
          <a:p>
            <a:pPr lvl="2"/>
            <a:r>
              <a:rPr lang="it-IT" sz="1600" dirty="0"/>
              <a:t>The channel count is about 30% too low compared to the numbers in my tables.</a:t>
            </a:r>
            <a:endParaRPr lang="en-US" sz="1400" dirty="0"/>
          </a:p>
          <a:p>
            <a:pPr marL="574675" lvl="2" indent="0">
              <a:buNone/>
            </a:pPr>
            <a:r>
              <a:rPr lang="en-US" sz="1600" dirty="0"/>
              <a:t>	</a:t>
            </a:r>
          </a:p>
          <a:p>
            <a:pPr lvl="2"/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48D51-73AE-1743-8630-11BA81B815F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2/27/2024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2A45F-54B6-FB6B-307B-5DD45322E0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Background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B9AEA-581E-8F5C-42F9-48002341E0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D3F305C-2602-4CA9-A2B7-0F73DAFE7D1F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161749-D07A-816D-4BD5-5460D6F6A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821" y="1156996"/>
            <a:ext cx="5112951" cy="38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7339"/>
      </p:ext>
    </p:extLst>
  </p:cSld>
  <p:clrMapOvr>
    <a:masterClrMapping/>
  </p:clrMapOvr>
</p:sld>
</file>

<file path=ppt/theme/theme1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Words>1055</Words>
  <Application>Microsoft Office PowerPoint</Application>
  <PresentationFormat>Widescreen</PresentationFormat>
  <Paragraphs>149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1_BNL</vt:lpstr>
      <vt:lpstr>Data Volume for DAQ Status</vt:lpstr>
      <vt:lpstr>The Task</vt:lpstr>
      <vt:lpstr>First look…many issues</vt:lpstr>
      <vt:lpstr>Second look…more issues</vt:lpstr>
      <vt:lpstr>Assignment of channels / ASICS / RDOs</vt:lpstr>
      <vt:lpstr>Assignment of channels / ASICS / RDOs</vt:lpstr>
      <vt:lpstr>Assignment of channels / ASICS / RDOs</vt:lpstr>
      <vt:lpstr>Assignment of channels / ASICS / RDOs</vt:lpstr>
      <vt:lpstr>Assignment of channels / ASICS / RDOs</vt:lpstr>
      <vt:lpstr>Status</vt:lpstr>
      <vt:lpstr>Status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Landgraf</dc:creator>
  <cp:lastModifiedBy>Jeff Landgraf</cp:lastModifiedBy>
  <cp:revision>8</cp:revision>
  <dcterms:created xsi:type="dcterms:W3CDTF">2023-10-17T04:31:58Z</dcterms:created>
  <dcterms:modified xsi:type="dcterms:W3CDTF">2024-02-29T06:35:49Z</dcterms:modified>
</cp:coreProperties>
</file>