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2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9696D-2E56-6572-F32C-7AF7339130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0295E5-F413-54F6-53EA-D4E2519F77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ADF7E-9F8C-4714-CDFB-40FFF5FFE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F9E2-B1DC-4E39-BAA0-CFEE7C955E11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6A0CA-863F-1D5C-4775-8163DA848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D1CB3-44E0-F274-9777-9255358E5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1C57-A43F-4992-A0BB-CCFBBB994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38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888B4-E1D6-B8E7-23E6-71031999E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3BFFEC-DF58-EEC1-9876-951D84B3D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3FFC1-68E0-686B-5F17-3723B1A9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F9E2-B1DC-4E39-BAA0-CFEE7C955E11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C51AB-5384-FD3D-1604-2C1543FEB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E3DE3-3118-AB6C-A6AA-0F832AA4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1C57-A43F-4992-A0BB-CCFBBB994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48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C48072-C70F-D63D-5F7F-B4E6317BA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1EEE08-3B13-60C7-B7C1-78955D8BF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20EC3F-ECB6-5530-794B-9009F6710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F9E2-B1DC-4E39-BAA0-CFEE7C955E11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1344B-ABD6-6DA6-3161-D51EF742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44004-F39D-E09F-49CA-CC696720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1C57-A43F-4992-A0BB-CCFBBB994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7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1C73B-C628-07DB-DF26-15C9232E7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BA91E-FC15-AA3E-A839-3CAE9F167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BA6CF-58CB-B3FC-872D-22A610B6B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F9E2-B1DC-4E39-BAA0-CFEE7C955E11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10642-568D-6C72-991F-B18F3F43F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DD0D4-C8B6-F792-EE88-C9777D88E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1C57-A43F-4992-A0BB-CCFBBB994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7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D6147-DC30-1C98-6197-25D86D305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583FA-82A2-7006-CE4F-4E910AE9E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C6207-4D01-BBE7-2AE9-AB975C2D2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F9E2-B1DC-4E39-BAA0-CFEE7C955E11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E1B99-FA58-C9EA-EF25-0514CA184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6E1B3-ED3B-2A7B-BE7D-4C5622FE7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1C57-A43F-4992-A0BB-CCFBBB994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17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EB109-CCA4-F56A-DF7F-BE61CB6F7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545BD-8316-7E4C-43D9-B4F07E6B3A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3CB831-C37C-E488-BFA7-9BE2E0A08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1EC3E2-FFD5-53DF-1246-CC5F56BE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F9E2-B1DC-4E39-BAA0-CFEE7C955E11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9F7E4C-B3C2-C8F2-3A96-B6386565F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11C0C-A91E-1B46-64E1-4A684DF69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1C57-A43F-4992-A0BB-CCFBBB994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896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7D9CD-ABAC-CFE4-9E5C-593EEDE65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CEB715-DA04-4CFD-C2D4-9202B7C51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B71B9A-F093-81F5-EA7A-A986541CB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93C4E7-0A99-847D-A990-95E78CD304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3B1162-B1E0-0758-FE47-B706724886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36C5D8-8B31-6C68-9A5C-B6BF79ECB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F9E2-B1DC-4E39-BAA0-CFEE7C955E11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138D5A-DB58-D888-711B-2A6A1372D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944F0D-D46F-1831-63F3-BFA862FBD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1C57-A43F-4992-A0BB-CCFBBB994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5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876D5-3CBF-57A6-3087-3D84BFD36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DDCF0D-D0A6-2594-E5D9-AC56FCA8B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F9E2-B1DC-4E39-BAA0-CFEE7C955E11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B01903-FA24-25B4-FCEE-41ECE1BCB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4E1DF-338F-BF30-2D91-6C720A5A7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1C57-A43F-4992-A0BB-CCFBBB994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88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5FEC85-6D6F-9BD6-979F-FD7D82C0E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F9E2-B1DC-4E39-BAA0-CFEE7C955E11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EFEADC-3559-39A2-D4FF-68498B650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674044-1CE7-EF2F-BADE-77F0FF9E2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1C57-A43F-4992-A0BB-CCFBBB994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243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336DE-9BB4-F83D-C9F7-977D07329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A4443-D1B5-4240-0517-F49E60877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3234BE-8B64-B3E1-1050-6A6DA107D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6BA2B7-7D28-EBA9-FC7C-F2A3EF5D3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F9E2-B1DC-4E39-BAA0-CFEE7C955E11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F4681B-C1C4-7DE8-F235-FF36D866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80577-F2DD-17EB-9123-1D7F73FC7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1C57-A43F-4992-A0BB-CCFBBB994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034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4537-2BAF-9801-1795-B48AC392D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D8BA0B-2D15-D707-7B87-771FAB4F40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D26C73-A029-613C-FA14-4FCE64677F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7F1BC8-6EA1-16A2-31E0-823BCCB96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F9E2-B1DC-4E39-BAA0-CFEE7C955E11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B1B469-08D2-4AE4-9EDA-921AD9C2F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7E6AFF-2DBE-FA50-A1E2-6BF467391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1C57-A43F-4992-A0BB-CCFBBB994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53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2E84BF-E165-9636-47E4-FEDAB9AB9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F5E370-7409-E8AE-2D4E-27AFD0382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512F4-778B-F8C8-4C34-C29A2A76F4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EF9E2-B1DC-4E39-BAA0-CFEE7C955E11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28865-C810-C712-79CC-AE66D67A21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930B9-8153-8613-FBA4-36916C76E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C1C57-A43F-4992-A0BB-CCFBBB994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68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6D850-3002-47A3-92A6-78185A310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1548" y="214009"/>
            <a:ext cx="9144000" cy="6001964"/>
          </a:xfrm>
        </p:spPr>
        <p:txBody>
          <a:bodyPr>
            <a:normAutofit/>
          </a:bodyPr>
          <a:lstStyle/>
          <a:p>
            <a:r>
              <a:rPr lang="en-GB" sz="2000" dirty="0" err="1"/>
              <a:t>ePIC</a:t>
            </a:r>
            <a:r>
              <a:rPr lang="en-GB" sz="2000" dirty="0"/>
              <a:t> SVT Development Progress March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F0C582-25E0-05B0-51F8-ADA1870EAB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1549" y="6215973"/>
            <a:ext cx="9143999" cy="428017"/>
          </a:xfrm>
        </p:spPr>
        <p:txBody>
          <a:bodyPr>
            <a:normAutofit/>
          </a:bodyPr>
          <a:lstStyle/>
          <a:p>
            <a:r>
              <a:rPr lang="en-GB" sz="2000" dirty="0"/>
              <a:t>K. DAVIES / R. SMITH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26DB05-8958-3221-39B4-F21338472298}"/>
              </a:ext>
            </a:extLst>
          </p:cNvPr>
          <p:cNvSpPr txBox="1"/>
          <p:nvPr/>
        </p:nvSpPr>
        <p:spPr>
          <a:xfrm>
            <a:off x="1731523" y="214009"/>
            <a:ext cx="8848929" cy="3375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0C8553-20C0-B870-05CC-7FA57069A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548" y="369651"/>
            <a:ext cx="9579295" cy="542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7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E563D4-DA54-46BE-BB35-99A7CA3A6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036" y="0"/>
            <a:ext cx="9682998" cy="672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190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D188E63-33C3-9B93-7C1D-5F40E3BB2E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23" y="878578"/>
            <a:ext cx="5943577" cy="58664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EFF44B-12A4-194E-62E1-3B753456CE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9463" y="851586"/>
            <a:ext cx="5840114" cy="5866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C75AA4F-6E97-572C-41D8-165CD3280ACD}"/>
              </a:ext>
            </a:extLst>
          </p:cNvPr>
          <p:cNvSpPr txBox="1"/>
          <p:nvPr/>
        </p:nvSpPr>
        <p:spPr>
          <a:xfrm>
            <a:off x="2268848" y="155703"/>
            <a:ext cx="34410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Preferred Stave arrangement with:</a:t>
            </a:r>
          </a:p>
          <a:p>
            <a:r>
              <a:rPr lang="en-GB" sz="1400" dirty="0"/>
              <a:t>74 Staves on L4</a:t>
            </a:r>
          </a:p>
          <a:p>
            <a:r>
              <a:rPr lang="en-GB" sz="1400" dirty="0"/>
              <a:t>46 Staves on L3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6F4C09-0681-0F96-B564-BE7CDC889C96}"/>
              </a:ext>
            </a:extLst>
          </p:cNvPr>
          <p:cNvSpPr txBox="1"/>
          <p:nvPr/>
        </p:nvSpPr>
        <p:spPr>
          <a:xfrm>
            <a:off x="7976681" y="139915"/>
            <a:ext cx="32207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Alternative Stave arrangement with:</a:t>
            </a:r>
          </a:p>
          <a:p>
            <a:r>
              <a:rPr lang="en-GB" sz="1400" dirty="0"/>
              <a:t>74 Staves on L4</a:t>
            </a:r>
          </a:p>
          <a:p>
            <a:r>
              <a:rPr lang="en-GB" sz="1400" dirty="0"/>
              <a:t>46 Staves on L3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712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CD4C3D-C9BF-0B9A-D270-728A943D5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467" y="275785"/>
            <a:ext cx="9069066" cy="630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37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39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ePIC SVT Development Progress March 2024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ePIC SVT Development Progress March 2024</dc:title>
  <dc:creator>Davies, Ken (STFC,DL,TECH)</dc:creator>
  <cp:lastModifiedBy>Davies, Ken (STFC,DL,TECH)</cp:lastModifiedBy>
  <cp:revision>4</cp:revision>
  <dcterms:created xsi:type="dcterms:W3CDTF">2024-03-13T11:30:52Z</dcterms:created>
  <dcterms:modified xsi:type="dcterms:W3CDTF">2024-03-13T15:03:34Z</dcterms:modified>
</cp:coreProperties>
</file>