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26"/>
  </p:notesMasterIdLst>
  <p:sldIdLst>
    <p:sldId id="486" r:id="rId3"/>
    <p:sldId id="793" r:id="rId4"/>
    <p:sldId id="789" r:id="rId5"/>
    <p:sldId id="811" r:id="rId6"/>
    <p:sldId id="813" r:id="rId7"/>
    <p:sldId id="812" r:id="rId8"/>
    <p:sldId id="815" r:id="rId9"/>
    <p:sldId id="814" r:id="rId10"/>
    <p:sldId id="816" r:id="rId11"/>
    <p:sldId id="805" r:id="rId12"/>
    <p:sldId id="810" r:id="rId13"/>
    <p:sldId id="797" r:id="rId14"/>
    <p:sldId id="800" r:id="rId15"/>
    <p:sldId id="801" r:id="rId16"/>
    <p:sldId id="802" r:id="rId17"/>
    <p:sldId id="803" r:id="rId18"/>
    <p:sldId id="804" r:id="rId19"/>
    <p:sldId id="807" r:id="rId20"/>
    <p:sldId id="806" r:id="rId21"/>
    <p:sldId id="808" r:id="rId22"/>
    <p:sldId id="809" r:id="rId23"/>
    <p:sldId id="559" r:id="rId24"/>
    <p:sldId id="5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60"/>
    <p:restoredTop sz="95721"/>
  </p:normalViewPr>
  <p:slideViewPr>
    <p:cSldViewPr snapToGrid="0" snapToObjects="1">
      <p:cViewPr varScale="1">
        <p:scale>
          <a:sx n="106" d="100"/>
          <a:sy n="106" d="100"/>
        </p:scale>
        <p:origin x="19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82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152 48 2529,'-26'-2'661,"-1"0"237,3-3 2896,16 2 751,3-1-3553,5 4-1001,0 0 0,0 0 0,-1 0 0,1 0 0,0 0 0,0 0 0,0 0 0,0 0 0,0 0 0,0 0 0,0-1 0,0 1 0,0 0 0,0 0 0,0 0 0,0 0 0,0 0 0,0 0 0,0 0 0,0 0 0,1 0 0,-1 0 0,0-1 0,0 1 0,0 0 0,0 0 0,0 0 0,0 0 0,0 0 0,0 0 0,0 0 0,0 0 0,0 0 0,0 0 0,0 0 0,0 0 0,0 0 0,0 0 0,1 0 0,-1 0 0,0 0 0,0-1 0,0 1 0,0 0 0,0 0 0,0 0 0,0 0 0,0 0 0,0 0 0,0 0 0,1 0 0,13 0 173,16 3-66,0-2-1,49-5 1,83-6-7,-57 6-32,-69 2 7,0 2 0,56 6 0,-61-3 61,-31-3-121,0 0-1,0 0 1,1 0 0,-1 0-1,0 0 1,0 0 0,0 0-1,0 0 1,0 0-1,0 0 1,0 0 0,0 0-1,0 0 1,1 0 0,-1 0-1,0 0 1,0 0 0,0 0-1,0 0 1,0 0 0,0 0-1,0 0 1,0 0 0,1 0-1,-1 0 1,0 0 0,0 0-1,0 0 1,0 0 0,0 0-1,0 0 1,0 0-1,0 0 1,0 0 0,0-1-1,0 1 1,1 0 0,-1 0-1,0 0 1,0 0 0,0 0-1,0 0 1,0 0 0,0 0-1,0 0 1,0 0 0,0-1-1,0 1 1,0 0 0,0 0-1,0 0 1,0 0-1,0 0 1,0 0 0,0 0-1,0-1 1,-6-4 175,-15-5-248,11 9 22,0 0 0,0 0 0,-1 0-1,1 1 1,-15 2 0,-49 13 13,54-10-26,0-1 0,0 0 0,-32 0 0,12-3-86,-1 2-1,1 1 0,-58 15 0,66-14 188,0 0 0,-64-1 0,90-12 1934,0 1-1787,5 8-539,1 5-288,1 3 588,0-1 16,-1 1 0,1-1 0,-1 1 0,-1-1 0,-1 13 0,1-18 29,1 1 0,0 0-1,0-1 1,0 1-1,0 0 1,1-1 0,-1 1-1,1-1 1,0 1-1,0-1 1,1 1-1,1 4 1,7 23 12,-7-15-39,3 24 442,-6-36-307,1-1-1,-1 0 1,0 0 0,-1 0-1,1 1 1,0-1-1,-1 0 1,0 0 0,-2 5-1,3-7-96,-1 1 0,1-1 0,-1 1 0,1-1 0,0 1 0,0 0 0,-1-1 0,1 1 0,0-1 0,0 1 0,1-1 0,-1 1 0,0 0 0,0-1 0,2 3 0,10 24 1,-3-10 3,-1-7 4,-7-10-13,-1 0-1,1-1 1,-1 1 0,1-1-1,-1 1 1,1 0 0,-1-1-1,1 1 1,-1 0 0,1 0 0,-1-1-1,0 1 1,0 0 0,1 0-1,-1-1 1,0 1 0,0 1-1,1 1 24,1 1 1,-1-1-1,1 0 0,0 1 0,-1-1 0,1 0 0,1 0 0,-1-1 0,3 4 0,-5-6 8,0 0-1,0 0 1,0 0-1,0 0 1,0 0 0,0 0-1,0 0 1,0 0-1,0 0 1,0-1-1,0 1 1,0 0 0,0 0-1,0 0 1,0 0-1,0 0 1,0 0-1,0 0 1,0 0 0,0 0-1,0 0 1,0 0-1,0 0 1,0 0-1,0 0 1,0 0 0,0 0-1,0 0 1,0-1-1,0 1 1,0 0-1,0 0 1,0 0 0,0 0-1,0 0 1,0 0-1,0 0 1,0 0-1,0 0 1,0 0 0,0 0-1,0 0 1,0 0-1,0 0 1,0 0-1,0 0 1,1 0 0,-1 0-1,0 0 1,0 0-1,0 0 1,0 0-1,0 0 1,0 0 0,0 0-1,0 0 1,0 0-1,0 0 1,0 0-1,0 0 1,0 0 0,0 0-1,0 0 1,0 0-1,0 0 1,1 0-1,6 0 296,8 2-544,12 5 124,-1 1 1,1 2-1,40 20 0,-63-27 89,1 1-1,-1-1 0,0 1 1,0 0-1,0 0 1,4 6-1,10 10-4,-2-2 9,-12-13 0,0 0 0,0 0 0,1-1 0,7 6 1,-8-6-1,-1-3 0,-1 1 0,1-1 1,-1 1-1,0 0 0,0 0 1,0 0-1,0 0 0,0 0 1,0 0-1,2 4 1,-4-6-2,0 0 0,0 1 0,0-1 0,0 0 0,0 0 0,0 0 0,0 1 0,0-1 0,0 0 0,0 0 0,0 0 0,0 1 0,0-1 0,0 0 0,0 0 0,0 0 0,0 0 0,-1 1 0,1-1 0,0 0 0,0 0 0,0 0 0,0 0 0,0 0 0,0 1 1,-1-1-1,1 0 0,0 0 0,0 0 0,0 0 0,-1 0 0,1 0 0,0 0 0,0 0 0,0 0 0,0 0 0,0 0 0,0 0 1,0 0-1,0 0 0,-1 0 0,1 0 0,0 1 0,0-1 0,0 0 0,0 0 0,0 0 1,0 0-1,0 0 0,0 0 0,0 0 0,0 0 0,0 0 0,0 0 0,0 0 0,0 0 1,0 0-1,-1 0 0,1 0 0,0 0 0,0 1 0,0-1 0,0 0 0,0 0 0,0 0 1,0 0-1,0 0 0,0 0 0,0 0 0,0 0 0,0 0 0,0 0 0,0 0 0,0 1 1,0-1-1,0 0 0,0 0 0,0 0 0,1 0 0,-1 0 0,0 0 0,0 0 0,0 0 1,0 0-1,0 0 0,0 0 0,0 0 0,0 0 0,0 1 0,0-1 0,0 0 0,0 0 1,7 4-1,-4-3 1,-1 0 1,0 0-1,0 0 0,1 1 1,-1-1-1,0 1 0,0-1 0,0 1 1,-1 0-1,1 0 0,0 0 1,1 2-1,22 30-9,22 27 8,-46-60 1,0 1-1,0-1 1,1 0 0,-1 0-1,0 0 1,1 0 0,-1 0-1,1 0 1,-1 0 0,1-1-1,1 2 1,0-1-2,-1-1 0,0 1 0,0 1 0,0-1 0,0 0 1,0 0-1,0 1 0,2 2 0,-3-3 0,1 3 5,2 0-1,-1-1 0,0 1 0,1-1 1,0 1-1,0-1 0,0 0 0,0 0 1,5 2-1,5 2-2,0 1 0,-1 0 0,-1 1 0,1 0 1,-1 1-1,20 22 0,-15-17 3,-14-13-2,0 0-1,0 1 1,0-1-1,0 1 1,-1 0-1,1 0 1,-1 0-1,0 0 1,0 0-1,0 0 1,3 7 0,6 5-6,2 0-14,-9-7 15,0-1 0,11 14 0,-12-17 4,0-1-1,0 1 1,-1 0 0,4 8-1,-5-9 1,1 0 0,0 0-1,0 0 1,0 1-1,0-2 1,0 1-1,4 3 1,50 51-9,-4-7 32,-2 4-16,-37-40-8,0 0 0,21 31 0,-21-27 0,-4-1 0,-7-15 2,-1 1-1,1 0 1,0-1-1,0 1 1,3 3-1,-1-2 0,-1 0 1,0-1-1,0 2 0,0-1 0,3 5 0,8 12-1,-4-3-3,-1 0-1,2-3 16,11 20-1,-21-30-7,-1-4-4,0 0 1,0 0 0,0 0 0,0 0-1,0-1 1,1 1 0,-1 0 0,0 0-1,0 0 1,1 0 0,-1-1 0,1 1-1,-1 0 1,0-1 0,1 1 0,-1 0-1,2 1 1,2 9 11,-3-9-12,-1-1 0,0 1 1,1-1-1,-1 1 0,1-1 1,-1 1-1,1-1 0,0 0 1,1 3-1,45 53 16,-40-49-16,-6-8 0,0 1 0,0 0 0,0 0 0,0 0 0,0 0 0,0 0 0,-1 0 0,1 0 1,0 0-1,0 0 0,-1 0 0,1 0 0,-1 0 0,1 1 0,-1-1 0,1 0 0,-1 2 0,1 1 3,0 0 0,1 0-1,-1 0 1,1 0 0,3 7-1,-4-9 5,35 62 138,-20-41-81,-8-16 42,-8-6-102,1-1-1,0 0 0,-1 1 0,1-1 1,-1 1-1,1-1 0,0 1 1,-1-1-1,1 1 0,-1-1 1,0 1-1,1-1 0,-1 1 0,1 0 1,-1-1-1,0 1 0,1 1 1,4-1-1114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1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131 92 2889,'-35'13'1765,"34"-13"-1674,1 0-1,0 0 0,0 0 0,0 0 0,0 0 0,0 0 1,-1 0-1,1 0 0,0 0 0,0 0 0,0 0 1,0 0-1,0 0 0,0 0 0,-1 0 0,1-1 1,0 1-1,0 0 0,0 0 0,0 0 0,0 0 1,0 0-1,0 0 0,0 0 0,0-1 0,0 1 0,-1 0 1,1 0-1,0 0 0,0 0 0,0 0 0,0-1 1,0 1-1,0 0 0,0 0 0,0 0 0,0 0 1,0 0-1,0-1 0,0 1 0,0 0 0,0 0 1,1 0-1,-1 0 0,0 0 0,0-1 0,0 1 0,0 0 1,0 0-1,3-14 2409,0 2-204,-3 10-2045,0 0 0,0 0 1,0 0-1,0 0 0,0 1 1,-1-1-1,1 0 0,-1 0 1,1 0-1,-1 0 0,0 1 1,0-1-1,-1-2 0,1 3-202,0 0 0,0 0 0,0 1-1,0-1 1,0 1 0,0-1 0,0 1-1,0-1 1,0 1 0,0 0 0,0 0-1,0-1 1,0 1 0,0 0 0,0 0-1,0 0 1,-1 0 0,1 0 0,0 0-1,0 0 1,0 1 0,0-1 0,0 0-1,0 1 1,-1 0 0,-1 0-81,1 0 1,-1 0-1,1 0 0,-1 1 0,1-1 1,0 1-1,0-1 0,0 1 0,0 0 1,0 0-1,0 0 0,0 0 1,1 0-1,-1 1 0,1-1 0,-1 0 1,1 1-1,-1 3 0,-3 6-77,1 0 0,-4 22 0,5-20 80,2-6 25,-1 0-1,1-1 0,0 1 0,1 15 0,0-20 12,0-1-1,1 1 1,-1-1 0,1 0-1,-1 1 1,1-1 0,0 1 0,0-1-1,0 0 1,0 0 0,1 1-1,-1-1 1,0 0 0,1 0-1,0-1 1,-1 1 0,1 0-1,3 2 1,-4-3 4,0-1 0,-1 1 0,1-1-1,0 0 1,0 1 0,0-1 0,0 0-1,-1 1 1,1-1 0,0 0 0,0 0 0,0 0-1,0 0 1,0 0 0,0 0 0,0 0 0,-1 0-1,1 0 1,0-1 0,0 1 0,0 0 0,0 0-1,0-1 1,-1 1 0,1-1 0,0 1 0,0-1-1,-1 1 1,1-1 0,0 1 0,0-2 0,3-2 50,0 0 0,0 0-1,-1-1 1,3-4 0,0 0 26,7-7 53,-6 7-23,1 0 0,-2-1-1,10-17 1,-14 23-83,-1 1 0,0-1-1,1 1 1,-2-1 0,1 1-1,0-1 1,-1 0 0,1 0 0,-1 1-1,0-1 1,0 0 0,-1 0-1,1 1 1,-1-1 0,-2-7 0,1 7-11,0 0 0,0 0 0,0 0 0,0 0 0,-1 0 0,0 1 0,0-1 0,0 1 0,-3-4 0,4 5-39,0 1 0,0-1 1,0 1-1,0-1 1,0 1-1,-1-1 1,1 1-1,0 0 1,0 0-1,-1 0 1,1 1-1,-1-1 1,1 1-1,-1-1 1,1 1-1,-1 0 1,-4 0-1,8 0 1,0 0-1,-1 0 0,1 0 1,0 0-1,0 0 1,0 1-1,-1-1 0,1 0 1,0 0-1,0 1 0,0-1 1,-1 1-1,1-1 1,0 1-1,-1-1 0,1 1 1,0-1-1,-1 1 1,1 0-1,-1-1 0,1 1 1,-1 0-1,1-1 0,-1 1 1,0 0-1,1 0 1,-1-1-1,0 1 0,1 0 1,-1 0-1,0 0 1,0-1-1,0 1 0,0 0 1,0 0-1,0 0 1,0 0-1,0 0 0,0-1 1,0 1-1,0 0 0,-1 0 1,1 0-1,0-1 1,0 1-1,-1 0 0,1 0 1,-1-1-1,1 1 1,-1 0-1,1-1 0,-1 1 1,1 0-1,-1-1 0,0 1 1,1-1-1,-1 1 1,0-1-1,1 1 0,-1-1 1,0 1-1,0-1 1,1 0-1,-1 1 0,0-1 1,0 0-1,0 0 1,1 0-1,-3 0 0,9 2 31,0-1 0,0 0 1,0-1-1,-1 1 0,1-1 0,0-1 0,0 1 0,0-1 0,0 0 0,-1 0 1,9-3-1,20-16 82,-27 17-80,-4 2-14,0 0-1,-1 0 0,1 0 0,0 0 1,-1-1-1,1 1 0,0-1 0,-1 0 1,4-2-1,0 34-744,7 102 716,-11-125 332,1-16 461,1-4-384,40-78 230,-40 85-592,-1 1 0,1 0 0,1-1 0,-1 2 1,1-1-1,0 0 0,0 1 0,0 0 0,7-5 0,-12 9-28,1 0-1,-1-1 0,0 1 0,0 0 0,0-1 1,0 1-1,1-1 0,-1 1 0,0-1 1,0 1-1,0 0 0,0-1 0,0 1 0,0-1 1,0 1-1,0-1 0,0 1 0,0 0 1,-1-1-1,1 1 0,0-1 0,0 1 0,0 0 1,0-1-1,-1 1 0,1-1 0,0 1 0,0 0 1,-1-1-1,1 1 0,-2-3-344,7 9 77,0 1 230,0 1 0,0-1 0,-1 1 1,0 0-1,3 12 0,6 9 46,-2-10 15,-8-13-74,1 1-1,-1-1 1,0 1-1,3 8 0,-6-3-69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2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1 140 7674,'30'-28'2580,"-30"28"-2551,1 0 0,-1 0 0,0-1 0,1 1 1,-1 0-1,1 0 0,-1 0 0,1 0 0,-1 0 0,1 0 0,-1 0 0,1 0 0,-1 0 0,0 0 0,1 0 0,-1 0 0,1 1 0,-1-1 1,1 0-1,-1 0 0,0 0 0,1 0 0,-1 1 0,1-1 0,-1 0 0,0 1 0,1-1 0,-1 0 0,0 1 0,1-1 0,-1 0 0,0 1 1,0-1-1,1 0 0,-1 1 0,0-1 0,0 1 0,0-1 0,1 1 0,1 2 11,0-2-7,1 0-1,0 0 1,-1 0 0,1 0-1,0-1 1,0 1 0,-1-1-1,1 1 1,0-1-1,0 0 1,5-1 0,29-6 347,-34 6-358,-1 0 0,1-1-1,0 1 1,-1-1 0,0 1-1,1-1 1,-1 0 0,0 0-1,0 0 1,0 0 0,0 0-1,0 0 1,-1-1 0,1 1-1,-1-1 1,1 1 0,-1-1-1,0 1 1,0-1 0,0 0-1,0 0 1,-1 1 0,1-1-1,-1 0 1,0 0 0,0-3-1,1 4 22,-1 0-1,0-1 1,0 1 0,0 0-1,0 0 1,-1-1-1,1 1 1,-1 0-1,1 0 1,-1 0 0,0 0-1,0 0 1,0 0-1,0 0 1,0 0-1,0 0 1,-1 0 0,1 0-1,0 1 1,-1-1-1,0 0 1,1 1-1,-1-1 1,0 1 0,0 0-1,0 0 1,0 0-1,0 0 1,0 0-1,0 0 1,0 0-1,-4-1 1,3 2-43,0 0 0,0 0 0,-1 1 0,1-1 0,0 0 0,0 1 0,0 0 0,0 0 0,0 0 0,0 0 0,0 0 0,0 1 0,0-1 0,1 1 0,-1 0 0,0-1 0,1 1 0,-1 1 0,1-1 0,0 0 0,0 1 0,0-1 0,-3 5 0,1-1-36,1 0 1,-1 0-1,1 0 0,0 0 0,0 1 1,1-1-1,0 1 0,0 0 0,-1 12 1,3-14 30,-1 0 0,1 0 1,0 0-1,1 0 0,-1 0 1,1-1-1,0 1 0,1 0 1,-1 0-1,1 0 0,3 7 1,-3-9 17,0-1 1,0 1 0,0 0 0,0-1-1,0 1 1,1-1 0,-1 0 0,1 0-1,0 0 1,0 0 0,-1-1 0,1 1 0,0-1-1,0 1 1,0-1 0,1 0 0,-1 0-1,6 0 1,1 0-124,1 0 1,-1-1-1,1 0 1,-1-1-1,1 0 1,19-6-1,26-10-283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3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119 68 5313,'-5'5'478,"-4"3"1506,13-17 418,1-2-989,-4 9-1045,1-1-1,-2 1 0,1-1 1,0 1-1,0-1 0,-1 0 0,1 1 1,-1-1-1,0 0 0,0 1 0,0-1 1,0 0-1,-2-5 0,2 7-324,0 0 0,-1 0-1,1 0 1,-1 0 0,0 0-1,1 0 1,-1 0 0,0 0-1,1 0 1,-1 0 0,0 1 0,0-1-1,0 0 1,0 0 0,0 1-1,0-1 1,0 1 0,0-1-1,0 1 1,0-1 0,0 1 0,0 0-1,0-1 1,0 1 0,0 0-1,-1 0 1,1 0 0,0 0-1,0 0 1,0 0 0,0 0-1,0 0 1,-1 0 0,0 1 0,0-1-65,0 0-2,0 0-1,0 0 0,0 1 0,1-1 0,-1 0 0,0 1 1,0-1-1,1 1 0,-1 0 0,0-1 0,1 1 1,-1 0-1,0 0 0,1 0 0,0 0 0,-1 0 0,1 1 1,-1-1-1,1 0 0,0 1 0,0-1 0,-1 2 0,-3 7-51,0 0-1,0 0 1,-1-1-1,-11 14 1,16-22 69,0 0 0,1 0 0,-1 1 0,0-1 0,0 0 0,1 0 0,-1 1 0,1-1 0,-1 0 0,1 0 0,-1 1 0,1-1 0,0 1 0,0-1 0,-1 0 0,1 1 0,0-1 0,1 1 0,-1-1 0,0 3 0,1-3 5,-1 1 0,1-1 0,0 1 0,0-1 0,0 0 0,0 1 0,0-1 0,0 0 0,0 0 0,0 0 0,0 1 0,0-1 0,1 0 1,-1 0-1,0-1 0,1 1 0,-1 0 0,1 0 0,-1-1 0,3 1 0,34 11 46,29 10 10,-66-22-58,0 1 0,0-1 0,0 1 0,0-1 0,0 1 0,0-1 0,0 1 0,0 0 0,0 0 0,0-1 0,0 1 0,0 0 0,0 0 1,-1 0-1,1 0 0,1 2 0,-2-2-3,0 0 1,0-1 0,0 1 0,0 0 0,0 0 0,0-1 0,0 1 0,0 0 0,0 0 0,0-1 0,0 1 0,0 0 0,-1 0 0,1-1 0,0 1 0,0 0-1,-1-1 1,1 1 0,-1 0 0,0 0 0,-1 2-3,-1-1-1,1 1 1,-1-1 0,0 1-1,0-1 1,0 0-1,0 0 1,0 0-1,-5 1 1,-9 5 44,2-1 58,0-1 1,0 0-1,-24 5 0,39-11-84,-1 0 1,1 0-1,0 0 1,0 0-1,0 0 1,0 0-1,0 0 0,-1 0 1,1 0-1,0 0 1,0 0-1,0 0 1,0 0-1,-1 0 0,1 0 1,0 0-1,0 0 1,0 0-1,0 0 0,-1 0 1,1 0-1,0 0 1,0 0-1,0 0 1,0 0-1,0 0 0,-1 0 1,1-1-1,0 1 1,0 0-1,0 0 1,0 0-1,0 0 0,0 0 1,0 0-1,0-1 1,-1 1-1,1 0 1,0 0-1,0 0 0,0 0 1,0-1-1,3-7 46,-1 6-76,-1 0 1,0 0-1,1 1 0,-1-1 1,1 0-1,0 1 0,3-3 1,31-12-104,-24 12 115,0-2 0,0 1-1,-1-1 1,0-1 0,12-8 0,-9 2 82,-1-1 0,0 0-1,-1-1 1,12-20 0,-24 34-57,1 1 0,-1-1 0,0 1 0,1-1 0,-1 1 0,0-1 0,0 1 0,1-1 0,-1 1 0,0-1 0,0 1 0,0-1 0,0 1 0,0-1 0,0 1 0,0-1 0,0 1 0,0-1 0,0 1 0,0-1 0,0 1 0,0-1 0,0 1 0,-1-1 0,1 1 0,0-1 0,0 1 0,-1-1 0,1 1 0,0-1 0,-1 1 0,1-1 0,0 1 0,-1 0 0,1-1 0,0 1 0,-1 0 0,0-1 0,-1-1-284,2 4-343,13 106 537,-13-107 73,0 0-12,1 0 0,-1 0 0,0 0 0,0 0 1,0 0-1,0 0 0,0 0 0,0 0 0,0 0 0,0 0 0,0 0 0,0 0 1,-1 0-1,1 0 0,-1 2 0,-2-3-104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4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10 9 8818,'-2'-7'3641,"-2"6"-1889,1 1-1784,3 5-280,3 2-144,4 5-1449,4 7 1417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5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126 209 10570,'6'4'538,"-3"-2"-164,-1 0 0,1 0 1,0-1-1,0 1 0,0-1 0,-1 0 1,6 2-1,-8-3-342,0 0 0,1 0 0,-1 0 0,0 0 0,0 0 0,0 0 0,0 0 0,1-1 1,-1 1-1,0 0 0,0 0 0,0 0 0,1 0 0,-1 0 0,0 0 0,0 0 0,0-1 0,0 1 0,0 0 0,0 0 0,1 0 0,-1 0 0,0-1 1,0 1-1,0 0 0,0 0 0,0 0 0,0-1 0,0 1 0,0 0 0,0 0 0,0 0 0,0-1 0,0 1 0,0 0 0,0 0 0,0 0 0,0-1 1,0 1-1,0 0 0,-6-21 1151,6 20-1147,-1 0 0,1-1 0,-1 1 0,0 0 0,1-1 0,-1 1 0,0 0 0,0 0 0,1 0 0,-1 0 0,0 0 0,0 0 0,0 0 0,0 0 0,-1 0 0,1 1 0,0-1 0,0 0 0,0 1 0,-1-1 0,1 0 0,0 1 0,-1 0 0,1-1 0,0 1 0,-1 0 0,1 0 0,0 0 0,-1 0 0,1 0 0,-1 0 0,1 0 0,0 0 0,-1 0 0,-2 1 0,1 1-107,0-1 0,-1 1 0,1-1 0,0 1 0,0 0 0,0 0 0,0 0 0,0 1 0,1-1 0,-1 1 0,1-1 0,-5 7 0,-14 20-176,13-18 197,1 0 0,-1 0 0,2 0 0,0 0 0,-8 20 0,14-29 52,-1 0 1,1 0-1,-1 0 0,1 0 0,0 0 1,0 0-1,0 1 0,0-1 0,0 0 1,1 0-1,-1 0 0,0 0 0,1 0 1,0 1-1,-1-1 0,2 2 0,-1-3 14,-1-1-1,1 1 1,0 0-1,-1-1 1,1 1 0,0-1-1,-1 1 1,1 0-1,0-1 1,0 0-1,-1 1 1,1-1-1,0 1 1,0-1 0,0 0-1,-1 0 1,1 1-1,0-1 1,0 0-1,0 0 1,0 0-1,0 0 1,0 0-1,0 0 1,-1 0 0,1 0-1,0-1 1,0 1-1,0 0 1,0 0-1,0-1 1,-1 1-1,1 0 1,0-1 0,0 1-1,-1-1 1,1 1-1,0-1 1,1-1-1,2-1 44,0-1 0,0 1 0,0-1-1,0 0 1,0 0 0,-1 0 0,0-1-1,0 1 1,5-9 0,-2-3 79,10-28-1,-4 6 22,-3 14 21,10-40 1,-17 55-26,-1 0 1,0 0-1,0 0 1,-1 0-1,0 0 1,0 0-1,-1 0 1,-2-10-1,1 9 212,2 8-318,0 0-1,0 0 1,-1 0 0,1 0 0,0 1 0,-1-1 0,0 0-1,1 0 1,-1 0 0,0 0 0,0 1 0,0-1 0,0 0-1,-2-2 1,2 4-68,1 0 0,0 0 0,0 0 1,0-1-1,0 1 0,-1 0 0,1 0 0,0 0 0,0 0 0,0 0 0,0 0 0,-1 0 1,1 0-1,0 0 0,0 0 0,0 0 0,0 0 0,-1 0 0,1 0 0,0 0 0,0 0 0,0 0 1,0 0-1,-1 0 0,1 0 0,0 1 0,0-1 0,0 0 0,0 0 0,-1 0 0,1 0 0,0 0 1,0 0-1,0 0 0,0 1 0,0-1 0,0 0 0,0 0 0,-1 0 0,1 0 0,0 0 1,0 1-1,0-1 0,0 0 0,0 0 0,0 0 0,0 0 0,0 1 0,0-1 0,0 0 0,0 0 1,0 0-1,0 1 0,0-1 0,0 0 0,0 0 0,0 0 0,0 0 0,0 1 0,3 15-330,15 68 254,-15-65-213,0 1-1,2-1 0,0 0 0,11 25 0,-5-23-300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6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0 138 10370,'23'-25'3669,"-23"25"-3698,0 0-1,0 0 1,0 0-1,0 1 1,0-1-1,0 0 1,0 0-1,0 0 1,0 1 0,0-1-1,1 0 1,-1 0-1,0 0 1,0 1-1,0-1 1,0 0-1,0 0 1,0 0-1,0 1 1,1-1 0,-1 0-1,0 0 1,0 0-1,0 0 1,0 0-1,1 1 1,-1-1-1,0 0 1,0 0 0,0 0-1,1 0 1,-1 0-1,0 0 1,0 0-1,1 0 1,7 4 226,-6-4-165,1 1-1,-1 0 1,1-1-1,-1 1 1,1-1-1,-1 0 0,1 0 1,-1 0-1,1 0 1,-1 0-1,0-1 1,1 1-1,-1-1 1,1 1-1,-1-1 1,0 0-1,1 0 1,-1 0-1,0 0 1,0-1-1,0 1 1,0-1-1,0 1 0,0-1 1,2-2-1,-1 1 69,-1 0-1,1 0 1,-1 0-1,0-1 0,0 1 1,-1-1-1,1 1 1,-1-1-1,1 0 0,-1 0 1,-1 1-1,1-1 0,0 0 1,-1 0-1,0-6 1,0 8-4,0 0 0,0 0 0,0 0 1,0 0-1,-1 0 0,1 0 0,-1 0 1,0 0-1,1 0 0,-1 0 0,0 0 1,0 0-1,0 0 0,0 1 0,-1-1 1,-1-2-1,2 3-93,-1 0-1,1 0 1,0 1 0,0-1 0,-1 1 0,1-1 0,0 1-1,-1-1 1,1 1 0,0-1 0,-1 1 0,1 0 0,-1 0-1,1 0 1,-1 0 0,1 0 0,0 0 0,-1 0 0,1 1-1,-1-1 1,1 0 0,0 1 0,-1-1 0,1 1 0,-2 0-1,-1 1-48,1 1 0,-1-1-1,0 1 1,1-1-1,0 1 1,-1 0-1,1 0 1,1 1 0,-1-1-1,0 1 1,1-1-1,-1 1 1,1 0 0,0 0-1,1 0 1,-1 0-1,-2 8 1,2-3 10,0 1 1,0 0-1,1 0 1,0 0-1,0 0 1,2 18-1,0-25 46,-1-1-1,0 1 0,1 0 1,-1-1-1,1 1 0,0 0 1,0-1-1,0 1 1,0-1-1,0 1 0,1-1 1,-1 0-1,1 1 0,0-1 1,-1 0-1,1 0 1,0 0-1,0-1 0,0 1 1,1 0-1,-1-1 0,0 1 1,1-1-1,-1 0 0,1 1 1,-1-1-1,1-1 1,-1 1-1,1 0 0,0 0 1,-1-1-1,1 0 0,4 1 1,1-2 48,1 0-1,0-1 1,-1 0 0,1 0 0,-1 0-1,1-1 1,8-5 0,56-30-792,-71 37 692,38-24-330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7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113 238 912,'-48'17'443,"48"-16"-183,0-1 0,0 0 0,0 0 0,-1 0 0,1 0 0,0 0 0,0 1 0,0-1 0,-1 0 1,1 0-1,0 0 0,0 0 0,0 0 0,-1 0 0,1 0 0,0 0 0,0 0 0,0 0 0,-1 0 0,1 0 0,0 0 0,0 0 0,-1 0 0,1 0 0,0 0 0,0 0 0,0 0 0,-1 0 1,1 0-1,0 0 0,0-1 0,0 1 0,-1 0 0,1 0 0,0 0 0,4-7 4908,1-1-3035,-5 8-2134,0 0-1,0-1 0,-1 1 0,1 0 0,0 0 0,0 0 0,0 0 1,0-1-1,0 1 0,0 0 0,0 0 0,0 0 0,-1 0 0,1 0 1,0-1-1,0 1 0,0 0 0,0 0 0,0 0 0,-1 0 0,1 0 1,0 0-1,0 0 0,0 0 0,-1 0 0,1 0 0,0 0 0,0 0 1,0-1-1,0 1 0,-1 0 0,1 0 0,0 0 0,0 1 0,0-1 0,-1 0 1,1 0-1,0 0 0,0 0 0,0 0 0,0 0 0,-1 0 0,1 0 1,0 0-1,0 0 0,0 0 0,-1 1 0,0-1-26,-1 1 0,0-1 0,0 1 1,0 0-1,0 0 0,1 0 0,-1 0 0,0 0 0,1 0 0,-1 0 0,1 1 0,-1-1 0,-1 3 0,-13 21-27,12-18 16,2-4 32,0 0 1,1 0-1,-1 0 1,1 0 0,0 0-1,0 1 1,0-1-1,0 1 1,0-1-1,1 0 1,0 1-1,0-1 1,0 1-1,0-1 1,0 1 0,1-1-1,-1 1 1,1-1-1,0 1 1,2 4-1,-2-6 18,0 0 0,0-1-1,0 1 1,1 0-1,-1 0 1,0-1-1,1 1 1,-1-1 0,1 1-1,-1-1 1,1 0-1,0 0 1,0 0-1,-1 0 1,1 0-1,0 0 1,0 0 0,0 0-1,0-1 1,0 1-1,0-1 1,0 1-1,1-1 1,-1 0 0,0 0-1,0 0 1,0 0-1,0 0 1,0-1-1,0 1 1,0-1 0,0 1-1,3-2 1,2-1 34,0 0 0,0 0 1,0-1-1,0 0 0,0-1 1,-1 0-1,0 0 0,0 0 1,0 0-1,8-11 0,-11 13-37,0-1 0,0 0 0,0 0 0,0-1-1,-1 1 1,0 0 0,0-1 0,0 1 0,0-1-1,-1 0 1,1 0 0,-1 0 0,0 1 0,-1-1-1,1 0 1,-1 0 0,0 0 0,-1-5 0,0 7-7,0 1 1,0-1 0,0 1-1,0-1 1,-1 1 0,1 0-1,-1 0 1,1 0 0,-1 0-1,0 0 1,0 0 0,0 0 0,0 0-1,0 1 1,0-1 0,0 1-1,-1 0 1,1-1 0,-1 1-1,1 0 1,-5-1 0,0 0-44,-1 0 0,0 0 0,0 1 1,0 0-1,-15 0 0,21 1 21,1 0 0,-1 0 0,0 0 0,1 0 0,-1 1 0,1-1-1,-1 1 1,1-1 0,-1 1 0,1 0 0,-1 0 0,1-1 0,0 1 0,-1 0-1,1 0 1,0 0 0,0 0 0,0 1 0,0-1 0,0 0 0,0 0 0,-1 3 0,1-3 11,1-1 1,0 1 0,-1 0-1,1 0 1,0 0 0,0 0-1,0 0 1,0 0 0,0 0 0,0-1-1,0 1 1,0 0 0,0 0-1,0 0 1,0 0 0,1 0 0,-1 0-1,0-1 1,1 1 0,-1 0-1,1 0 1,-1 0 0,1-1-1,-1 1 1,1 0 0,-1-1 0,1 1-1,-1 0 1,1-1 0,0 1-1,0-1 1,-1 1 0,1-1-1,0 1 1,0-1 0,0 0 0,-1 1-1,1-1 1,2 1 0,2 0-2,1 0 0,-1 1 0,0-2 1,1 1-1,0-1 0,-1 0 0,1 0 1,9-1-1,-3-1-46,1-1 1,18-6-1,-26 8 56,0-1 1,0 0-1,0-1 1,-1 1-1,1-1 1,-1 0-1,1 0 1,-1 0-1,0-1 1,-1 0-1,1 1 1,-1-1-1,1-1 1,-1 1-1,0 0 1,-1-1-1,5-7 1,-5 0 249,1-1 1,-1 1-1,-1 0 1,-1-1-1,1 1 1,-2-1-1,0 1 1,-3-15-1,4 26-227,-6-22 829,3 16-707,1 16-783,9 110-597,-1 1 1210,-8-45 34,8 255 244,-5-312-195,2 0 0,0 0 0,10 29 0,-9-39 105,-1-9 77,2-17 261,-2 4-316,14-25 87,-13 30-243,1 0-1,-2-1 1,5-15-1,-4 8 1,-2 11-13,0-1 0,-1 0 0,0 1 1,0-1-1,-1-11 0,-1 7 5,-1 1 0,0-1 0,-6-15 1,6 20-54,0 1 0,0 0 0,0 0 1,-1 0-1,0 0 0,0 0 0,0 1 1,-1-1-1,-4-4 0,7 9-5,0-1 0,1 1 0,-1-1 0,0 1 0,0-1 0,0 1-1,0 0 1,0-1 0,0 1 0,0 0 0,0 0 0,0 0 0,0 0 0,0 0 0,0 0 0,0 0 0,0 0 0,0 0 0,-2 1 0,0 0 16,-1 0 1,1 0-1,-1 1 1,1-1 0,-4 3-1,-9 8-1389,15-9-374,5-4-1040,20-9 357,12-5 1150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8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160 58 7066,'1'0'164,"0"1"0,0-1 1,0-1-1,0 1 1,0 0-1,-1 0 1,1 0-1,0 0 0,0-1 1,0 1-1,0 0 1,-1-1-1,1 1 1,0-1-1,0 1 0,-1-1 1,1 1-1,0-1 1,-1 1-1,2-2 1,-2 1 73,0 0 1,1 0 0,-1-1 0,0 1-1,0 0 1,0 0 0,-1 0-1,1 0 1,0 0 0,0-1 0,-1 1-1,0-1 1,-2-15 1440,-1-1 70,5 19-1491,-7 0-212,4-1-51,-19 5-232,2 1 23,12-4 171,1 0-1,-1 0 1,0 1-1,1 0 0,-1 0 1,1 0-1,0 1 1,0 0-1,1 0 1,-1 0-1,-8 9 0,10-8 24,-1 1 0,0-1-1,1 1 1,0 0 0,1 0-1,-1 1 1,-2 6 0,5-11 17,1 0 0,-1 0 0,0 0 0,1 0 0,0-1 0,-1 1 0,1 0 0,0 0 0,0 0 0,0 0 0,0 0 0,1 0 0,-1 0 0,0 0 0,1-1 0,0 1 0,-1 0 0,1 0 0,0-1 0,0 1 0,0 0 0,0-1 0,0 1 0,0 0 0,0-1 0,0 0 0,1 1 0,-1-1 0,1 0 0,-1 0 0,3 2 0,4 1 16,0 0 1,1 0-1,-1-1 1,1 0-1,-1-1 0,17 3 1,1 0 18,5 1 4,20 6-1,-50-12-40,1 1-1,-1 0 1,0 0-1,0 0 1,1 0-1,-1 0 1,0 0-1,0 0 1,0 0 0,0 0-1,0 0 1,-1 1-1,1-1 1,0 0-1,0 1 1,-1-1-1,1 0 1,-1 1-1,1-1 1,-1 1 0,0-1-1,1 1 1,-1-1-1,0 1 1,0-1-1,0 1 1,0-1-1,0 1 1,-1-1-1,1 1 1,0-1-1,-1 1 1,1-1 0,-1 1-1,1-1 1,-1 0-1,0 1 1,0-1-1,0 0 1,1 0-1,-1 1 1,-2 0-1,-6 3 37,0-1-1,0-1 0,0 0 0,-1 0 0,1-1 0,-1 0 0,-11 1 1,-6 1 62,18-1-33,4-2-4,0 0 0,0 0 0,0 0 0,-1-1 0,1 0 0,0 0 0,-6 0 0,9-5-36,2 4-54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9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 34 11138,'14'-29'4289,"-17"25"-2616,1 4-1985,0-1 8,2 8-401,3 10 665,5 23 16,-2-16 32,0-4 16,-1-6 40,-2-1 24,-2-7-256,0-2-792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0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22 1 10034,'-8'2'2963,"2"0"-3588,7 10 310,9 7 252,-10-18 78,0 0-1,1-1 1,-1 1 0,1 0 0,0 0 0,-1 0 0,1-1 0,0 1-1,-1 0 1,1-1 0,0 1 0,0-1 0,0 1 0,-1-1-1,1 1 1,0-1 0,0 1 0,0-1 0,1 0 0,-1 0 47,0-1 0,-1 1 0,1-1 0,0 0 0,-1 1 0,1-1 0,-1 0 0,1 1 0,-1-1 1,0 0-1,1 0 0,-1 1 0,0-1 0,1 0 0,-1 0 0,0 0 0,0 0 0,0 0 0,0 1 1,1-1-1,-2 0 0,1 0 0,0 0 0,0 0 0,0 0 0,0 0 0,0 1 0,-1-1 0,1 0 1,0 0-1,-1 0 0,0 0-96,0 0 0,1 1-1,-1-1 1,0 0 0,0 1 0,0-1 0,0 1 0,0 0 0,0-1 0,0 1 0,0 0 0,0-1-1,0 1 1,0 0 0,0 0 0,0 0 0,0 0 0,0 0 0,0 0 0,0 0 0,0 0 0,0 1-1,0-1 1,0 0 0,0 0 0,0 1 0,0-1 0,0 1 0,0-1 0,0 1 0,1-1 0,-1 1-1,0 0 1,0-1 0,0 1 0,0 1 0,-4 8-539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83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51 1 2553,'-47'43'3384,"44"-39"178,6-2-641,16 4-1505,-7 0-1221,0-1 0,1-1-1,0 0 1,24 5 0,-31-8-184,0 0 0,0 0 1,-1 1-1,1 0 0,8 4 1,-9-4-3,-1 0-1,1 0 1,0 0 0,0-1 0,0 0-1,9 1 1,79-4 1273,-66 0-1135,1 2-1,37 3 1,-31-1-139,-23-2 0,-1 1 0,1 0 0,10 3 0,-8-1 2,-6 0 6,1-1-1,14 1 0,-20-3-10,0 0 0,-1 0 0,1 0 0,0 0-1,0 0 1,-1 0 0,1-1 0,0 1-1,0 0 1,-1-1 0,1 0 0,-1 1 0,1-1-1,0 0 1,-1 0 0,1 0 0,2-2 0,-2 2 1,1 0 0,-1 0 0,1 0 0,0 0 0,-1 0 0,1 1 1,0-1-1,0 1 0,4 0 0,3-1 3,18-8 6,-22 7-18,0 0-1,1 0 1,9-1 0,1 0-4,-13 2 7,0 0 0,-1 1-1,1-1 1,0 1 0,0 0 0,0 0 0,0 0 0,3 2 0,10 1-1,-8 0 4,1-1-1,-1 0 0,1-1 1,0 0-1,-1 0 0,12-2 1,95-6 51,-98 5-61,0 1-1,17 2 1,27-2-9,-25 0 25,-27 1-1,1-1-1,-1 1 1,21-6 0,-22 4-1,0 0 0,1 0 0,-1 1 0,0 1 0,1-1 0,-1 1 0,0 1 0,1 0 0,11 2 0,-14-2-7,-1 0-1,1 0 1,0-1-1,0 0 1,0 0-1,0-1 0,0 0 1,0 0-1,0 0 1,-1-1-1,11-4 1,-15 5 0,1 1 1,-1-1-1,0 1 1,0 0 0,1 0-1,-1 0 1,0 0-1,4 0 1,15 0 16,-8-4-4,10-1 20,-22 5-30,0 0 1,-1 0 0,1-1 0,0 1-1,-1 0 1,1 1 0,0-1 0,0 0 0,-1 0-1,1 0 1,0 0 0,-1 1 0,1-1-1,0 0 1,-1 0 0,1 1 0,0-1 0,-1 1-1,1-1 1,-1 0 0,1 1 0,0-1 0,0 2-1,-1-2-3,0 0 0,0 0 0,0 0-1,0-1 1,0 1 0,0 0 0,0 0-1,0 0 1,0 0 0,0 0 0,0 0-1,0 0 1,0 0 0,0-1 0,0 1-1,0 0 1,0 0 0,0 0 0,0 0 0,0 0-1,0 0 1,0 0 0,0 0 0,0 0-1,0-1 1,0 1 0,0 0 0,0 0-1,1 0 1,-1 0 0,0 0 0,0 0-1,0 0 1,0 0 0,0 0 0,0 0-1,0 0 1,0 0 0,0 0 0,1 0-1,-1 0 1,0 0 0,0 0 0,0 0-1,0 0 1,0 0 0,0 0 0,0 0-1,0 0 1,0 0 0,1 0 0,-1 0 0,0 0-1,0 0 1,0 0 0,0 0 0,0 0-1,0 0 1,0 0 0,15 2 58,25 8 221,-23-6 9,-17-4-256,1 0 0,-1 0 1,1 0-1,-1 0 0,0 0 0,1 0 0,-1 0 0,0 0 1,1 0-1,-1 0 0,1 0 0,-1 0 0,0 0 0,1 0 0,-1-1 1,0 1-1,1 0 0,-1 0 0,0 0 0,1-1 0,-1 1 1,0 0-1,1 0 0,-1-1 0,0 1 0,0 0 0,1-1 1,-1 1-1,0 0 0,0-1 0,0 1 0,1 0 0,-1-1 0,0 0 1,0 1 9,0-1 0,0 1 1,0 0-1,1 0 0,-1-1 1,0 1-1,0 0 1,0-1-1,0 1 0,0 0 1,1 0-1,-1-1 0,0 1 1,0 0-1,1 0 0,-1 0 1,0-1-1,0 1 1,1 0-1,-1 0 0,0 0 1,1 0-1,-1-1 0,0 1 1,0 0-1,1 0 0,-1 0 1,0 0-1,1 0 1,-1 0-1,0 0 0,1 0 1,-1 0-1,10-1-25,-1 0-1,1-1 1,12-3 0,-21 5-16,4-2-42,-7 3-264,2-1 294,-1 0-1,1 0 1,-1 1-1,1-1 1,0 0 0,-1 0-1,1 0 1,-1 1-1,1-1 1,0 0-1,-1 1 1,1-1 0,0 0-1,-1 1 1,1-1-1,0 0 1,0 1 0,-1 0-1,1 7-6,0 1 0,1-1-1,0 0 1,0 1 0,1-1 0,3 9-1,-5-15 16,0-1-1,1 0 1,-1 1-1,0-1 1,0 0 0,0 1-1,-1-1 1,1 0-1,0 0 1,0 1-1,-1-1 1,1 0-1,-1 0 1,1 1-1,-1-1 1,1 0 0,-1 0-1,0 0 1,-1 2-1,1-1 0,0-1 0,1 0 0,0 0 0,0-1 0,0 1 0,0 0 0,0 0 0,0 0 0,0-1 0,0 1 0,1 0 0,-1 0 0,0-1 1,0 1-1,1 0 0,-1 0 0,1 0 0,2 11-78,-1 47 14,0-14 38,-1-32 31,1 0-1,0 0 0,0 0 1,2 0-1,5 15 0,-5-17 1,0 1 0,-1 0-1,0 0 1,-1 0 0,0 0-1,0 15 1,-3-21 0,0-1 1,0 1-1,-3 8 1,2-10 0,1 0 0,0 0 1,0-1-1,0 1 0,1 0 0,-1 0 1,1 0-1,0 0 0,0 0 1,0 0-1,2 6 0,0-3 2,1-1 1,0 1-1,4 7 0,-4-11-1,-1 1 0,0-1 1,0 1-1,-1-1 0,1 1 0,-1 0 0,0-1 0,0 1 0,0 0 1,0 0-1,-1 0 0,1 0 0,-1 0 0,-1 7 0,1-9 0,0 1-1,0-1 1,-1 1-1,2 0 1,-1-1-1,0 1 1,0-1-1,1 1 1,-1 0-1,1-1 1,0 1-1,2 4 0,1 0 14,1 0 0,8 11 0,-9-14-5,-1 1 1,1-1-1,-1 1 1,0-1-1,-1 1 1,1 0-1,-1 0 0,2 6 1,7 43 85,2-16 23,-9-27-110,3 8 4,-5-24 25,-2 5-37,0 0-1,0 0 1,0 0-1,0-1 1,0 1 0,0 0-1,0 0 1,0 0 0,0 0-1,0 0 1,0 0-1,0 0 1,0 0 0,0 0-1,0 0 1,0 0-1,0-1 1,0 1 0,0 0-1,0 0 1,0 0-1,0 0 1,0 0 0,0 0-1,0 0 1,0 0 0,0 0-1,0-1 1,0 1-1,0 0 1,0 0 0,0 0-1,0 0 1,0 0-1,0 0 1,0 0 0,0 0-1,0 0 1,-1 0-1,1 0 1,0 0 0,0 0-1,0 0 1,0 0 0,0 0-1,0-1 1,0 1-1,0 0 1,0 0 0,0 0-1,0 0 1,-1 0-1,1 0 1,0 0 0,0 0-1,0 0 1,0 0-1,0 0 1,0 0 0,0 0-1,0 0 1,0 0 0,-1 1-1,1-1 1,0 0-1,0 0 1,-1-1 104,1 1-118,0 0 0,0 0 0,0 0-1,0 0 1,0 0 0,0 0 0,0 0 0,0 0 0,0 1 0,0-1 0,0 0 0,0 0 0,0 0 0,0 0-1,0 0 1,0 0 0,0 0 0,0 0 0,0 0 0,0 0 0,0 0 0,0 0 0,0 0 0,0 0 0,0 0 0,0 0-1,0 0 1,0 0 0,0 0 0,0 0 0,-1 0 0,1 1 0,0-1 0,0 0 0,0 0 0,0 0 0,0 0-1,0 0 1,0 0 0,0 0 0,0 0 0,0 0 0,0 0 0,0 0 0,0 0 0,0 0 0,0 0 0,0 0 0,0 0-1,-1 0 1,1 0 0,0-1 0,0 1 0,0 0 0,0 0 0,0 0 0,0 0 0,0 0 0,0 0 0,0 0-1,0 0 1,0 0 0,0 0 0,0 0 0,0 0 0,0 0 0,0 0 0,-1 5-331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1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6 44 9858,'-1'-2'417,"0"-1"0,1 1 0,-1 0 0,1 0 0,0 0 0,-1 0 0,1-1 1,0 1-1,0 0 0,0 0 0,1-3 0,0-10 1410,-1 15-1275,0 0-557,0 0-1,-1 0 1,1 0 0,0 0 0,0 0 0,0 0-1,0 0 1,0 0 0,0 0 0,0 0 0,0 0 0,-1 0-1,1 0 1,0 0 0,0 0 0,0 0 0,0 0-1,0 0 1,0 0 0,0 0 0,0 0 0,0 0-1,-1 0 1,1 0 0,0 0 0,0 0 0,0 1 0,0-1-1,0 0 1,0 0 0,0 0 0,0 0 0,0 0-1,0 0 1,0 0 0,0 0 0,0 0 0,-1 0 0,1 0-1,0 1 1,0-1 0,0 0 0,0 0 0,0 0-1,0 0 1,0 0 0,0 0 0,0 0 0,0 0-1,0 1 1,0-1 0,0 0 0,0 0 0,0 0 0,0 0-1,0 0 1,1 0 0,-1 0 0,0 0 0,0 0-1,0 1 1,0-1 0,0 0 0,0 0 0,0 0 0,0 0-1,7 40-266,-5-29 251,0 0 1,1 19-1,-2 0-107,6 60 365,-5-76-376,0-1-1,1 0 1,1 0-1,9 22 0,-6-19-164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2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10 195 9938,'-7'-8'4125,"7"8"-4061,0 0 0,0 0 0,-1 0 0,1 0-1,0 0 1,0 0 0,0 0 0,0 0 0,0 0-1,-1 0 1,1 0 0,0-1 0,0 1 0,0 0-1,0 0 1,0 0 0,0 0 0,0 0 0,0 0-1,-1-1 1,1 1 0,0 0 0,0 0 0,0 0-1,0 0 1,0 0 0,0-1 0,0 1 0,0 0-1,0 0 1,0 0 0,0 0 0,0 0-1,0-1 1,0 1 0,0 0 0,0 0 0,0 0-1,0 0 1,0 0 0,1-1 0,-1 1 0,0 0-1,0 0 1,14-9-171,5-1 12,7-11 132,-1-2 0,27-28 1,-19 7 472,-33 43-509,1 1-1,-1 0 0,0 0 0,0-1 1,0 1-1,1 0 0,-1-1 0,0 1 1,0 0-1,1 0 0,-1-1 0,0 1 0,1 0 1,-1 0-1,0 0 0,1 0 0,-1-1 1,0 1-1,1 0 0,-1 0 0,0 0 1,1 0-1,-1 0 0,1 0 0,-1 0 1,0 0-1,1 0 0,-1 0 0,0 0 1,1 0-1,-1 0 0,0 0 0,1 0 1,-1 1-1,0-1 0,1 0 0,-1 0 1,0 0-1,1 0 0,-1 1 0,0-1 0,1 0 1,-1 0-1,0 1 0,1-1 0,10 17-895,-9-13 919,3 4-35,0 1 0,0 0 0,-1 0-1,-1 0 1,1 0 0,-1 1 0,-1-1 0,0 1-1,1 10 1,0-9 42,-1-2 356,-5-16 473,1 0-782,1 0 1,-1 0-1,2 0 1,-1 0-1,1 0 1,0 0-1,1-1 1,-1 1-1,1 0 1,1 0-1,-1 0 1,5-9-1,-5 13-95,0 0 0,1 0-1,-1 0 1,1 0 0,0 0 0,0 1-1,0-1 1,0 1 0,1-1 0,-1 1-1,0 0 1,1 0 0,0 0 0,4-3 0,-1 3-294,0-1 0,0 1 1,0 0-1,1 0 1,-1 1-1,9-1 0,-2 0-341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3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46 61 10914,'1'-4'478,"1"0"316,0 0 1,-1 0 0,0-1 0,2-6-1,-3 10-646,0 0 0,0 0-1,0 0 1,0-1 0,0 1-1,0 0 1,0 0 0,0 0-1,-1 0 1,1-1 0,0 1-1,-1 0 1,1 0 0,-1 0-1,1 0 1,-1 0 0,1 0-1,-1 0 1,0 0 0,0 0-1,1 0 1,-1 0 0,-2-1-1,3 2-147,0 0 0,-1 0 0,1 0 0,0-1 0,0 1-1,-1 0 1,1 0 0,0 0 0,-1 0 0,1 0-1,0 0 1,-1-1 0,1 1 0,0 0 0,-1 0 0,1 0-1,0 0 1,-1 0 0,1 0 0,-1 0 0,1 1 0,0-1-1,-1 0 1,1 0 0,0 0 0,0 0 0,-1 0 0,1 0-1,0 1 1,-1-1 0,1 0 0,0 0 0,-1 0 0,1 1-1,0-1 1,0 0 0,0 0 0,-1 1 0,1-1-1,0 0 1,0 1 0,0-1 0,-1 0 0,1 1 0,0-1-1,-7 22-475,3-7 320,1-10 143,0 1 1,0 1-1,1-1 0,-1 0 0,1 1 1,1-1-1,0 1 0,0-1 0,0 1 0,0 0 1,2 11-1,-2-17 15,1 0 1,0-1 0,0 1-1,0 0 1,0 0 0,0-1-1,1 1 1,-1 0-1,0 0 1,0-1 0,0 1-1,1 0 1,-1-1-1,0 1 1,1 0 0,-1-1-1,1 1 1,-1 0 0,0-1-1,1 1 1,-1-1-1,1 1 1,0-1 0,0 1-1,0-1 4,0 0 0,0 0 0,0-1 0,0 1-1,0-1 1,0 1 0,0 0 0,0-1 0,0 0 0,0 1 0,0-1-1,0 0 1,0 1 0,0-1 0,-1 0 0,1 0 0,1-1 0,37-39 226,-38 39-220,1 0 1,-1 0-1,0 0 1,0-1-1,0 1 1,0 0-1,0-1 1,0 1-1,-1 0 1,1-1-1,-1 1 1,0-1-1,1 1 1,-1-1-1,0 1 1,-1-1-1,0-4 1,1-15 150,0 22-159,1-1 1,-1 1 0,0-1 0,1 1-1,-1 0 1,0-1 0,1 1 0,-1 0-1,0-1 1,1 1 0,-1 0 0,1-1 0,-1 1-1,1 0 1,-1 0 0,1 0 0,-1-1-1,1 1 1,-1 0 0,1 0 0,4-2-175,-10 0-167,5 25-433,9 16-273,-1-13-2523,-3-9 1743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4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55 217 10530,'-1'-1'501,"0"-1"-1,0 1 0,0 0 0,0 0 1,-1-1-1,1 1 0,0 0 1,0 0-1,-1 0 0,1 1 0,0-1 1,-1 0-1,-2-1 0,3 2-491,0 0 0,0 0 0,1 0 0,-1 0 0,0 1 0,0-1 0,0 0 0,0 0 0,1 0 0,-1 1 0,0-1 0,0 0 0,0 1 0,1-1 1,-1 1-1,0-1 0,1 1 0,-1-1 0,0 1 0,1-1 0,-1 1 0,1 0 0,-1-1 0,1 1 0,-1 0 0,1 0 0,-1-1 0,1 2 0,-3 3-69,1 0 0,0 0 0,1 0 0,-1 0 1,1 0-1,0 0 0,0 0 0,0 1 0,1 7 0,0-9 60,0-1 0,0 1 0,0-1 0,1 0 0,0 1 0,-1-1 0,1 0 0,0 0 0,1 1 0,-1-1 0,1 0 0,-1 0 0,1 0 0,0 0 0,4 4 0,-5-6-13,0 0 1,1 0-1,-1 1 0,1-1 1,-1 0-1,1-1 0,0 1 1,0 0-1,-1 0 0,1-1 1,0 1-1,0-1 0,-1 0 1,1 1-1,0-1 0,0 0 1,0 0-1,0 0 0,0 0 1,-1-1-1,1 1 0,0 0 1,0-1-1,0 1 0,-1-1 1,3-1-1,-1 1-18,0-1 1,0 1 0,0-1-1,0 0 1,-1 0-1,1 0 1,0-1-1,-1 1 1,0-1 0,0 1-1,1-1 1,-2 0-1,3-3 1,4-13 30,-2 0 0,0 0 0,-1 0-1,-1-1 1,3-27 0,-2 10 277,-4 30 34,0 0 0,0 0 0,-1 0 0,0 0 0,0 0 0,-1 0 0,0 0 0,0 1 0,-1-1 0,-3-11 0,5 19-325,0-1 1,0 0-1,0 1 0,-1-1 1,1 0-1,0 0 1,0 1-1,0-1 1,0 0-1,0 0 0,0 1 1,0-1-1,0 0 1,0 0-1,-1 1 1,1-1-1,0 0 1,0 0-1,0 0 0,-1 1 1,1-1-1,0 0 1,0 0-1,0 0 1,-1 0-1,1 1 1,0-1-1,0 0 0,-1 0 1,1 0-1,0 0 1,-1 0-1,1 0 1,0 0-1,0 0 1,-1 0-1,1 0 0,0 0 1,0 0-1,-1 0 1,1 0-1,0 0 1,-1 0-1,1 0 1,0 0-1,0 0 0,-1 0 1,1-1-1,0 1 1,0 0-1,-1 0 1,1 0-1,0 0 0,0-1 1,0 1-1,-1 0 1,1 0-1,0 0 1,0-1-1,2 8-57,0 1 0,0-1 0,-1 0-1,0 1 1,0-1 0,0 1 0,-2 13 0,0-3 87,1 1-1,1-1 1,1 0 0,4 25 0,1-3 146,-6-39 260,2-5-137,4-11-18,8-21-179,-11 27-90,0 0 0,0 1 0,1-1 0,0 1 0,0 0 0,8-9 0,42-39-23,-43 44 16,-1 2-109,-17 16-363,-18 17-145,8-10 496,3-2 35,-15 17 0,24-25 84,1 1 1,0 0-1,0 0 1,1 0-1,-1 0 1,1 0-1,0 0 1,0 1-1,-2 6 1,3-5-11,-1 1 0,1 0 0,0-1 0,1 1 0,-1 8 0,2-13 16,-1 0 1,0 0 0,1 0 0,-1 0 0,1 0-1,-1-1 1,1 1 0,0 0 0,0 0 0,0 0 0,0-1-1,0 1 1,0-1 0,1 1 0,-1-1 0,0 1-1,1-1 1,-1 0 0,1 0 0,0 1 0,-1-1-1,3 1 1,3 1 17,1 1 1,0-1-1,0-1 0,1 1 0,-1-1 0,0-1 0,15 2 1,-17-3 13,0 0 1,0 0 0,0 0-1,0-1 1,0 0 0,0 0-1,-1 0 1,1-1 0,0 0 0,-1 0-1,1 0 1,5-4 0,-2 0 31,-1 0 0,0-1 0,0 0 0,-1 0 1,8-9-1,-12 12-53,1-1 0,-1 0 0,0 0 0,0 0 1,0 0-1,-1-1 0,1 1 0,-1-1 0,-1 0 0,3-9 0,-4 9-25,1 0-1,-1 0 1,0 0-1,0 0 1,-1 0-1,0 0 1,0 0-1,0 0 1,-4-9-1,4 12-11,0 1 0,0-1 0,-1 1 0,1-1-1,-1 1 1,1 0 0,-1-1 0,0 1 0,0 0 0,0 0 0,0 0 0,0 1 0,-1-1-1,1 0 1,0 1 0,-1 0 0,1-1 0,-1 1 0,0 0 0,1 0 0,-1 1 0,-4-2 0,7 2 4,-1 0 0,1 0 0,-1 0 0,1 0 0,0 0 1,-1 0-1,1 0 0,-1 0 0,1 0 0,-1 0 1,1 1-1,-1-1 0,1 0 0,-1 0 0,1 0 1,-1 1-1,1-1 0,0 0 0,-1 0 0,1 1 0,-1-1 1,1 0-1,0 1 0,0-1 0,-1 1 0,-5 14-433,5 19 72,1-32 377,0 2 18,1 0 0,-1-1 0,1 1 1,0 0-1,0 0 0,1-1 0,-1 1 0,1 0 0,0-1 0,-1 1 0,2-1 0,-1 0 0,0 0 0,1 0 1,-1 0-1,1 0 0,0 0 0,0-1 0,0 0 0,0 1 0,1-1 0,-1 0 0,0 0 0,1-1 0,0 1 1,-1-1-1,1 0 0,0 0 0,0 0 0,0 0 0,-1-1 0,1 1 0,0-1 0,0 0 0,0 0 0,0-1 1,5 0-1,4-1 107,-1-1 0,1-1 1,21-8-1,-30 10-85,0 0 1,0 0-1,-1 0 0,1 0 0,0-1 1,-1 1-1,0-1 0,0 0 0,1 0 1,-2-1-1,1 1 0,0 0 0,-1-1 1,1 0-1,1-4 0,0-1 66,-1-1 0,-1 1 0,0 0-1,2-16 1,-4 22-34,1 1 1,-1-1-1,0 0 0,0 0 0,0 0 1,0 1-1,-1-1 0,1 0 0,-1 1 1,1-1-1,-1 0 0,0 1 0,0-1 1,0 1-1,-1-1 0,1 1 0,-1-1 1,1 1-1,-1 0 0,-3-3 0,5 4-73,0 1-1,-1-1 1,1 1-1,0 0 0,-1-1 1,1 1-1,-1 0 1,1-1-1,0 1 0,-1 0 1,1 0-1,-1-1 0,1 1 1,-1 0-1,1 0 1,-1 0-1,1 0 0,-1-1 1,1 1-1,-1 0 1,1 0-1,-1 0 0,1 0 1,-1 0-1,0 0 0,1 1 1,-1-1-1,1 0 1,-1 0-1,1 0 0,-1 0 1,1 1-1,-1-1 1,1 0-1,0 0 0,-1 1 1,1-1-1,-1 0 0,1 1 1,0-1-1,-1 0 1,1 1-1,0-1 0,-1 1 1,1-1-1,0 1 1,-1-1-1,1 0 0,0 1 1,0-1-1,0 1 0,0-1 1,-1 1-1,1-1 1,0 1-1,0 0 0,0 0 1,0 1-32,0 1 0,-1-1 0,1 0 0,0 1 1,1-1-1,-1 1 0,0-1 0,1 0 0,-1 1 0,1-1 1,0 0-1,1 4 0,34 43 50,-24-33 41,18 29 0,-27-39-50,0 0 0,0 0 0,0 0 0,-1 1 0,0-1 0,-1 1 0,1 0 0,0 12 0,-2-8-20,0 0 0,-1 0 0,-3 16 0,4-26 26,0-1-1,-1 0 0,1 1 0,0-1 1,0 0-1,0 1 0,0-1 0,0 1 1,0-1-1,-1 0 0,1 1 1,0-1-1,0 0 0,0 1 0,0-1 1,0 1-1,0-1 0,1 0 1,-1 1-1,0-1 0,0 0 0,0 1 1,0-1-1,0 0 0,1 1 1,-1-1-1,0 0 0,0 1 0,0-1 1,1 0-1,-1 1 0,0-1 1,0 0-1,1 0 0,-1 1 0,0-1 1,1 0-1,-1 0 0,0 0 1,1 1-1,-1-1 0,0 0 0,1 0 1,0 0-1,16-5 76,-11 3-97,5-3-426,0 1 0,0-1 1,0-1-1,-1 0 0,0-1 1,11-9-1,4-4-606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31 42 1080,'-30'-1'10740,"29"-5"-5575,3 5-4914,25 4-67,0-1 0,0-1 0,30-2 0,-32 0-135,26 3-2,-37-1-23,1 0 0,28-3 0,14-7 22,77-9 68,-14 8-82,-72 8-32,-18 2-1,63 2-18,-20 2 8,-31-1 24,-30-2-6,-1 0-1,1-1 0,19-1 1,1-2-11,41 1 0,-13 1 4,22 4 0,-58-1 0,1 0 0,26-4 0,-22-1 0,46 2 0,124 1 31,-140 1-27,9-1 1,69 0-5,-104 0 1,260 10 22,-233-9-47,-28-1 271,-1 2 1,1 0-1,39 10 0,-11-2-188,-33-8-25,-22-2-25,1 0 0,-1 0 0,1 1 0,0-1 0,-1 1-1,9 3 1,-8-2-80,5 2-192,-11-4 260,-1 0-1,1 0 1,0 0-1,0 1 1,0-1 0,0 0-1,0 0 1,0 0-1,0 0 1,0 0-1,0 0 1,0 0-1,0 0 1,0 0-1,0 0 1,0 0-1,0 0 1,0 0-1,0 0 1,0 0-1,0 0 1,0 1-1,0-1 1,0 0 0,0 0-1,0 0 1,0 0-1,0 0 1,0 0-1,0 0 1,0 0-1,0 0 1,0 0-1,0 0 1,0 0-1,0 0 1,0 1-1,0-1 1,0 0-1,0 0 1,0 0-1,0 0 1,0 0-1,0 0 1,0 0 0,0 0-1,1 0 1,-1 0-1,0 0 1,0 0-1,0 0 1,0 0-1,0 0 1,0 0-1,0 0 1,0 0-1,0 0 1,0 0-1,-8 2-113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341 34 784,'2'-2'140,"11"-9"54,-9 9 224,-4 8 675,-1-6-889,1 1 1,-1 0 0,1-1 0,-1 1-1,0-1 1,1 1 0,-1 0 0,1-1-1,-1 0 1,0 1 0,1-1-1,-1 1 1,0-1 0,0 0 0,1 0-1,-1 1 1,0-1 0,0 0 0,1 0-1,-1 0 1,0 0 0,0 0 0,0 0-1,1 0 1,-1 0 0,-1 0 0,-24-5 3456,21 4-2914,2 0-636,0 0 0,1 0 1,-1-1-1,0 1 0,1 0 0,-1-1 0,-2-2 0,4 3-107,0 0-1,-1-1 1,1 1 0,-1 0-1,0 0 1,1 0 0,-1 1-1,0-1 1,1 0 0,-1 1-1,0-1 1,0 1 0,1-1-1,-1 1 1,0 0 0,0 0-1,0 0 1,0 0 0,0 0-1,-3 1 1,4-1 4,-1 0-1,0 0 1,1 0 0,-1 0 0,0 0-1,0 0 1,1 0 0,-3-1-1,-12 0 17,-1 3-53,-33-1 0,49-1 107,-1 1 1,0-1 0,1 0-1,-1 0 1,0 1-1,1-1 1,-1 1 0,-2 1-1,3-2-34,1 0 0,-1 1 0,0-1 0,1 0 0,-1 0 0,0 1 0,1-1 0,-1 0 0,0 0 0,0 0 0,1 0 0,-1 0 0,0 0 0,0 0 0,1 0 0,-2 0 0,9 3-143,-12-3-173,-8-1 672,24 11 125,-11-4-617,0-6 88,0 1 0,0-1 0,1 1 0,-1-1-1,0 1 1,0-1 0,0 0 0,0 1 0,0-1 0,0 1-1,0-1 1,0 1 0,0-1 0,0 1 0,-1-1 0,1 0-1,0 1 1,0-1 0,0 1 0,0-1 0,-1 0-1,1 1 1,-2 3-3,1-1 0,0 0-1,0 1 1,0-1 0,1 0-1,-1 1 1,1-1 0,0 1 0,0-1-1,0 1 1,0-1 0,1 1-1,-1-1 1,1 0 0,0 1-1,2 4 1,-1-2-2,-1 1 0,0-1 0,1 12 0,0 10-34,-1-19 335,-1-1 0,1 1 0,-3 16-1,-3 36 440,5-58-727,0 0-1,0 0 0,0 1 0,0-1 0,0 0 0,1 0 1,-1 0-1,2 5 0,-1-5 1,0 0 0,0 0 1,-1-1-1,0 1 0,1 0 0,-1 0 1,0 0-1,-1 6 0,-1 6 6,0 1 0,0 16 0,2-29-9,-7 37 0,5-29 3,1-8-4,1-1 1,-1 0-1,1 0 0,-1 0 1,1 0-1,0 1 0,0 1 1,3 7-1,-3-9 0,1 1-1,-1-1 1,1 1 0,-1-1 0,0 1 0,0-1 0,0 5-1,-1 2-1,1 0-1,0 1 1,1 10 0,0 16-3,-12 64 27,11-71-20,0-1-2,1 10 0,-2-5 0,1-13 0,4 59 8,-4-69-6,0 0 0,0 1-1,-1-1 1,-4 14 0,0 10 13,2-15-35,3-17 106,-1 0-1,1 0 1,-1 0 0,1-1 0,0 1-1,0 0 1,0 0 0,0 0 0,0 0 0,0 0-1,0 0 1,0 0 0,1 0 0,-1 0-1,1 0 1,0-1 0,-1 1 0,2 2-1,-1-2-50,0-1-1,0 1 1,0 0-1,0 0 1,0 0-1,-1 0 1,1 0-1,-1 0 1,1 0-1,-1-1 0,0 1 1,0 0-1,0 0 1,0 0-1,0 0 1,0 0-1,-1 0 1,0 3-1,1-3-31,0-1 0,0 1 0,-1 0-1,1 0 1,0-1 0,1 1 0,-1 0 0,0-1 0,0 1-1,1-1 1,0 3 0,2 16 11,-7 10 2,3-23-10,-1 0 0,1 1-1,1 9 1,5 34 12,-3-39-15,0 0 0,-1 0 0,-1 1 0,-1 20 0,-1-18-3,-3 21 9,-1 47 0,2-6 14,1 15 0,5-60-12,-1-15-2,0 0 0,-1 0 0,0 0 0,-2 0 0,-3 18 1,4-30-9,1 0 1,-1 1-1,1-1 0,0 1 1,0-1-1,1 1 1,0-1-1,2 11 1,-1-9 0,-1 1 0,0-1 0,1 9 0,-10 37 6,4-8 1,1-19 4,1 28 0,3-40-6,-1-1 1,-1 1 0,0-1 0,-5 21-1,3-19-1,0-1 1,1 1-1,0 21 0,-3 22 11,-1-5 2,0 74 0,1 0 21,-1 15-23,1 5 1344,-17 262-554,20-226-647,6-88-84,-1 0-23,-6-22 34,6-37-11,0-13 71,-3-23-146,0 1 1,0-1 0,-1 1 0,1-1 0,0 1-1,0 0 1,0-1 0,0 1 0,1-1 0,-1 1-1,0-1 1,0 1 0,0-1 0,0 1 0,0-1 0,1 1-1,-1-1 1,0 1 0,0-1 0,1 0 0,-1 1-1,0-1 1,1 1 0,-1-1 0,1 0 0,-1 1 0,0-1-1,1 0 1,-1 1 0,1-1 0,-1 0 0,1 0-1,-1 0 1,1 1 0,-1-1 0,1 0 0,-1 0-1,1 0 1,-1 0 0,1 0 0,-1 0 0,1 0 0,-1 0-1,1 0 1,-1 0 0,1 0 0,-1 0 0,1 0-1,0-1 1,6 0 1657,0-2-855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85 35 1552,'-55'-15'1369,"49"13"673,5 2-1620,0 0 1,0 0-1,0 0 1,0 0-1,0-1 1,0 1-1,0 0 1,0-1-1,0 1 0,0 0 1,0-1-1,0 1 1,0-1-1,0 1 1,1-1-1,-1 0 1,0 1-1,0-1 1,1 0-1,-1 0 1,0 0-1,1 1 1,-1-1-1,0-1 1,1 1-395,0 1 1,0 0-1,0 0 0,0 0 1,-1 0-1,1 0 1,0 0-1,0 0 1,0 0-1,0 0 0,0-1 1,0 1-1,0 0 1,0 0-1,0 0 1,0 0-1,0 0 1,0 0-1,0 0 0,0-1 1,0 1-1,0 0 1,0 0-1,0 0 1,0 0-1,0 0 0,0 0 1,0 0-1,0 0 1,0-1-1,0 1 1,0 0-1,0 0 1,0 0-1,1 0 0,-1 0 1,0 0-1,0 0 1,0 0-1,0 0 1,0-1-1,0 1 1,0 0-1,0 0 0,0 0 1,1 0-1,6 2 377,15 11-453,-2 6 37,-1 2-1,-1 0 0,22 34 1,-29-38 12,-6-7 0,1-1 0,0 0 0,1 0 0,14 15 0,-15-18-3,0 1 0,0 0 1,7 14-1,-9-14 6,0-1 0,1 1 0,-1-1 0,1-1 0,7 7 1,0-2-10,-1 1 0,13 14 0,-20-21 5,0 0 0,1 0 0,-1 0 0,1-1 0,0 1 0,9 4 0,-9-6 2,-1 0 0,1 1 0,-1 0 0,1 0 0,-1 0 0,0 1 0,-1-1 0,1 1 0,0 0 1,2 4-1,7 10-10,25 29 1,4 3 22,-35-42-15,0 0 0,12 8 0,9 10 1,34 46 7,-33-45-10,-1 0 3,-19-18 4,-1 0 1,2-1 0,11 9 0,-11-9 0,0 0 0,0 0 0,11 14 1,-11-11-12,22 19 1,2 3-5,-21-18 8,-1 2-1,14 24 0,-17-26 2,0 0-1,1-1 0,19 21 0,-25-31 5,0 0 0,0 0 0,-1 0 0,1 1 0,-1-1 0,0 1 0,4 8 0,5 7-18,-1-4 14,-7-10 9,1-1 1,0 0-1,0 0 1,0 0-1,0-1 1,1 0-1,0 0 0,0 0 1,8 3-1,-1 0-7,3 1-14,17 12-1,-29-17 11,0 0-1,1 1 0,-2-1 1,1 1-1,0 0 0,-1 0 1,0 0-1,5 8 1,17 24 27,-23-32-22,1-1 0,-1 1 1,0-1-1,1 0 0,0 0 0,0 0 0,0 0 1,0 0-1,5 3 0,10 8-12,0 1 1,-1 1-1,22 27 0,-23-23-9,-11-12 19,1-1 0,0 0 0,9 8 0,0 0 11,-11-9-15,1-1 0,0-1 0,7 7 0,-11-11 2,0 0 0,0 1 0,0 0-1,-1-1 1,1 1 0,0-1 0,-1 1 0,1 0 0,0 0 0,-1-1 0,1 1 0,-1 0 0,1 0 0,-1 0 0,0-1 0,1 1 0,-1 0-1,0 0 1,0 0 0,1 1 0,-1-1-5,0 1-1,1-1 1,-1 0-1,0 0 1,1 0-1,-1 0 1,1 1-1,0-1 1,-1 0-1,1 0 1,0 0-1,0 0 1,-1 0-1,2 0 1,16 17-104,-17-17 111,0 0-1,-1 0 0,1 0 0,0 1 1,0-1-1,-1 0 0,1 0 1,0 0-1,-1 0 0,1 1 0,-1-1 1,0 0-1,1 3 0,4 9 2,-3-9-12,0 0 0,0 0 0,0 0 1,-1 0-1,2 9 0,-1-7-2,-3 5 2,1-11 10,0 1 0,-1 0 0,1-1 0,0 1 0,0 0 0,0-1 1,0 1-1,0 0 0,0-1 0,0 1 0,0 0 0,0 0 0,0-1 0,0 1 1,0 0-1,1-1 0,-1 2 0,4 4 0,-2 0 0,1 1 0,-1-1 0,0 1 0,0 0 0,1 7 0,-2-10 8,0 0 1,0 0 0,0 0-1,1-1 1,2 7-1,2 3 20,-4-9-26,0 0 1,1 0-1,-1 0 1,5 6-1,-4-7-9,0 1 0,-1 0 0,0-1-1,1 1 1,2 7 0,5 18 1799,-11-29-1889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4577 0 3417,'-6'1'8296,"2"2"-5666,3 11-3786,1-7 1777,4 161-358,0 14 1003,-16 116-1144,9-245 1242,-9 55 0,11-66-1035,3-35-232,-2-6-30,-3 0 56,3-1-83,-21 0 1419,-13 21-1553,29-17 78,-1-1 0,1 1 0,-1-1 0,0 0 0,1-1 0,-1 1 0,0-1 0,-9 2 0,4-2 8,0 1 0,1 0-1,-1 1 1,1 0 0,0 1-1,0 0 1,-16 12 0,14-10 1,-1 0 0,1-1 1,-1 0-1,0-1 1,-21 6-1,-27 10-11,6 5 2,21-9 5,-52 17 0,-191 52-13,119-45 45,40-12-10,-63 22 5,-385 99 14,158-53-14,281-75-16,23-5 0,58-8 0,-170 36 10,-129 27 18,-182 48-18,365-76-10,-52 15 0,79-17 36,-170 29 0,286-68-27,6-1 13,-1 1-1,-21 7 1,26-7-44,-8 3 224,17-6-201,0 0-1,0 0 1,0 0-1,0 0 1,0 0-1,0 0 1,0 0 0,0 0-1,0 0 1,0 0-1,0 0 1,0 0-1,0-1 1,0 1-1,0 0 1,0 0 0,0 0-1,0 0 1,0 0-1,0 0 1,0 0-1,0 0 1,0 0-1,0 0 1,0 0 0,0 0-1,0 0 1,0 0-1,0 0 1,0 0-1,0 0 1,0 0-1,0 0 1,0 0 0,-1 0-1,1 0 1,0 0-1,0 0 1,0 0-1,0 0 1,0 0-1,0-1 1,0 1 0,0 0-1,0 0 1,0 0-1,0 0 1,0 0-1,0 0 1,0 0-1,0 0 1,0 0 0,0 0-1,0 0 1,0 0-1,0 1 1,0-1-1,-1 0 1,1 0 0,0 0-1,0 0 1,0 0-1,0 0 1,0 0-1,8-7-138,3 0-10,12-2 56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0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928 1 80,'-4'46'135,"4"-45"-29,0-1 0,0 1 0,0-1 0,0 1 0,0-1 1,0 1-1,0 0 0,0-1 0,0 1 0,0-1 0,1 1 1,-1-1-1,0 1 0,0-1 0,0 1 0,1-1 0,-1 1 1,0-1-1,1 1 0,-1-1 0,0 1 0,1-1 0,-1 0 0,1 1 1,-1-1-1,1 1 0,-1-1 0,0 0 0,1 0 0,-1 1 1,1-1-1,0 0 0,0 0 0,17 0 4335,-11-1-2867,-22 1 1879,-17 7-3325,21-5 216,-57 8 39,-72 0 0,-10 2-358,-104 12 24,235-23-44,-12-1 8,1 2-1,-1 1 1,-51 13-1,3 0 41,79-16-55,-1 0 0,1 0-1,0 0 1,-1 1 0,1-1-1,-1 0 1,1 0-1,0 0 1,-1 1 0,1-1-1,0 0 1,-1 0-1,1 1 1,0-1 0,-1 0-1,1 1 1,0-1 0,0 0-1,-1 1 1,1-1-1,0 0 1,0 1 0,0-1-1,-1 1 1,1-1-1,0 0 1,0 1 0,0-1-1,0 1 1,0-1 0,0 1-1,0-1 1,0 0-1,0 1 1,0 0 0,0-1-1,0 0 1,0 1 0,0-1 0,0 0 0,0 0 0,1 1 0,-1-1-1,-1 0 1,1 1 0,0-1 0,0 0 0,0 0 0,0 1 0,0-1-1,0 0 1,0 0 0,0 1 0,0-1 0,0 0 0,-1 0 0,1 1-1,0-1 1,0 0 0,0 0 0,0 0 0,-1 1 0,1-1 0,0 0-1,0 0 1,-1 0 0,1 0 0,0 0 0,0 1 0,0-1 0,-1 0-1,1 0 1,0 0 0,-1 0 0,1 0 0,0 0 0,0 0 0,-1 0-1,1 0 1,0 0 0,0 0 0,-1 0 0,-1 1-13,5 1 50,12 5 135,2-2 62,-17-5-228,0 0 0,0 0 0,0 0 0,0 0 0,0 1 0,0-1 1,1 0-1,-1 0 0,0 0 0,0 0 0,0 0 0,0 0 0,0 0 0,1 0 0,-1 0 0,0 0 0,0 0 0,0 0 0,0 0 0,1 0 0,-1 0 0,0 0 1,0 0-1,0 0 0,0 0 0,0 0 0,1 0 0,-1 0 0,0 0 0,0 0 0,0 0 0,0 0 0,0 0 0,1-1 0,-1 1 0,0 0 0,0 0 0,0 0 1,0 0-1,0 0 0,0 0 0,0 0 0,1-1 0,-1 1 0,0 0 0,0 0 0,0 0 0,0 0 0,0-1 0,-7-8-1444,1 8-1883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64 82 3921,'9'-14'950,"13"-22"0,-22 36-905,1-1 1,-1 1-1,0 0 0,0-1 0,0 1 0,1-1 1,-1 1-1,0 0 0,0-1 0,0 1 0,0-1 1,0 1-1,0 0 0,0-1 0,0 1 0,0-1 1,0 1-1,0-1 0,0 1 0,0 0 0,-1-1 1,1 1-1,0 0 0,0-1 0,0 1 0,-1-1 1,1 1-1,0 0 0,0-1 0,-1 1 0,1 0 1,0 0-1,0-1 0,-1 1 0,0-1 0,-14-2 1757,6 1-478,-1-3 473,-2-2-270,9 6-761,2 3 91,3-1-872,0 0 1,-1 1 0,1-1 0,0 0 0,0 0 0,0 0 0,0 0-1,0 0 1,0-1 0,0 1 0,0-1 0,0 1 0,4-1-1,9 4-65,86 47-318,-4-3 327,-83-42 423,1-1 0,-1-1 0,1 0 0,0-1 0,18 2 0,-30-5-104,0 0 0,1-1 0,-1 1-1,0 0 1,0-1 0,4-1 0,-6 2-193,-1 0 1,0 0-1,1 0 1,-1-1-1,1 1 0,-1 0 1,0 0-1,1 0 0,-1-1 1,0 1-1,1 0 1,-1 0-1,0-1 0,0 1 1,1 0-1,-1-1 0,0 1 1,0 0-1,1-1 1,-1 1-1,0-1 0,0 0-16,0 1 0,0-1-1,0 1 1,-1-1 0,1 1-1,0-1 1,0 1-1,-1-1 1,1 1 0,0 0-1,-1-1 1,1 1 0,0-1-1,-1 1 1,1 0 0,-1-1-1,1 1 1,0 0 0,-1-1-1,1 1 1,-1 0-1,0 0 1,-2-2-80,0 1 1,-1 0-1,1 0 0,0 0 0,-1 0 1,1 0-1,-1 1 0,1 0 0,-1 0 1,1 0-1,-1 0 0,1 0 0,-1 1 1,1-1-1,-1 1 0,1 0 0,0 0 1,-1 1-1,-4 2 0,-7 3-90,0 1 0,-25 18 0,27-16 142,-185 137 234,135-91-40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84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59 34 1000,'-17'-8'242,"12"6"150,1-1 0,-1 1 0,0-1 0,-6-6 0,-1 2 6969,24 13-4381,-2-3-2814,-1-1 1,1 0-1,11 1 0,14 2-155,-17-1-2,1-1-1,0-1 1,0-1-1,19 0 1,-13-5 17,-15 3-10,0-1-1,17 1 1,5 4-2,61 13 0,-67-12 11,1 0 0,0-3-1,47-1 1,6-1 36,-70 2-58,70 2 87,84-7 1,-90-3-45,0 4 0,88 7 0,-52 2-26,75 8 24,-143-11-9,0-2 0,0-2 0,41-6 0,-67 6-25,37-1 51,89 7 0,-128-5-50,1 0 1,-1-1-1,1 0 1,18-5 0,21-2 8,-23 5-21,2 0-4,0 2 0,52 3 0,-57 0 10,1-2 0,53-6 0,-8 1 18,-28 2-19,-18 1-2,1 1 0,32 4 0,-36 0-1,1-1-1,-1 0 0,0-2 0,27-3 1,-34 0 5,0 1 0,1 1 0,-1 0 0,23 4 0,34 4 607,0-2-1,94-7 1,-126 1-582,42 5-1,-78-4-30,25 2 5,-6 1 12,1-2 0,51-3-1,-47-1-2,0 2 0,0 1-1,57 8 1,-41-4-6,-24-3-1,-1-1 1,24-3 0,33-1 15,107 19 73,112-9 10,-254-2-86,-35-3-10,0 1 0,0-2 0,-1 1 0,1-1 0,0-1 0,0 1 0,0-1 0,-1-1 0,10-2 0,-7 1-9,1 1 0,0 1 0,0 0 0,0 1 0,0 0-1,0 0 1,18 4 0,4 0 0,35 3 13,-40-3 0,0-1-1,48-2 0,-63-1-9,1 0-1,24 5 0,-3-1-3,-25-2 16,0 0 0,16 4 0,-27-6-26,0 0 0,0 0 0,0 0 0,0 0 0,0 0 0,0 0 0,1 0 0,-1 0 0,0 0 0,0 0 0,0-1 0,0 1 0,0 0 0,0 0 0,0 0 0,0 0 0,0 0 0,0 0 0,0 0 0,0 0 0,0-1 0,0 1 0,0 0-1,0 0 1,0 0 0,0 0 0,0 0 0,0 0 0,0 0 0,0-1 0,0 1 0,0 0 0,0 0 0,0 0 0,0 0 0,0 0 0,0 0 0,0 0 0,0 0 0,0-1 0,0 1 0,0 0 0,0 0 0,-1 0 0,1 0 0,0 0 0,0 0 0,0 0 0,0 0 0,0 0 0,0 0 0,0 0 0,0 0 0,0 0 0,-1 0 0,1-1 0,0 1 0,0 0 0,0 0 0,0 0 0,-1 0-227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48 19 3617,'10'1'655,"-8"-1"-479,0 1 0,-1-1 0,1 0 0,0 0 0,0 0-1,0 0 1,0 0 0,-1 0 0,1 0 0,0-1 0,0 1 0,0-1 0,1 0 0,-2 0-62,-1 1 1,0 0-1,0 0 1,0 0-1,1-1 1,-1 1-1,0 0 1,0 0-1,0-1 1,0 1-1,1 0 1,-1 0-1,0-1 1,0 1 0,0 0-1,0-1 1,0 1-1,0 0 1,0-1-1,0 1 1,0 0-1,0 0 1,0-1-1,0 1 1,0 0-1,0-1 1,0 1-1,0 0 1,0 0-1,-1-1 1,1 1-1,0 0 1,0-1-1,0 1 1,0 0-1,0 0 1,-1-1-1,1 1 1,0 0-1,-1-1 1,1 1-36,-1 0 0,1-1 0,0 1 1,-1-1-1,1 1 0,-1-1 0,1 1 0,-1 0 0,1-1 0,-1 1 1,1 0-1,-1 0 0,0-1 0,1 1 0,-1 0 0,1 0 0,-1 0 1,0 0-1,1-1 0,-1 1 0,1 0 0,-1 0 0,-1 1 1,-1 0-113,-1 1 1,1-1-1,-1 1 1,1 0 0,-1 1-1,1-1 1,0 0 0,0 1-1,1 0 1,-1 0-1,0 0 1,1 0 0,0 0-1,-1 0 1,1 0 0,0 1-1,-2 5 1,1-1 2,0 0 0,0 0 0,1 0 0,0 0 0,1 0 0,-1 1 0,1 10 0,1-12 30,0 0 1,0 0 0,1 0 0,0-1 0,1 1 0,-1 0-1,1 0 1,0 0 0,4 6 0,-4-10 24,-1-1 0,1 1-1,-1-1 1,1 1 0,0-1 0,0 0 0,0 0 0,0 0-1,1 0 1,-1 0 0,0 0 0,1-1 0,-1 1 0,1-1 0,0 0-1,0 1 1,-1-1 0,1-1 0,0 1 0,0 0 0,0-1 0,0 1-1,0-1 1,3 0 0,-1 0 17,-1 0 0,1-1 1,-1 0-1,1 0 0,-1 0 0,1-1 0,-1 1 0,0-1 0,0 0 0,0 0 1,0 0-1,0-1 0,0 0 0,3-2 0,-1 0-47,-1 0 0,0 0 1,-1 0-1,1-1 0,-1 1 0,0-1 0,0 0 0,4-9 0,-7 11 13,1 1 0,-1-1-1,0 0 1,0 0-1,-1 1 1,1-1 0,-1 0-1,1 0 1,-1 0-1,-1 0 1,1 0 0,0 0-1,-1 0 1,0 1 0,0-1-1,0 0 1,0 0-1,-1 1 1,1-1 0,-1 1-1,0-1 1,0 1 0,-3-4-1,2 3 38,-1-1 0,0 1 0,-1 0 0,1 0 0,-1 1 0,1-1 0,-1 1 0,0 0 0,0 0 0,0 1 0,-1 0 0,1-1 0,-1 2 0,1-1 0,-7-1 0,10 3-5,-19-2-481,21 2 367,-1 0-1,0 0 0,1 0 1,-1 0-1,0 0 0,1 0 0,-1 0 1,0 0-1,1 0 0,-1 1 1,0-1-1,1 0 0,-1 0 0,0 1 1,1-1-1,-1 0 0,1 1 1,-1-1-1,1 0 0,-1 1 0,1-1 1,-1 1-1,1-1 0,-1 2 1,1-1 21,0-1-1,0 1 1,0 0 0,0-1 0,0 1 0,0 0 0,0-1 0,0 1 0,0 0 0,1-1 0,-1 1 0,0-1 0,1 1 0,0 1-1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0 127 12907,'16'-86'3634,"-13"55"-2467,-1 21-1207,4 36-1172,8 187 1011,-8-182-1858,-6-23 1274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35 324 7426,'-32'-22'2357,"32"22"-2329,-1-1 0,1 1 0,0 0 0,0-1 0,-1 1 0,1 0 0,0-1 0,0 1 0,0-1 0,0 1 0,0 0 0,-1-1 0,1 1 0,0 0-1,0-1 1,0 1 0,0-1 0,0 1 0,0 0 0,0-1 0,0 1 0,1-1 0,-1 1 0,0 0 0,0-1 0,0 1 0,0 0 0,0-1 0,1 1-1,-1-1 1,0 1 0,0 0 0,1 0 0,-1-1 0,0 1 0,0 0 0,1-1 0,-1 1 0,1 0 0,14-12 2,-12 10 21,10-7-177,0 1-1,0 1 1,24-10-1,-20 9-250,25-14 0,-37 18 369,1 0 0,-1 0 0,0 0 0,-1 0 1,1-1-1,-1 0 0,0 0 0,5-7 0,-8 10 103,0 1-1,0-1 0,0 0 0,0 0 1,0 0-1,-1 1 0,1-1 0,-1 0 1,0 0-1,1 0 0,-1 0 1,0 0-1,0 0 0,0 0 0,0 0 1,0 0-1,-1 0 0,0-3 0,0 1 318,-1 1-1,0-1 0,0 0 1,0 1-1,-1-1 0,-5-5 1,8 8-374,0 1 0,0 0 1,0 0-1,0 0 0,0-1 1,-1 1-1,1 0 0,0 0 1,0 0-1,0-1 0,0 1 1,0 0-1,0 0 1,0-1-1,0 1 0,0 0 1,0 0-1,0-1 0,0 1 1,0 0-1,0 0 0,0-1 1,0 1-1,0 0 0,0 0 1,0-1-1,0 1-55,0 0-1,0 0 1,0 0-1,0 0 1,0 0 0,0 0-1,0 0 1,0 0 0,0-1-1,0 1 1,0 0 0,0 0-1,1 0 1,-1 0-1,0 0 1,0 0 0,0 0-1,0 0 1,0 0 0,0 0-1,0 0 1,0 0 0,0 0-1,0 0 1,0 0-1,0 0 1,0 0 0,0 0-1,0 0 1,0 0 0,0 0-1,0 0 1,1 0 0,-1 0-1,0 0 1,0 0-1,0 0 1,0 0 0,0 0-1,0 0 1,0 0 0,0 0-1,0 0 1,0 0 0,0 0-1,0 0 1,0 0-1,0 0 1,0 0 0,0 0-1,0 0 1,1 0 0,-1 0-1,0 0 1,0 0 0,0 0-1,0 0 1,0 0-1,0 0 1,0 1 0,0-1-1,0 0 1,1 11-87,0-1 0,0 1-1,-1 0 1,0 0 0,-5 22 0,5-23 90,1 0 1,-1 0 0,2 0 0,-1 0 0,1 0 0,1-1-1,5 16 1,-2-6 104,-5-11 606,-2-8-648,1-1-1,0 1 1,0-1-1,1 1 0,-1-1 1,0 0-1,0 1 1,0-1-1,0 1 0,0-1 1,0 1-1,1-1 1,-1 1-1,0-1 1,1 1-1,-1-1 0,0 1 1,1-1-1,-1 1 1,7-7 186,-1 0 0,1 1 1,12-9-1,4-4-143,-5 3-35,-8 7-23,0 1 0,11-16 0,-20 24-38,6-8-7,-6 8-9,-1-1 0,0 1 0,0 0 0,0 0 0,0 0 0,1 0 0,-1 0 0,0 0 0,0 0 0,0 0 0,0 0 0,1 0 0,-1 0 0,0 0 0,0 0 0,0 0 0,0 0 0,1 0 0,-1 0 0,0 0 0,0 0 0,0 0 0,0 1 0,1-1 0,-1 0 0,0 0 0,0 0 0,0 0 0,0 0 0,0 0 0,1 0 0,-1 1 0,0-1 0,0 0 0,0 0 0,0 0 0,0 0 0,0 0 0,0 1 0,1-1-324,3 9-25,-1-3 367,0 1 1,0-1 0,1-1 0,0 1-1,0 0 1,0-1 0,1 0 0,0 0-1,0 0 1,0-1 0,1 1 0,5 3 0,-7-7 31,-1 1 0,1-1 0,0 0 0,0 0 0,-1 0 0,1 0 0,0-1 0,0 1 0,0-1 0,5-1 1,39-4 346,-39 3-323,-5 1-17,-1 1-1,1-1 1,-1 0-1,1 0 0,-1-1 1,0 1-1,0-1 1,1 0-1,-1 0 0,0 0 1,-1 0-1,1 0 1,0 0-1,4-6 0,-2 2 38,-1 0 1,0-1-1,0 0 0,-1 0 0,5-12 0,-7 17-68,-1-1 0,0 1 0,0 0 1,0-1-1,0 1 0,0 0 0,0-1 0,0 1 0,-1 0 0,1 0 0,-1-1 0,0 1 0,1 0 0,-1 0 0,0 0 0,0 0 1,-1 0-1,-1-4 0,0 3-46,1-1 0,-1 1 1,0-1-1,0 1 0,0 0 1,0 0-1,-1 1 1,-7-6-1,11 8 10,-1 0-1,0 0 1,0-1-1,1 1 1,-1 0 0,0 0-1,0 0 1,1 0 0,-1 0-1,0 0 1,0 0 0,1 1-1,-1-1 1,0 0 0,0 0-1,1 0 1,-1 1 0,0-1-1,1 0 1,-1 1 0,0-1-1,1 1 1,-1-1 0,0 1-1,1-1 1,-1 1 0,1-1-1,-1 1 1,1 0 0,-1 0-1,-1 1-20,0 1 0,1-1 0,-1 1 0,1-1 0,0 1 0,-2 4 0,2-2 31,0 0 0,0 0-1,0 0 1,1 0 0,0 0-1,0 0 1,0 0 0,0 0-1,1 1 1,0-1 0,0 0-1,0 0 1,1 0 0,0-1-1,3 8 1,-4-9 37,1-1 0,-1 0 0,1 1 0,0-1 0,0 0-1,0 0 1,0 0 0,0 0 0,1 0 0,-1-1 0,0 1 0,1-1 0,0 1-1,-1-1 1,1 0 0,0 0 0,-1 0 0,1 0 0,0-1 0,0 1 0,0-1 0,0 1-1,-1-1 1,1 0 0,0 0 0,0-1 0,0 1 0,0 0 0,3-2 0,7-2 54,0 0 1,-1 0-1,0-2 0,0 1 1,0-2-1,-1 1 1,0-2-1,0 0 1,0 0-1,-1 0 1,10-13-1,-15 15-13,0 0-1,-1 0 0,0-1 1,-1 1-1,1-1 1,-1 0-1,3-11 0,-5 15-18,0 0-1,0 0 0,0 0 1,-1 0-1,1 0 0,-1-1 0,0 1 1,0 0-1,0 0 0,0 0 0,-1 0 1,1 0-1,-1 0 0,0 0 0,0 0 1,0 0-1,0 0 0,-1 0 1,1 0-1,-3-3 0,4 5-34,-1 0 0,0 0-1,1 0 1,-1 1 0,0-1-1,0 0 1,0 0 0,0 1 0,0-1-1,1 0 1,-1 1 0,0-1-1,-1 1 1,1-1 0,0 1 0,0 0-1,0-1 1,0 1 0,0 0-1,-2 0 1,2 0-26,0 0-1,0 1 0,0-1 1,0 0-1,0 1 0,0-1 1,0 1-1,1-1 1,-1 1-1,0 0 0,0-1 1,1 1-1,-1 0 0,0-1 1,1 1-1,-1 0 1,0 0-1,0 1 0,-1 1-29,1 0-1,0 0 0,-1 1 0,1-1 0,0 0 0,1 0 0,-1 1 0,1-1 1,-1 1-1,1-1 0,0 0 0,0 5 0,1-4 55,0-1-1,0 0 1,0 1 0,1-1-1,-1 0 1,1 0-1,0 0 1,0 0 0,0 0-1,0 0 1,0 0 0,1-1-1,-1 1 1,1-1-1,-1 0 1,1 0 0,0 0-1,6 3 1,2 1 91,1-1 0,1 0 0,19 4 0,-27-7-60,-4-2-32,1 0 0,-1 1-1,0-1 1,0 0 0,0 1-1,0-1 1,0 1 0,0 0-1,0-1 1,0 1-1,1 1 1,-2 2-167,-8 1 38,2-2 95,-1 0 0,1 0 1,0 0-1,0 1 1,0 0-1,1 0 0,-1 0 1,-7 8-1,10-8 23,1-1 0,-1 0 0,1 1 0,0 0 0,0-1 0,0 1 0,1 0 0,-1 0 0,1 0 0,0 0 0,0 1 0,0-1 0,1 0 0,-1 0 0,1 7 0,0-8 14,0-1 0,1 1 0,-1-1 0,1 1 0,-1-1 0,1 0 0,0 1 0,0-1 0,0 0 0,0 0 0,0 0 0,0 1 0,0-1 0,1 0 1,-1-1-1,1 1 0,0 0 0,-1 0 0,1-1 0,0 1 0,0-1 0,0 1 0,3 0 0,1 1-11,0 0 1,1-1 0,-1 0-1,1 0 1,-1 0-1,1-1 1,8 1-1,20-1-57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130 73 4577,'2'-6'1835,"-1"1"0,0-1 1,2-11-1,-3 15-1564,0 0 0,0 0 1,0 0-1,0 0 0,0 0 0,-1 1 1,1-1-1,-1 0 0,1 0 1,-1 0-1,1 0 0,-1 1 0,0-1 1,0 0-1,-2-2 0,2 3-229,0 1 0,0-1 0,0 0 0,-1 1-1,1-1 1,0 1 0,-1-1 0,1 1 0,-1 0 0,1-1 0,0 1 0,-1 0-1,1 0 1,-1 0 0,1 0 0,-3 0 0,-23 5-375,23-3 298,-1 0 0,0 0-1,1 1 1,0-1 0,-1 1 0,1 0 0,0 1 0,0-1-1,1 1 1,-1-1 0,1 1 0,0 0 0,0 0 0,0 1 0,0-1-1,1 1 1,0-1 0,0 1 0,0 0 0,0-1 0,1 1-1,0 0 1,0 0 0,-1 7 0,2-10 25,4 32-115,-4-33 124,0 1 0,1 0 1,-1-1-1,1 1 0,-1 0 0,1-1 1,0 1-1,-1-1 0,1 1 1,0-1-1,0 1 0,0-1 0,0 0 1,1 1-1,1 1 0,7 2 38,0-1 0,1 0-1,-1-1 1,0 0-1,1-1 1,21 2 0,10 3 49,-35-6-74,-4 0-14,1-1 0,0 1-1,-1 0 1,1 0 0,0 0 0,-1 1-1,1-1 1,-1 1 0,5 2-1,-8-3 0,0-1 0,0 0 0,0 0 0,0 1 0,0-1-1,0 0 1,1 0 0,-1 1 0,0-1 0,0 0 0,0 0-1,0 1 1,0-1 0,0 0 0,0 1 0,0-1 0,0 0-1,0 0 1,0 1 0,0-1 0,-1 0 0,1 0 0,0 1-1,0-1 1,0 0 0,0 0 0,0 1 0,-1-1 0,1 0 0,0 0-1,0 1 1,0-1 0,0 0 0,-1 0 0,1 0 0,0 1-1,0-1 1,-1 0 0,1 0 0,0 0 0,-1 0 0,-11 7-47,12-7 50,-64 22 20,54-19-1,1 1 0,-2-2 0,1 1 0,0-1 0,0-1 0,-1 0 0,-14-1 0,21 0-71,6 0-20,14 1-110,21 0-199,-18-6-29,0 0 0,-1-1 1,0-1-1,33-18 0,-50 24 393,10-5 138,-1-1 0,0 0 1,-1 0-1,1-1 0,-1-1 0,-1 1 0,0-1 0,0-1 1,-1 0-1,0 0 0,-1 0 0,10-21 0,-15 29 14,0 1 0,-1-1 1,1 0-1,0 0 0,-1 0 0,0 0 0,1 0 0,-1 0 0,0 0 1,0 0-1,0 0 0,0 0 0,-1 0 0,1 0 0,0 0 0,-1 0 1,1 0-1,-1 0 0,0 0 0,-1-3 0,2 5-140,0 0-1,0 1 1,0-1-1,0 0 1,0 0-1,0 0 1,0 0 0,0 0-1,0 0 1,0 0-1,0 0 1,0 0-1,0 0 1,0 0-1,0 0 1,0 0 0,0 0-1,0 0 1,0 1-1,0-1 1,0 0-1,-1 0 1,1 0 0,0 0-1,0 0 1,0 0-1,0 0 1,0 0-1,0 0 1,0 0-1,0 0 1,0 0 0,0 0-1,0 0 1,0 0-1,0 0 1,0 0-1,0 0 1,0 0-1,-1 0 1,1 0 0,0 0-1,0 0 1,0 0-1,0 0 1,0 0-1,0 0 1,0 0-1,0 0 1,0 0 0,0 0-1,0 0 1,0 0-1,0 0 1,0 0-1,0 0 1,0 0 0,-1 0-1,1 0 1,0 0-1,0 0 1,0-1-1,0 1 1,0 0-1,0 0 1,0 0 0,0 0-1,0 0 1,0 0-1,0 9-431,3 11-144,3 9 341,0-2 230,3 27-1,-9-48 47,1-1 0,0 0 0,0 0 1,0 0-1,0 0 0,3 5 0,-1-7 707,1-5-380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7 9410,'-2'-6'3225,"-4"7"-2769,6 4-728,9 1-184,2 2-345,6 5 577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206 290 11594,'-6'-9'2217,"2"2"-1407,0 1 0,0 0 0,-1 0 0,-8-9 0,10 13-803,1 0 0,0 1 0,-1-1 0,1 1 0,-1-1 0,0 1 0,1 0 0,-1 0 0,0 0 0,0 0 0,0 1 0,0-1 0,1 1 0,-1 0 0,-5 0 0,2 0-68,0 0-1,0 1 1,0 0-1,0 0 1,0 0-1,1 1 1,-1 0-1,0 0 1,1 1-1,-10 5 1,11-6 29,0 1 1,1 0 0,0 0-1,-1 0 1,1 0 0,0 1 0,1-1-1,-1 1 1,1 0 0,-1 0-1,1 0 1,0 0 0,1 0-1,-1 0 1,-1 6 0,1-3 7,1 1 0,0 0 0,0-1 0,1 1 0,0 0 0,2 12 0,-2-17 28,1 0 1,0 0-1,-1 0 1,1 0-1,0 0 1,1-1 0,-1 1-1,0-1 1,3 4-1,-3-5 10,0 1 0,0-1-1,0 0 1,0 0 0,1 0 0,-1 0-1,0 0 1,1-1 0,-1 1 0,0 0-1,1 0 1,-1-1 0,1 1 0,-1-1-1,1 0 1,-1 1 0,1-1 0,2 0-1,0 0 27,0 0-1,1 0 0,-1-1 1,0 1-1,0-1 0,0 0 0,0-1 1,0 1-1,0-1 0,0 1 1,-1-1-1,1 0 0,0-1 1,-1 1-1,0 0 0,5-5 1,-4 2-1,1 1 1,-1-2 0,1 1 0,-2 0 0,1-1 0,0 0 0,-1 0-1,0 0 1,3-12 0,12-53 213,-6 22-99,-7 27 13,4-45 0,-7 51-36,-2 6 11,0 1 0,0-1 0,-1 1 0,0-1-1,-1 0 1,0 1 0,0 0 0,-6-14 0,6 23-499,0 4 33,-2 14-210,2-10 400,1 0 0,0 0 1,0 12-1,6 17 68,1 0 1,2-1-1,21 61 0,-26-88 101,1 0-1,0 0 0,0 0 1,1-1-1,10 16 0,-13-22-11,0 0 0,0 0 1,0 1-1,0-2 0,0 1 0,0 0 0,1 0 0,-1-1 0,1 1 0,-1-1 1,1 0-1,0 0 0,-1 0 0,1 0 0,0 0 0,0 0 0,-1-1 0,1 1 1,0-1-1,0 0 0,0 0 0,0 0 0,0 0 0,5-2 0,-1 0 14,-1 0-1,1-1 0,-1 1 0,0-1 0,0-1 0,0 1 0,0-1 1,0-1-1,-1 1 0,1-1 0,-1 1 0,-1-1 0,1-1 0,5-7 1,-5 5-26,0 0 0,0 0 1,-1 0-1,0 0 0,-1 0 1,1-1-1,-2 0 0,1 0 1,-1 0-1,1-13 0,-3 19-10,0-1 0,0 0 0,0 0-1,-1 1 1,1-1 0,-1 0 0,0 1 0,0-1-1,-2-3 1,3 6-25,-1-1 0,0 1-1,1-1 1,-1 1 0,0 0-1,0 0 1,0 0 0,0-1-1,0 1 1,-1 0 0,1 0-1,0 0 1,0 0-1,-1 1 1,1-1 0,0 0-1,-1 1 1,1-1 0,-1 1-1,1-1 1,-1 1 0,1-1-1,-3 1 1,3 0-11,0 0-1,0 0 1,0 0-1,0 0 1,0 0-1,0 0 1,0 0-1,0 1 1,0-1-1,0 0 1,0 1-1,0-1 1,0 1-1,0-1 1,0 1-1,0 0 1,0-1-1,0 1 1,1 0-1,-1-1 1,0 1-1,0 0 1,1 0-1,-1 0 1,1-1-1,-1 1 1,1 0-1,-1 0 1,0 1-1,1 1-4,-1-1 0,0 0-1,1 1 1,-1-1 0,1 1-1,0-1 1,0 1 0,0-1-1,0 1 1,0 4 0,2-1 51,0-1 1,0 1-1,0 0 0,1-1 1,0 1-1,0-1 0,0 0 1,1 0-1,0 0 1,0 0-1,0-1 0,9 8 1,17 8 100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35 254 7338,'20'-4'1717,"22"-9"0,-42 12-1639,1 1 0,0 0 0,-1 0 1,1-1-1,0 1 0,-1 0 1,1-1-1,0 1 0,-1-1 0,1 1 1,-1-1-1,1 1 0,-1-1 1,1 1-1,-1-1 0,0 0 0,1 1 1,-1-1-1,0 1 0,1-1 0,-1 0 1,0 1-1,0-1 0,1 0 1,-1 0-1,0 1 0,0-1 0,0 0 1,0 1-1,0-1 0,0 0 1,0 0-1,0 1 0,0-1 0,-1 0 1,1 1-1,0-1 0,0 0 1,-1 1-1,1-1 0,-1 0 0,0-2-50,0 1-1,-1 0 1,1 0-1,-1 0 1,0 0-1,0 1 1,1-1 0,-4-2-1,1 1 77,-1 0 1,0 0-1,0 1 0,0 0 1,0 0-1,-6-2 0,10 3-88,0 1 0,-1 0-1,1 0 1,0 0 0,-1 0-1,1 0 1,0 0-1,-1 0 1,1 0 0,0 0-1,-1 1 1,1-1 0,0 1-1,0-1 1,-1 1 0,1-1-1,0 1 1,0 0-1,0-1 1,0 1 0,0 0-1,0 0 1,0 0 0,0 0-1,0 0 1,0 0-1,0 0 1,0 0 0,1 0-1,-2 2 1,0 1-34,0 1 0,1-1-1,-1 0 1,1 1 0,0-1 0,0 1 0,0-1-1,0 1 1,1 0 0,0-1 0,0 1 0,0-1 0,1 1-1,0 6 1,0-9 34,0 0-1,-1 0 1,1 1 0,0-1-1,0 0 1,0 0 0,0 0-1,0 0 1,1 0 0,-1 0-1,1-1 1,-1 1-1,1 0 1,0-1 0,-1 1-1,1-1 1,0 0 0,0 1-1,0-1 1,0 0 0,0 0-1,0 0 1,1 0 0,-1-1-1,0 1 1,0-1-1,1 1 1,-1-1 0,0 0-1,5 0 1,-3 0 46,0 0 0,0 0 0,1-1 0,-1 1 0,0-1 0,0 0 0,0 0 0,0-1 0,0 1 0,0-1 0,0 0 0,-1 0 1,1 0-1,0-1 0,-1 1 0,0-1 0,0 0 0,0 0 0,0 0 0,0 0 0,0 0 0,-1-1 0,0 1 0,1-1 0,-1 0 0,-1 0 0,1 1 0,1-7 0,-3 9-51,0-1 0,0 1-1,0-1 1,0 1 0,0 0 0,-1-1 0,1 1-1,0-1 1,-1 1 0,0 0 0,1-1 0,-1 1-1,0 0 1,1-1 0,-1 1 0,0 0-1,0 0 1,0 0 0,0 0 0,0 0 0,0 0-1,-1 0 1,1 0 0,0 0 0,0 1 0,-3-2-1,-2-1-57,1-1-1,-2 2 0,1-1 0,-7-2 0,7 4 26,0-1 1,0 1-1,-1 0 0,1 0 0,0 1 1,-12 1-1,23-3 9,-1 0 0,1-1 0,0 1 1,-1-1-1,0 0 0,0 0 0,0 0 0,0 0 0,0-1 0,4-5 0,18-15 7,-6 10 12,23-12 0,5-3 63,-45 27-42,1-1-1,-1 1 1,1-1-1,-1 0 0,0 0 1,0 0-1,0-1 0,-1 1 1,1-1-1,-1 0 1,0 1-1,0-1 0,2-5 1,-10 66-597,-39 412 704,46-296 150,2-133-126,2-1-1,12 50 1,-16-87-148,-1 0 1,1 0-1,0 0 0,-1 0 1,1 0-1,0 0 0,0 0 1,2 3-1,-3-5-6,1 0 0,-1 0 0,0 0 0,0 1 0,0-1 0,0 0 0,1 0 0,-1 0 0,0 0 0,0 0 0,0 0 0,1 0 0,-1 1 0,0-1 0,0 0 0,1 0 0,-1 0 0,0 0 0,0 0 0,0 0 0,1 0 0,-1 0 0,0 0 0,0 0 0,1-1 0,-1 1 0,0 0 0,0 0 0,0 0 0,1 0 0,-1 0 0,0 0 0,0 0 0,0 0 0,1-1 0,-1 1 0,0 0 0,0 0 0,0 0 0,0 0 0,0-1 0,1 1 0,2-5 35,-1 0 1,1 1-1,-1-2 1,0 1-1,1-6 1,9-26 61,9-52 0,-17 67-78,-1 1 0,-1-1 1,-2 0-1,-1-22 0,0 36-15,0 0-1,-1 0 1,0 0-1,0 0 0,-1 0 1,0 0-1,-1 0 1,1 1-1,-9-12 0,-2 0-29,-1 1-1,-17-17 1,-19-22-287,50 56 262,0 0 0,0 0 0,0-1 0,0 1 0,0 0 0,1-1 0,-1 1 0,0 0 0,1-1 0,-1 1 0,0-1 0,1 1 0,0-1 0,-1 0 0,1 1 0,0-1 0,0 1 0,0-4 0,1 4-66,0-1 1,-1 1-1,1 0 1,0 0-1,0 0 1,0-1-1,0 1 1,1 0-1,-1 0 1,0 0-1,0 1 1,1-1 0,-1 0-1,0 0 1,1 1-1,-1-1 1,1 1-1,1-1 1,29-11-934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192 92 6577,'-10'-52'3018,"10"48"-2410,-1 1-28,1-1 1,-1 0 0,0 1-1,1 0 1,-3-6-1,2 8-555,0 0 0,1 1-1,-1-1 1,0 0 0,0 1-1,1-1 1,-1 1 0,0-1 0,0 1-1,0-1 1,0 1 0,0 0-1,0-1 1,1 1 0,-1 0 0,0 0-1,-1 0 1,-2-1-24,1 1 0,0 0-1,-1 0 1,1 0 0,0 0 0,-1 0 0,1 1 0,0 0-1,0-1 1,-1 1 0,1 1 0,0-1 0,0 0-1,0 1 1,0-1 0,-3 4 0,-5 2-22,1 1 1,-16 16-1,20-19 5,1 0-1,0 1 1,1 0 0,-1-1 0,1 2-1,0-1 1,1 0 0,-1 1 0,1 0-1,1 0 1,-1 0 0,1 0 0,0 0-1,-1 13 1,3-18 15,0 0 1,0 0-1,0-1 0,1 1 1,-1 0-1,0-1 0,1 1 1,-1 0-1,1-1 0,0 1 1,-1-1-1,1 1 1,0-1-1,0 1 0,0-1 1,0 1-1,0-1 0,1 0 1,-1 0-1,0 1 0,0-1 1,1 0-1,-1 0 0,3 1 1,3 2 40,1-1 1,0 1 0,14 3 0,-12-4-7,58 16 181,14 5-64,-77-23-158,-1 1 0,1 0 1,-1 0-1,0 0 0,0 1 1,0-1-1,0 1 0,0 0 1,0 0-1,-1 1 0,1-1 1,4 7-1,-8-9 5,0-1 0,0 1 0,0-1 1,0 1-1,0-1 0,0 1 0,0-1 0,0 1 0,0-1 0,0 1 0,0-1 0,0 1 1,0-1-1,-1 1 0,1-1 0,0 1 0,0-1 0,0 0 0,-1 1 0,1-1 1,0 1-1,-1-1 0,1 0 0,0 1 0,-1-1 0,1 0 0,-1 0 0,1 1 0,0-1 1,-1 0-1,1 0 0,-1 1 0,1-1 0,-1 0 0,0 0 0,-22 9 98,18-7-76,-13 4 131,-2 0 1,-36 6-1,46-11-72,0 0-1,0-1 1,0 0 0,0 0-1,0-1 1,0 0-1,-15-5 1,17 3 130,9 2-125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51 10178,'18'-42'3721,"-20"43"-3105,1-8-480,1 4-8,2 8-296,-2-2 0,0 4 48,1 9 56,-2-6 96,1 8 8,2 7 0,0-4 24,1 4 0,0-5 48,0-7 40,5 0 48,-5-9-128,2-5-40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 8 11378,'-4'-2'3897,"-5"-3"-3913,6 11-120,-2 4 112,-1 3 624,10 9-352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85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20 74 2168,'-6'-3'783,"-4"-1"1945,9 4-2593,1-1 1,0 1-1,0 0 1,0 0-1,-1 0 1,1 0-1,0 0 1,0-1 0,0 1-1,0 0 1,-1 0-1,1 0 1,0 0-1,0-1 1,0 1-1,0 0 1,0 0-1,0-1 1,-1 1 0,1 0-1,0 0 1,0 0-1,0-1 1,0 1-1,0 0 1,0 0-1,0-1 1,0 1-1,0 0 1,0 0 0,0-1-1,0 1 1,0 0-1,0 0 1,1-1-1,0 0-110,1 0 0,-1 1-1,1-1 1,-1 0 0,1 0-1,0 1 1,-1-1 0,1 1-1,0 0 1,-1-1 0,4 1-1,3-1 108,93-8 1365,-29 4-993,150-11-145,-29 9-175,50 1-127,-93 9-48,179-6 2144,-145-5-312,-174 9-1791,-1 0 0,0 0 0,1 1 0,-1 1 0,15 5 0,-22-8-55,0 1-1,0 0 0,-1 0 1,1 0-1,0 0 0,-1 0 1,1 0-1,-1 0 0,2 2 1,2 1-16,2 2 29,-1 1 0,1 0 0,-1 0 0,0 1 0,5 9 0,0 0-24,-2-5 0,-1 2-1,-1-1 1,0 1-1,-1 0 1,0 0 0,4 18-1,15 95-82,-19-92 106,39 361 26,-42-370-50,18 209 10,10 120 2235,-17-183-1198,5 88-947,-12 38 181,-6-222-167,-1-48 47,-4 36 1,3-61-2,-1 0 0,1-1 0,-1 1-1,1 0 1,-1-1 0,0 0 0,0 1 0,0-1 0,0 0 0,0 0-1,0 0 1,-1 0 0,1 0 0,-1-1 0,1 1 0,-5 1-1,-2 0 813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2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26 27 9218,'-2'-2'841,"-12"-10"1875,14 12-2653,-1 0 1,1 0-1,0 0 0,-1-1 0,1 1 0,0 0 1,-1-1-1,1 1 0,0 0 0,0-1 0,-1 1 1,1 0-1,0-1 0,0 1 0,0 0 1,-1-1-1,1 1 0,0-1 0,0 1 0,0 0 1,0-1-1,0 1 0,0-1 0,0 1 1,0 0-1,0-1 0,0 1 0,0-1 0,0 1 1,0 0-1,0-1 0,1 1 0,-1-1 1,1 3-1071,2 4 1001,-1 1 1,0 0-1,0 0 1,-1 0 0,0-1-1,0 1 1,-1 0-1,0 8 1,-6 60 163,3-47-211,2-20 54,-7 98 18,8-91 22,1 0 1,0 0-1,1 0 0,7 27 0,-8-37-132,1 1 0,-1-1 0,0 0 0,-1 0 0,1 1-1,-1-1 1,0 0 0,0 0 0,-1 1 0,-1 7-1,1-9-510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2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1 229 9250,'0'-1'318,"1"-1"1,-1 1-1,1 0 1,0-1-1,0 1 1,-1 0-1,1-1 1,0 1-1,0 0 1,0 0-1,0 0 1,0 0-1,1 0 1,1-2-1,23-10-956,-11 6 873,119-54-1839,-120 55 434,-1 0 0,0-1 0,0-1 1,0 0-1,19-18 0,-31 25 1422,-1 0 0,0 0 0,0 0 0,-1 0 0,1 0 0,0 0 0,0 0 0,0 0-1,-1 0 1,1 0 0,0 0 0,-1 0 0,1 1 0,-1-1 0,1 0 0,-1 0 0,1 0 0,-2-1 0,0-1 1804,14 14-2596,-2-1 287,-6-7 238,-1 0 0,0 0 0,0 0-1,0 1 1,0-1 0,-1 1 0,1-1 0,-1 1 0,0 0-1,0 0 1,1 5 0,0 1 44,0-1 0,-1 1 0,-1 0 1,0 0-1,0 0 0,-1 0 0,0 0 0,0-1 0,-1 1 0,-1 0 1,1 0-1,-2 0 0,-5 17 0,0-16 978,5-10 379,4-7-486,4-12-547,31-95 388,-29 95-712,0 0 1,2 1 0,0 0 0,12-16 0,-18 28-37,1 0 0,0 1 0,0 0 0,8-7 0,-10 10-81,-1 0 0,0 0-1,1 0 1,-1 0-1,1 0 1,-1 0 0,1 1-1,-1-1 1,1 0 0,-1 1-1,1 0 1,0-1 0,-1 1-1,1 0 1,0 0 0,0 0-1,-1 0 1,1 0 0,0 0-1,3 1 1,7 7-368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2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89 39 8010,'1'0'158,"0"0"1,0 0 0,0 0-1,0-1 1,0 1 0,-1 0-1,1 0 1,0-1 0,0 1-1,0 0 1,0-1 0,0 1-1,0-1 1,-1 1 0,1-1-1,0 0 1,0 1 0,-1-1-1,1 0 1,0 1 0,-1-1-1,1 0 1,0-1 0,-1 1-66,0 0 1,0 1-1,0-1 1,-1 0-1,1 0 1,0 0-1,0 0 1,-1 0-1,1 0 1,0 0-1,-1 0 1,1 1-1,-1-1 1,1 0 0,-1 0-1,1 1 1,-1-1-1,0 0 1,1 0-1,-1 1 1,0-1-1,0 1 1,1-1-1,-1 1 1,0-1-1,0 1 1,0 0-1,-1-1 1,1 0-65,-1 0 1,1 1 0,0-1-1,-1 0 1,1 1-1,-1 0 1,1-1 0,-1 1-1,1 0 1,-1-1-1,1 1 1,-1 0 0,1 0-1,-1 1 1,1-1 0,-1 0-1,1 0 1,-3 1-1,2 0-48,0 0 0,-1 0-1,1 1 1,0-1-1,0 1 1,-1-1-1,1 1 1,0 0 0,1-1-1,-3 3 1,0 1-40,1 0 0,-1 0 1,1 0-1,0 1 1,0-1-1,1 1 0,0-1 1,0 1-1,-2 7 0,2-3 21,1-4 32,0-1-1,-1 1 1,2 0-1,-1 1 0,1-1 1,0 0-1,0 0 1,1 0-1,1 7 0,16 29 89,-18-42-79,0 1-1,0-1 1,1 1 0,-1-1 0,0 0 0,0 1 0,0-1 0,1 1 0,-1-1 0,0 0-1,0 1 1,1-1 0,-1 0 0,0 1 0,1-1 0,-1 0 0,0 1 0,1-1 0,-1 0-1,1 0 1,-1 0 0,0 1 0,1-1 0,-1 0 0,1 0 0,-1 0 0,1 0-1,-1 0 1,1 0 0,-1 0 0,0 0 0,1 0 0,-1 0 0,1 0 0,0 0 0,13-10 71,-4 1-55,-5 5-1,0 0-1,0 0 0,0 0 1,-1-1-1,1 0 1,-1 0-1,0 0 0,0-1 1,-1 1-1,5-12 1,0-1 434,-1 0 1,6-25 0,-13 41-319,1 1 0,-1-1 1,0 1-1,0 0 0,1-1 0,-1 1 1,0-1-1,0 1 0,-1-1 1,1 1-1,0 0 0,0-1 0,-1 1 1,1-1-1,-1-1 0,0 12-511,0-1-1,2 17 1,1-9-93,1 0-1,0 0 1,10 26-1,0-12-189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82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106 205 11066,'0'-2'370,"-1"1"-1,0-1 0,1 1 1,-1-1-1,0 0 1,0 1-1,0 0 0,0-1 1,0 1-1,0 0 0,0-1 1,0 1-1,-1 0 0,-2-2 1,3 2-358,0 1 0,-1-1 0,1 1 0,0-1 0,-1 1 1,1 0-1,-1-1 0,1 1 0,-1 0 0,1 0 0,0 0 0,-1 0 0,1 0 1,-1 0-1,1 1 0,0-1 0,-1 0 0,1 1 0,-1-1 0,1 1 0,0-1 1,0 1-1,-1 0 0,1-1 0,0 1 0,0 0 0,-1 1 0,-3 2-64,1 1-1,-1-1 1,1 1-1,0 0 1,1 0 0,0 0-1,-1 0 1,1 0-1,1 1 1,-1 0-1,1-1 1,0 1-1,1 0 1,-1 0-1,1 0 1,-1 12 0,2-13 52,0 0 1,0 0 0,1 0 0,-1 0 0,1 0-1,0 0 1,0 0 0,1 0 0,-1 0 0,1 0-1,1-1 1,-1 1 0,0-1 0,1 1 0,0-1-1,0 0 1,0 0 0,1 0 0,-1-1 0,6 5-1,-7-6-2,1 0-1,0 0 0,-1 0 1,1-1-1,0 1 0,0-1 1,0 0-1,0 1 0,0-1 0,0-1 1,1 1-1,-1 0 0,0-1 1,0 0-1,1 1 0,-1-1 0,0-1 1,0 1-1,1 0 0,-1-1 1,0 1-1,0-1 0,0 0 1,0 0-1,0-1 0,0 1 0,0-1 1,0 1-1,0-1 0,0 0 1,-1 0-1,1 0 0,-1 0 1,0 0-1,1-1 0,-1 1 0,3-5 1,7-13-34,-1-1 0,-1 0 1,0-1-1,11-42 0,-17 49 157,0 1 0,-1-1 1,-1 0-1,-1 0 0,0-23 0,-1 29 95,-1 1 0,0-1 0,0 0 0,-1 1 0,0 0 0,0-1-1,-1 1 1,0 0 0,-1 0 0,0 1 0,-6-10 0,10 17-239,0 0 0,0-1 0,0 1 0,0 0 0,0 0 0,0 0 0,0-1-1,-1 1 1,1 0 0,0 0 0,0 0 0,0-1 0,0 1 0,-1 0 0,1 0 0,0 0 0,0 0 0,0-1 0,0 1 0,-1 0 0,1 0-1,0 0 1,0 0 0,-1 0 0,1 0 0,0 0 0,0 0 0,0 0 0,-1 0 0,1 0 0,0 0 0,0 0 0,-1 0 0,1 0-1,0 0 1,0 0 0,-1 0 0,1 0 0,0 0 0,0 0 0,0 0 0,-1 0 0,1 0 0,0 1 0,-1-1 0,-4 14-676,2 23 166,3-37 531,1 14-45,-1 0 1,6 20-1,-2-8 30,11 75 71,-9-62 88,-6-38-131,1-1 1,-1 1-1,0-1 0,0 1 1,1-1-1,-1 0 1,0 1-1,1-1 1,-1 1-1,0-1 1,1 0-1,-1 1 1,1-1-1,-1 0 1,0 0-1,1 1 1,-1-1-1,1 0 1,-1 0-1,1 0 1,-1 1-1,1-1 0,-1 0 1,1 0-1,-1 0 1,1 0-1,-1 0 1,1 0-1,0 0 1,0 0 18,1 0 1,-1 0 0,0-1-1,1 1 1,-1 0 0,1-1-1,-1 1 1,0-1 0,2 0-1,6-6 91,0 0 0,16-17-1,-4 4-41,12-9-95,-16 15 9,-1 0 0,18-22-1,-32 35 16,-1-1 0,0 0 0,0 0 0,1 0 0,-1 0-1,-1-1 1,1 1 0,0 0 0,0 0 0,0-5 0,-1 6-14,0 1 0,0-1-1,0 1 1,0-1 0,0 0 0,0 1 0,0-1 0,-1 1-1,1-1 1,0 1 0,0-1 0,0 0 0,-1 1 0,1-1-1,0 1 1,-1-1 0,1 1 0,0-1 0,-1 1-1,1 0 1,-1-1 0,1 1 0,0-1 0,-1 1 0,1 0-1,-1-1 1,1 1 0,-1 0 0,1 0 0,-1-1 0,0 1-1,1 0 1,-1 0 0,1 0 0,-1 0 0,1 0 0,-1 0-1,0 0 1,1 0 0,-1 0 0,1 0 0,-1 0 0,0 0-1,1 0 1,-1 0 0,1 1 0,-2-1 0,-5 2-84,-1 0 1,0 0-1,0 1 0,1 0 1,0 1-1,0-1 1,0 1-1,0 1 0,0-1 1,-7 8-1,12-10 78,0 1-1,0-1 0,0 1 1,1 0-1,-1 0 0,1 0 0,-1 0 1,1 0-1,0 0 0,0 0 1,0 0-1,1 0 0,-1 1 1,1-1-1,0 0 0,0 0 1,0 1-1,0-1 0,0 0 1,2 4-1,0 3-1,0-1 0,1 0 0,0 1 0,1-1 0,8 15 0,-10-21 31,1 0 0,-1 0 0,0 0 0,1 0 1,0 0-1,0 0 0,0-1 0,0 1 0,0-1 1,0 0-1,1 0 0,-1 0 0,1 0 1,0-1-1,-1 1 0,1-1 0,0 0 0,0 0 1,0 0-1,0-1 0,-1 1 0,1-1 1,0 0-1,0 0 0,0-1 0,0 1 0,0-1 1,0 0-1,0 0 0,0 0 0,-1 0 0,1-1 1,0 1-1,-1-1 0,1 0 0,-1 0 1,0 0-1,0-1 0,0 1 0,0-1 0,0 0 1,0 0-1,-1 0 0,4-4 0,6-15 66,0-1 1,15-42-1,-25 60-49,0 0 0,-1-1 0,0 1-1,0-1 1,0 0 0,-1 1 0,0-7 0,0 10-8,0-1 0,0 1 0,-1-1 1,1 1-1,-1 0 0,1 0 0,-1-1 0,0 1 0,0 0 0,0 0 0,0 0 0,-1 0 0,1 0 0,0 0 0,-1 0 0,0 0 0,1 0 0,-4-2 1,5 4-27,0 0 1,0 0-1,-1 0 1,1-1 0,0 1-1,0 0 1,0 0-1,0 0 1,-1 0 0,1 0-1,0 0 1,0-1-1,0 1 1,-1 0 0,1 0-1,0 0 1,0 0-1,-1 0 1,1 0 0,0 0-1,0 0 1,0 0-1,-1 0 1,1 0 0,0 0-1,0 0 1,-1 0-1,1 0 1,0 0 0,0 1-1,0-1 1,-1 0-1,1 0 1,0 0 0,0 0-1,-1 0 1,-3 10-319,4-8 279,0-1 1,-1 1-1,1 0 0,-1-1 1,0 1-1,0 0 1,1-1-1,-1 1 0,0-1 1,0 0-1,0 1 1,-2 0-1,1 0 22,0-1 1,0 1-1,0 0 0,0-1 1,0 1-1,0 0 1,0 0-1,1 0 0,-1 1 1,1-1-1,0 0 0,-1 1 1,1-1-1,0 0 0,0 1 1,1 0-1,-1-1 1,0 1-1,1-1 0,-1 5 1,1 1 18,1 1 0,0-1 1,0 0-1,0 1 1,1-1-1,0 0 0,1 0 1,0 0-1,6 12 1,-7-18 11,0 0 0,-1 1 1,1-1-1,0 0 1,0 0-1,1 0 1,-1-1-1,0 1 0,1-1 1,-1 1-1,1-1 1,-1 0-1,1 0 1,-1 0-1,1 0 0,0 0 1,0 0-1,-1-1 1,1 1-1,0-1 0,0 0 1,0 0-1,4-1 1,-1 1 20,-1-1 0,1 1 0,0-2 0,0 1 0,-1-1 0,1 1 0,-1-2 0,1 1 1,-1-1-1,7-4 0,7-8 66,-1-1-1,-1-1 1,18-22 0,-13 14 4,-18 21-92,4-5 71,0 0 1,12-18-1,-19 25-71,0 0-1,0 1 1,0-1-1,0 0 1,0 0 0,-1 0-1,1 1 1,-1-1-1,1 0 1,-1 0 0,1 0-1,-1 0 1,0 0 0,0 0-1,0 0 1,0 0-1,0 0 1,-1 0 0,1 0-1,-1 0 1,1 0 0,-1 0-1,1 0 1,-2-1-1,1 2-29,1 0 0,-1 0 0,1 0-1,-1 1 1,0-1 0,0 0 0,1 0 0,-1 1-1,0-1 1,0 1 0,0-1 0,0 1-1,1-1 1,-1 1 0,0 0 0,0-1-1,0 1 1,0 0 0,0-1 0,0 1 0,0 0-1,0 0 1,0 0 0,0 0 0,0 0-1,0 0 1,0 0 0,0 1 0,0-1 0,0 0-1,0 1 1,0-1 0,0 0 0,-1 1-1,1 0-17,0 0 1,0-1-1,0 1 0,0 0 0,0 0 0,0-1 0,0 1 0,0 0 0,0 0 1,0 0-1,1 0 0,-1 1 0,0-1 0,1 0 0,-1 0 0,1 0 0,-1 0 1,1 1-1,0-1 0,-1 0 0,1 1 0,0-1 0,0 0 0,0 3 0,0-1 24,1 0-1,0 0 1,0 1-1,0-1 0,0 0 1,0 0-1,1-1 1,-1 1-1,1 0 0,0 0 1,3 3-1,2 2-44,1 0 0,10 7 0,-10-8-31,0 0 0,11 12 0,-17-16 58,-1-1 0,1 0 0,0 1 0,-1 0 1,0-1-1,1 1 0,-1 0 0,0 0 0,0 0 0,-1-1 1,1 1-1,-1 0 0,1 4 0,-2-1-4,0-1 0,0 1-1,0-1 1,-1 1-1,0-1 1,0 0 0,-4 7-1,1 1 9,2-7 68,1-1 1,-1 1-1,2 1 0,-1-1 0,1 0 1,-1 9-1,2-13-16,0-1 1,1 1-1,0 0 1,-1-1 0,1 1-1,0 0 1,0-1-1,0 1 1,0-1-1,0 1 1,0-1-1,1 0 1,-1 1 0,0-1-1,1 0 1,-1 0-1,1 0 1,-1 0-1,4 1 1,1 1 32,1 0 1,-1 0 0,13 2-1,-3-1 78,0-1-1,1 0 0,23-1 1,-30-2 680,1 0-1,-1-1 1,18-4 0,14-6 640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86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160 278 4649,'-14'-3'595,"-6"-1"1099,-24-8-1,38 10-1326,1 1 0,0 1 0,0-1 0,0 1 0,0 0 0,0 0 0,-1 1 0,1 0 0,0-1 0,0 2 1,0-1-1,0 0 0,-7 4 0,12-5-364,0 0 0,0 0 1,0 0-1,0 0 1,-1 0-1,1 0 1,0 0-1,0 0 1,0 0-1,0 0 0,0 0 1,0 0-1,0 0 1,0 0-1,0 0 1,-1 0-1,1 0 0,0 0 1,0 0-1,0 1 1,0-1-1,0 0 1,0 0-1,0 0 1,0 0-1,0 0 0,0 0 1,0 0-1,0 0 1,-1 0-1,1 0 1,0 0-1,0 0 0,0 0 1,0 1-1,0-1 1,0 0-1,0 0 1,0 0-1,0 0 1,0 0-1,0 0 0,0 0 1,0 0-1,0 0 1,0 1-1,0-1 1,0 0-1,0 0 0,0 0 1,0 0-1,0 0 1,0 0-1,0 0 1,0 0-1,0 0 0,0 1 1,0-1-1,1 0 1,-1 0-1,0 0 1,0 0-1,0 0 1,0 0-1,0 0 0,0 0 1,0 0-1,0 0 1,12 3 465,19-2 437,-30-1-863,36 2 538,-17-1-305,21-2 0,-12 0-53,67-7 273,71-1-247,-79 8-211,213-16 80,46 9-60,-342 8-57,377-21 143,-212 8-60,90-11 15,35-2 14,80-4 91,162-6-37,-220 15 854,-91 2-356,-181 17-591,109-8 459,-113 6-329,67-17 0,-77 18 237,-9 2-274,-20 1-168,-1 0 0,0 0 0,1 0 0,-1 0 0,1 0 0,-1 0 0,1 1 0,-1-1 0,0 1 0,1-1 0,-1 1 0,0-1 0,1 1 0,-1 0 0,2 1 0,-4-3-101,0 0-686,0 5-248,0 1 369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87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93 2643 7162,'-15'4'957,"12"-3"-638,-1 0 1,0 0-1,1 0 0,-1 0 0,0-1 1,0 0-1,1 0 0,-1 0 0,-7-1 1,6-1 6474,1-3-4508,-3-15-2061,7 20-206,-1-4 2,-3-7 46,1 1-1,0-1 1,1 0-1,0 0 1,1-1 0,-1-18-1,14-263 362,-3 23 130,13-192 143,-20 308-635,7 1-1,6 0 1,8 1 0,58-214-1,-67 319-22,39-131-25,-38 136-57,2 1 1,26-45 0,-28 58 4,-7 11 4,15-22 0,-20 35 19,-1 1-1,1-1 1,0 1 0,1-1 0,-1 1-1,0 0 1,1 0 0,0 0 0,0 1-1,7-5 1,-5 3-91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88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34 189 5849,'0'0'253,"-1"0"0,0 0 1,1-1-1,-1 1 0,0 0 0,1-1 0,-1 1 0,0 0 0,1-1 0,-1 1 0,1-1 0,-1 1 0,1-1 1,-1 1-1,1-1 0,-1 1 0,1-1 0,-1 0 0,1 1 0,0-1 0,-1 0 0,1 0 0,-9-17 1280,8 17-1230,-1-6 631,-1 1 1,1-1-1,-2-8 1,4-4 786,0 19-1667,0-1-1,0 1 1,0-1 0,0 1 0,1-1 0,-1 1 0,0-1 0,0 1 0,1-1 0,-1 1 0,0 0 0,1-1 0,-1 1 0,0-1 0,1 1 0,-1 0 0,1-1 0,-1 1-1,1 0 1,-1 0 0,0-1 0,1 1 0,-1 0 0,1 0 0,0-1 0,1 2-126,0 1 0,-1-1 0,1 0 0,0 0 0,-1 1-1,1-1 1,-1 1 0,0-1 0,0 1 0,2 2 0,-1-1 42,1 0 5,7 9-6,-1 0 0,0 1-1,-1 0 1,0 0 0,7 17 0,-5-9 42,0 0-1,23 33 1,-25-41 5,-1 0 8,-7-11-13,1 0 0,0-1 1,-1 1-1,1 0 0,0-1 1,0 1-1,0 0 1,0-1-1,0 1 0,0-1 1,0 0-1,0 1 0,1-1 1,-1 0-1,1 0 0,-1 0 1,4 2-1,-5-10 3288,0-6-3493,1 8 214,0-1 1,0 0-1,0 0 1,1 1-1,-1-1 1,5-7-1,5-19 6,1-8-46,1 1 0,2 0-1,2 1 1,33-54 0,-50 91-8,5-8 102,-5 9-87,0 0 1,0-1-1,0 1 0,0 0 0,0 0 0,0 0 1,0 0-1,0-1 0,0 1 0,-1 0 0,1 0 1,0 0-1,0 0 0,0-1 0,0 1 0,0 0 1,0 0-1,0 0 0,0 0 0,-1 0 0,1 0 1,0-1-1,0 1 0,0 0 0,0 0 0,0 0 1,-1 0-1,1 0 0,0 0 0,0 0 1,0 0-1,0 0 0,-1 0 0,1 0 0,0 0 1,0 0-1,0 0 0,-1 0 0,1 0 0,0 0 1,0 0-1,0 0 0,0 0 0,-1 0 0,-1 5-1683,-1 13-135,-5 16 679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89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 89 13635,'0'-7'665,"1"-14"1686,-1 20-2309,0 1-1,0-1 1,0 1-1,0-1 1,0 1 0,0-1-1,1 1 1,-1-1-1,0 1 1,0-1-1,1 1 1,-1-1-1,0 1 1,1 0 0,-1-1-1,0 1 1,1 0-1,-1-1 1,1 1-1,-1 0 1,0-1-1,1 1 1,-1 0 0,1 0-1,-1-1 1,1 1-1,-1 0 1,1 0-1,-1 0 1,1 0-1,-1 0 1,2 0 0,-1 0-66,0 1 0,0-1 0,0 1 1,1 0-1,-1-1 0,0 1 0,0 0 1,0 0-1,0 0 0,0 0 0,0 0 1,-1 0-1,1 0 0,1 2 0,11 16-168,5 18 128,28 74-1,-6-9 140,-22-53 413,-19-63 3487,2-10-3963,0 11 171,-2 1-110,0 0 0,0 0 0,-4-13 0,0-4-96,5 18-17,0 0-1,0 0 0,1 0 0,1 0 0,0 0 1,1 1-1,0-1 0,7-18 0,2-5 19,-11 28 20,0 2-4,0 0-1,0 1 1,0-1 0,1 0-1,0 0 1,-1 1-1,1-1 1,0 1 0,0 0-1,1 0 1,3-5-1,-3 6-233,-1 0 0,0-1 0,0 1 1,0-1-1,0 1 0,0-1 0,0 0 0,-1 1 0,1-1 0,-1 0 0,0 0 0,1-4 0,0 7-1372,0 5 715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13:18:34.790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69 108 10930,'-36'13'3177,"36"-13"-3142,-1 0 0,1 0-1,0 1 1,0-1 0,-1 0 0,1 0 0,0 0-1,0 0 1,-1 0 0,1 0 0,0 0 0,0 1-1,-1-1 1,1 0 0,0 0 0,0 0 0,-1 0-1,1 0 1,0 0 0,-1 0 0,1 0 0,0 0-1,0-1 1,-1 1 0,1 0 0,0 0 0,0 0-1,-1 0 1,1 0 0,0 0 0,0 0 0,-1-1-1,1 1 1,0 0 0,0 0 0,0 0 0,-1-1-1,1 1 1,0 0 0,0 0 0,0-1 0,0 1-1,-1 0 1,4-7 173,28 10-553,-22-4 330,-1 0 0,1-1 0,-1 0 0,1 0 0,-1-1 0,0 0 0,8-4 0,27-9 31,100-32 192,-143 47-182,1 1 0,-1 0 0,1-1 0,0 1 1,-1 0-1,1 0 0,-1-1 0,1 1 0,-1 0 1,1 0-1,0 0 0,-1 0 0,1 0 0,0 0 1,-1 0-1,1 0 0,-1 0 0,1 0 0,1 0 1,-15 6 500,9-5-521,-1 0 0,1 1 1,0-1-1,0 1 0,0 0 1,0 0-1,0 1 0,-4 2 1,3-1 5,0-1 0,0 1 0,-1-1 0,-10 4 0,-42 16 88,-26 9 26,70-27-58,-1-1 1,1-1-1,-31 2 1,36-6 270,11-3-266,16-6-169,3 5 44,-1 0-1,39-2 1,-25 3 33,-9 0 29,-15 2 14,-1 1 1,0 0-1,12 0 0,-16 2 1,15 0 39,-20-1-55,1 0 0,-1 0 0,1 0 0,-1 0 0,1 0 0,-1 0 0,0 0 0,1-1 1,-1 1-1,1 0 0,-1 0 0,1 0 0,-1 0 0,0-1 0,1 1 0,-1 0 0,1 0 0,-1-1 0,0 1 0,1 0 0,-1-1 0,0 1 0,0 0 0,1-1 0,-1 1 0,0-1 0,0 1 0,0 0 0,1-1 0,-1 1 0,0-1 0,0 1 0,0-1 0,0 0 0,0 1 3,0 0 1,0 0-1,0-1 0,0 1 0,0 0 1,0 0-1,0-1 0,0 1 0,0 0 0,0 0 1,0 0-1,0-1 0,0 1 0,0 0 1,0 0-1,-1 0 0,1-1 0,0 1 1,0 0-1,0 0 0,0 0 0,0-1 1,-1 1-1,1 0 0,0 0 0,0 0 0,0 0 1,-1 0-1,1 0 0,0 0 0,0-1 1,0 1-1,-1 0 0,1 0 0,0 0 1,0 0-1,-1 0 0,1 0 0,0 0 0,0 0 1,-1 0-1,1 0 0,0 0 0,0 0 1,0 0-1,-1 0 0,1 1 0,0-1 1,0 0-1,-1 0 0,1 0 0,0 0 0,0 0 1,0 0-1,0 0 0,-1 1 0,1-1 1,0 0-1,-3 2-98,1 0-1,-1 0 1,1 0 0,-1 0-1,-3 4 1,2 0 58,-1 0-1,1 0 1,0 1-1,0-1 1,1 1 0,0-1-1,0 1 1,0 0-1,1 1 1,0-1-1,0 0 1,1 1-1,0-1 1,0 10-1,2-2 33,1-1-1,0 0 0,1 0 0,6 19 0,-9-31 182,-3-5 0,3 3-162,0-1-1,-1 1 0,1-1 1,0 0-1,0 1 1,0-1-1,-1 1 1,1-1-1,0 0 1,0 1-1,0-1 1,0 1-1,0-1 1,0 0-1,0 1 1,0-1-1,1 1 1,-1-1-1,0 0 0,0 0 1,8-23 170,9-45-1,4-11-180,-13 62 7,-7 15 0,1-1 0,0 1 0,-1-1 1,1 0-1,-1 1 0,0-1 0,0 0 0,-1 0 0,1 0 0,-1 0 0,0-4 0,0 8-22,0 0-1,0 0 0,0-1 1,0 1-1,0 0 0,0 0 0,0 0 1,0 0-1,0 0 0,0 0 0,0 0 1,0-1-1,-1 1 0,1 0 1,0 0-1,0 0 0,0 0 0,0 0 1,0 0-1,0 0 0,0 0 1,-1 0-1,1 0 0,0 0 0,0 0 1,0-1-1,0 1 0,0 0 0,0 0 1,-1 0-1,1 0 0,0 0 1,0 0-1,0 0 0,0 0 0,0 0 1,0 0-1,-1 1 0,1-1 0,0 0 1,0 0-1,0 0 0,0 0 1,0 0-1,0 0 0,0 0 0,-1 0 1,1 0-1,0 0 0,0 0 0,0 0 1,0 1-1,0-1 0,0 0 1,0 0-1,0 0 0,0 0 0,0 0 1,-1 0-1,1 1 0,-6 7-306,1 0 259,0 1 28,-1-1 0,2 1-1,-1-1 1,1 1 0,1 1-1,0-1 1,0 0 0,0 1-1,-1 17 1,3-20 41,1-1 1,-1 1-1,-1 0 0,1-1 1,-1 0-1,-1 1 0,-4 10 1,7-17-9,0 0 0,0 0 0,0 0 0,0 0 0,0 1 0,0-1 0,-1 0 0,1 0 0,0 0 1,0 0-1,0 1 0,0-1 0,0 0 0,0 0 0,0 0 0,0 0 0,0 0 0,0 0 0,-1 1 0,1-1 1,0 0-1,0 0 0,0 0 0,0 0 0,0 0 0,-1 0 0,1 0 0,0 0 0,0 0 0,0 0 0,0 0 1,-1 0-1,1 0 0,0 0 0,0 0 0,0 0 0,0 0 0,-1 0 0,1 0 0,0 0 0,0 0 0,0 0 1,0 0-1,0 0 0,-1 0 0,1 0 0,0 0 0,0 0 0,0 0 0,0 0 0,0 0 0,-1-1 0,1 1 1,0 0-1,0 0 0,0 0 0,0 0 0,0-1 0,-5-10 331,4 8-285,-4-10-6,1-1 1,0 1-1,2-1 1,-1 0-1,0-18 1,-2 10-14,1 14-90,4 7-51,0 3-76,1 13-1164,-1-2 1362,1 1-41,-1-1 14,0 0 0,2-1 0,0 1 0,0-1-1,1 1 1,6 14 0,-9-26 17,0-1-1,0 0 0,0 0 0,0 0 1,0 0-1,0 0 0,1 0 1,-1 0-1,0 1 0,0-1 1,0 0-1,0 0 0,0 0 1,0 0-1,1 0 0,-1 0 0,0 0 1,0 0-1,0 0 0,0 0 1,0 0-1,1 0 0,-1 0 1,0 0-1,0 0 0,0 0 0,0 0 1,1 0-1,-1 0 0,0 0 1,0 0-1,0 0 0,0 0 1,0 0-1,1 0 0,-1 0 1,0-1-1,0 1 0,0 0 0,0 0 1,0 0-1,0 0 0,0 0 1,1 0-1,-1 0 0,0-1 1,0 1-1,0 0 0,0 0 1,9-12 226,5-17 24,6-27-116,-16 40-155,1 1 0,14-29-1,-11 34-341,0 16 8,-5-2 339,0-1-13,0 1 0,0 0 1,0 0-1,-1 1 1,0-1-1,1 0 0,-2 1 1,3 5-1,7 16 40,-11-26-16,0 1-1,0-1 1,1 1 0,-1-1 0,0 0-1,1 1 1,-1-1 0,1 1-1,-1-1 1,1 0 0,-1 1 0,1-1-1,-1 0 1,1 0 0,-1 1-1,1-1 1,-1 0 0,1 0 0,-1 0-1,1 1 1,-1-1 0,1 0 0,-1 0-1,1 0 1,0 0 0,-1 0-1,1 0 1,-1 0 0,1 0 0,-1-1-1,1 1 1,-1 0 0,1 0-1,-1 0 1,1 0 0,-1-1 0,1 1-1,-1 0 1,1-1 0,-1 1 0,1 0-1,-1-1 1,1 1 0,-1-1-1,1 0 1,2-1 19,0-1 0,-1 0 0,1 0 0,-1 0 0,3-5 0,0-1 24,0-1 0,-1 0 1,0 0-1,-1 0 0,0-1 0,2-20 0,-4 29-27,-1 0-1,0 0 1,0 0-1,0 1 1,0-1-1,0 0 1,-1 0 0,1 0-1,0 0 1,-1 1-1,1-1 1,-2-2-1,1 4-34,1 0-1,-1 1 0,1-1 0,-1 0 0,1 1 1,-1-1-1,1 1 0,-1-1 0,1 1 0,-1-1 0,1 1 1,0-1-1,-1 1 0,1-1 0,0 1 0,-1-1 1,1 1-1,0 0 0,-1 0 0,1 1-32,-29 49-163,3 2 1,-32 94-1,33-75 300,25-72-71,0 1 0,0 0 0,-1 0 0,1 0 0,0 0 0,-1 0 0,1 0 0,-1-1 0,1 1 0,-1 0 0,1 0-1,-1 0 1,1-1 0,-1 1 0,0 0 0,1-1 0,-1 1 0,0-1 0,0 1 0,-1 0 0,-2-6 291,3-9-285,1 9-79,1 0 0,-1 0 0,1 0 0,1 0 1,-1 0-1,1 0 0,0 0 0,0 1 0,0-1 0,0 1 0,5-7 0,13-8-129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995E9-1223-E644-8E8E-3BD348ED403C}" type="datetimeFigureOut">
              <a:rPr lang="en-US" smtClean="0"/>
              <a:t>2/20/24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AF04C-0B62-6C42-9883-E375670A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39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76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729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143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11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18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970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86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923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240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93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845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918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615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59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Prototype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504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82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608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0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69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812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801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77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design concept following the one from STAR, we know that there will be many back-and-forth design changes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CCE7C-C6A8-0444-AB57-2EFF5BF81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5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2802-A5B6-5E41-B5EF-285543C0A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38E2F-9BC9-E24D-A125-B4953A87B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130CC-96B1-0248-9F2E-DB858B2C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5CEE5-C9A0-9C4A-9051-FA816314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DAEC6-3E9F-3346-AAFB-F102D2DC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9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E662F-2FB3-3B48-A37F-EC760243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42756-A2CE-C444-B352-C26B27C2B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5AE31-C6EF-4340-83FD-DFB94242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C91F5-E8D2-3B4E-B469-D3D91E27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30C0C-45F9-5048-B1F0-5D0480A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0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640619-4FF9-8F46-AB67-107AA6C61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D1CD0-DA82-5742-97BE-C8630303A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2A99-9C41-3046-BE49-42A6FA06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7F926-4FC5-C74A-ABD3-DC1418008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7F775-A302-9644-BB49-E9DE7500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64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1752601"/>
            <a:ext cx="10871200" cy="147002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2">
                    <a:lumMod val="75000"/>
                  </a:schemeClr>
                </a:solidFill>
                <a:latin typeface="+mj-lt"/>
                <a:cs typeface="Comic Sans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AutoShape 7"/>
          <p:cNvSpPr>
            <a:spLocks noChangeArrowheads="1"/>
          </p:cNvSpPr>
          <p:nvPr userDrawn="1"/>
        </p:nvSpPr>
        <p:spPr bwMode="auto">
          <a:xfrm>
            <a:off x="914400" y="2732089"/>
            <a:ext cx="10363200" cy="109537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7E0604"/>
          </a:solidFill>
          <a:ln w="9525">
            <a:solidFill>
              <a:srgbClr val="7E060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kumimoji="0" lang="en-US" sz="2400" b="0" dirty="0">
              <a:latin typeface="Times New Roman" pitchFamily="-65" charset="0"/>
            </a:endParaRPr>
          </a:p>
        </p:txBody>
      </p:sp>
      <p:pic>
        <p:nvPicPr>
          <p:cNvPr id="1028" name="Picture 4" descr="Logo - Purdue Marketing and Communications">
            <a:extLst>
              <a:ext uri="{FF2B5EF4-FFF2-40B4-BE49-F238E27FC236}">
                <a16:creationId xmlns:a16="http://schemas.microsoft.com/office/drawing/2014/main" id="{7398A8D0-B8C4-0E91-2039-4D2E42D06B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r="16363"/>
          <a:stretch/>
        </p:blipFill>
        <p:spPr bwMode="auto">
          <a:xfrm>
            <a:off x="5109882" y="5746285"/>
            <a:ext cx="2097740" cy="10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98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1752601"/>
            <a:ext cx="10871200" cy="147002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2">
                    <a:lumMod val="75000"/>
                  </a:schemeClr>
                </a:solidFill>
                <a:latin typeface="+mj-lt"/>
                <a:cs typeface="Comic Sans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AutoShape 7"/>
          <p:cNvSpPr>
            <a:spLocks noChangeArrowheads="1"/>
          </p:cNvSpPr>
          <p:nvPr userDrawn="1"/>
        </p:nvSpPr>
        <p:spPr bwMode="auto">
          <a:xfrm>
            <a:off x="914400" y="2732089"/>
            <a:ext cx="10363200" cy="109537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7E0604"/>
          </a:solidFill>
          <a:ln w="9525">
            <a:solidFill>
              <a:srgbClr val="7E060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kumimoji="0" lang="en-US" sz="2400" b="0" dirty="0">
              <a:latin typeface="Times New Roman" pitchFamily="-65" charset="0"/>
            </a:endParaRPr>
          </a:p>
        </p:txBody>
      </p:sp>
      <p:pic>
        <p:nvPicPr>
          <p:cNvPr id="1028" name="Picture 4" descr="Logo - Purdue Marketing and Communications">
            <a:extLst>
              <a:ext uri="{FF2B5EF4-FFF2-40B4-BE49-F238E27FC236}">
                <a16:creationId xmlns:a16="http://schemas.microsoft.com/office/drawing/2014/main" id="{7398A8D0-B8C4-0E91-2039-4D2E42D06B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r="16363"/>
          <a:stretch/>
        </p:blipFill>
        <p:spPr bwMode="auto">
          <a:xfrm>
            <a:off x="5109882" y="5746285"/>
            <a:ext cx="2097740" cy="10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532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11129"/>
            <a:ext cx="9956800" cy="560388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2">
                    <a:lumMod val="75000"/>
                  </a:schemeClr>
                </a:solidFill>
                <a:latin typeface="+mj-lt"/>
                <a:cs typeface="Comic Sans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850902"/>
            <a:ext cx="10972800" cy="5594348"/>
          </a:xfrm>
        </p:spPr>
        <p:txBody>
          <a:bodyPr/>
          <a:lstStyle>
            <a:lvl1pPr marL="342900" indent="-342900"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>
                <a:latin typeface="+mj-lt"/>
                <a:cs typeface="Comic Sans MS"/>
              </a:defRPr>
            </a:lvl1pPr>
            <a:lvl2pPr marL="742950" indent="-285750"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>
                <a:latin typeface="+mj-lt"/>
                <a:cs typeface="Comic Sans MS"/>
              </a:defRPr>
            </a:lvl2pPr>
            <a:lvl3pPr marL="1143000" indent="-228600"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>
                <a:latin typeface="+mj-lt"/>
                <a:cs typeface="Comic Sans MS"/>
              </a:defRPr>
            </a:lvl3pPr>
            <a:lvl4pPr marL="1600200" indent="-228600"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>
                <a:latin typeface="+mj-lt"/>
                <a:cs typeface="Comic Sans MS"/>
              </a:defRPr>
            </a:lvl4pPr>
            <a:lvl5pPr marL="2057400" indent="-228600"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>
                <a:latin typeface="+mj-lt"/>
                <a:cs typeface="Comic Sans MS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  <a:cs typeface="Comic Sans MS"/>
              </a:defRPr>
            </a:lvl1pPr>
          </a:lstStyle>
          <a:p>
            <a:r>
              <a:rPr lang="en-US" dirty="0"/>
              <a:t>LGAD TOF mechanics            23 June 2023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1615" y="6477000"/>
            <a:ext cx="711200" cy="42545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+mj-lt"/>
                <a:cs typeface="Tahoma"/>
              </a:defRPr>
            </a:lvl1pPr>
          </a:lstStyle>
          <a:p>
            <a:r>
              <a:rPr lang="en-US" dirty="0"/>
              <a:t>   </a:t>
            </a:r>
            <a:fld id="{40BA6619-26C9-B141-8084-E420FEC873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 userDrawn="1"/>
        </p:nvSpPr>
        <p:spPr bwMode="auto">
          <a:xfrm>
            <a:off x="1200151" y="685801"/>
            <a:ext cx="10369549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7E0604"/>
          </a:solidFill>
          <a:ln w="9525">
            <a:solidFill>
              <a:srgbClr val="7E060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kumimoji="0" lang="en-US" sz="2400" b="0">
              <a:latin typeface="Times New Roman" pitchFamily="-65" charset="0"/>
            </a:endParaRPr>
          </a:p>
        </p:txBody>
      </p:sp>
      <p:sp>
        <p:nvSpPr>
          <p:cNvPr id="11" name="Line 5"/>
          <p:cNvSpPr>
            <a:spLocks noChangeShapeType="1"/>
          </p:cNvSpPr>
          <p:nvPr userDrawn="1"/>
        </p:nvSpPr>
        <p:spPr bwMode="auto">
          <a:xfrm flipV="1">
            <a:off x="719667" y="6540498"/>
            <a:ext cx="10752667" cy="0"/>
          </a:xfrm>
          <a:prstGeom prst="line">
            <a:avLst/>
          </a:prstGeom>
          <a:noFill/>
          <a:ln w="31750">
            <a:solidFill>
              <a:srgbClr val="7E0604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548600" y="6550224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j-lt"/>
                <a:cs typeface="Tahoma"/>
              </a:rPr>
              <a:t>/ 8</a:t>
            </a:r>
          </a:p>
        </p:txBody>
      </p:sp>
      <p:pic>
        <p:nvPicPr>
          <p:cNvPr id="13" name="Picture 12" descr="Purdue Boilermakers - Wikipedia">
            <a:extLst>
              <a:ext uri="{FF2B5EF4-FFF2-40B4-BE49-F238E27FC236}">
                <a16:creationId xmlns:a16="http://schemas.microsoft.com/office/drawing/2014/main" id="{8DED6A03-B264-7046-A10B-321BC9E56D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7" y="139333"/>
            <a:ext cx="1261403" cy="5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35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LGAD TOF mechanics </a:t>
            </a:r>
          </a:p>
          <a:p>
            <a:r>
              <a:rPr lang="en-US" dirty="0"/>
              <a:t>23 June 2023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9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LGAD TOF mechanics </a:t>
            </a:r>
          </a:p>
          <a:p>
            <a:r>
              <a:rPr lang="en-US" dirty="0"/>
              <a:t>23 June 2023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0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LGAD TOF mechanics </a:t>
            </a:r>
          </a:p>
          <a:p>
            <a:r>
              <a:rPr lang="en-US" dirty="0"/>
              <a:t>23 June 2023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61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LGAD TOF mechanics </a:t>
            </a:r>
          </a:p>
          <a:p>
            <a:r>
              <a:rPr lang="en-US" dirty="0"/>
              <a:t>23 June 2023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39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LGAD TOF mechanics </a:t>
            </a:r>
          </a:p>
          <a:p>
            <a:r>
              <a:rPr lang="en-US" dirty="0"/>
              <a:t>23 June 2023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9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AB6F7-E000-1043-8873-C4851375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A93C5-6414-1B47-A3F4-3019F941B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196F8-D6C8-A343-9471-677BF0937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C63D7-8626-0E4E-B856-50F87352B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0B568-54F5-9646-B7DE-87A3635A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87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LGAD TOF mechanics </a:t>
            </a:r>
          </a:p>
          <a:p>
            <a:r>
              <a:rPr lang="en-US" dirty="0"/>
              <a:t>23 June 2023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9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LGAD TOF mechanics </a:t>
            </a:r>
          </a:p>
          <a:p>
            <a:r>
              <a:rPr lang="en-US" dirty="0"/>
              <a:t>23 June 2023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78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LGAD TOF mechanics </a:t>
            </a:r>
          </a:p>
          <a:p>
            <a:r>
              <a:rPr lang="en-US" dirty="0"/>
              <a:t>23 June 2023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2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LGAD TOF mechanics </a:t>
            </a:r>
          </a:p>
          <a:p>
            <a:r>
              <a:rPr lang="en-US" dirty="0"/>
              <a:t>23 June 2023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0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F7E6-FD1E-CF46-8BF4-9D1DAA7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D733C-4E54-8D44-9A16-7B02C7E1E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39614-DFD3-244D-BB6D-61D50979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22F69-C37C-5849-9669-F2D4CF06A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B1FC3-7CB2-7847-8938-FBFDFF9F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9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05EA-3091-4147-9B31-671A0280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D5769-E44E-1D4A-BFB4-EC7454BF4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AC13A-ACB9-624B-B4BE-3CC2F2977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B23B5-0E74-054D-9D0D-FF1505CB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01CC5-F7B5-B340-BBB8-7AAF92786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A8036-6395-DE41-866C-4EFE89A2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E5168-8DD3-E24A-A1E0-8CC5842F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523BB-963C-FC44-B512-14EF2742A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16C25-9758-3547-B470-077F0ED59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C8380-16B1-BB46-B3A2-4170D938C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E49AB-162B-0B49-BBA9-922B4ABD2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E4063E-9709-604A-A044-DE6F48D4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0AF0A-8D9C-7E4C-A2A4-D4E2972B9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60D94-8107-0449-8307-DF7C1ACF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6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9F3A-CA7C-5C49-84FE-C6F475F7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2550B-3238-C24E-B9F6-6093C4993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81A83-D8DA-2E4C-9C6C-02F0143B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AC8E6-2F04-4347-8DD2-7914623E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4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62E813-B80A-B645-AED2-C131F076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8DFFB-D408-A143-BDE5-3C03CA0B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76F63-8CAA-4341-8522-12A0CA01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5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95DF-E6AD-9347-891D-988419EE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0DDC9-7E95-3746-8F17-12CF292D0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1A9B6-6463-F245-A722-D8F52331C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582D6-DE65-3549-BFE2-9AF8D0AE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3C705-01DF-2646-BFF9-58977423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BAE01-827A-E743-8646-AEA2B940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9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4264-2B90-3445-AED8-2D3497D7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B8310A-234D-BB46-B7A8-898DB42F0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14C9C-C8D8-324B-AAFC-705861B05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0B7EC-5270-BC47-A172-119A6932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DDBFC-0E7C-114E-8A02-FCDE096A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B3D9A-1DE5-4F48-A19D-0AB010BA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2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45688-C64F-7E4E-97CF-3F9D093D0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81175-D312-7946-BA69-45451A2D9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6BCF2-B906-A04E-A985-D5F77A304F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ADC20-3905-D74A-ACCE-ABF79A6FE474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9ADF6-ED49-284F-832D-52FD54455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C8F9-FBA6-2446-9A5E-E1680E019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C76F6-F5C4-A34D-B84A-195B56C9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eRD112 Mechanical Structure for TOF            14 Sept 2022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9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NULL"/><Relationship Id="rId42" Type="http://schemas.openxmlformats.org/officeDocument/2006/relationships/customXml" Target="../ink/ink19.xml"/><Relationship Id="rId47" Type="http://schemas.openxmlformats.org/officeDocument/2006/relationships/image" Target="NULL"/><Relationship Id="rId63" Type="http://schemas.openxmlformats.org/officeDocument/2006/relationships/image" Target="NULL"/><Relationship Id="rId68" Type="http://schemas.openxmlformats.org/officeDocument/2006/relationships/customXml" Target="../ink/ink32.xml"/><Relationship Id="rId84" Type="http://schemas.openxmlformats.org/officeDocument/2006/relationships/customXml" Target="../ink/ink40.xml"/><Relationship Id="rId89" Type="http://schemas.openxmlformats.org/officeDocument/2006/relationships/image" Target="NULL"/><Relationship Id="rId16" Type="http://schemas.openxmlformats.org/officeDocument/2006/relationships/customXml" Target="../ink/ink6.xml"/><Relationship Id="rId11" Type="http://schemas.openxmlformats.org/officeDocument/2006/relationships/image" Target="NULL"/><Relationship Id="rId32" Type="http://schemas.openxmlformats.org/officeDocument/2006/relationships/customXml" Target="../ink/ink14.xml"/><Relationship Id="rId37" Type="http://schemas.openxmlformats.org/officeDocument/2006/relationships/image" Target="NULL"/><Relationship Id="rId53" Type="http://schemas.openxmlformats.org/officeDocument/2006/relationships/image" Target="../media/image150.png"/><Relationship Id="rId58" Type="http://schemas.openxmlformats.org/officeDocument/2006/relationships/customXml" Target="../ink/ink27.xml"/><Relationship Id="rId74" Type="http://schemas.openxmlformats.org/officeDocument/2006/relationships/customXml" Target="../ink/ink35.xml"/><Relationship Id="rId79" Type="http://schemas.openxmlformats.org/officeDocument/2006/relationships/image" Target="NULL"/><Relationship Id="rId5" Type="http://schemas.openxmlformats.org/officeDocument/2006/relationships/customXml" Target="../ink/ink1.xml"/><Relationship Id="rId90" Type="http://schemas.openxmlformats.org/officeDocument/2006/relationships/customXml" Target="../ink/ink43.xml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NULL"/><Relationship Id="rId30" Type="http://schemas.openxmlformats.org/officeDocument/2006/relationships/customXml" Target="../ink/ink13.xm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22.xml"/><Relationship Id="rId56" Type="http://schemas.openxmlformats.org/officeDocument/2006/relationships/customXml" Target="../ink/ink26.xml"/><Relationship Id="rId64" Type="http://schemas.openxmlformats.org/officeDocument/2006/relationships/customXml" Target="../ink/ink30.xml"/><Relationship Id="rId69" Type="http://schemas.openxmlformats.org/officeDocument/2006/relationships/image" Target="NULL"/><Relationship Id="rId77" Type="http://schemas.openxmlformats.org/officeDocument/2006/relationships/image" Target="NULL"/><Relationship Id="rId8" Type="http://schemas.openxmlformats.org/officeDocument/2006/relationships/customXml" Target="../ink/ink2.xml"/><Relationship Id="rId51" Type="http://schemas.openxmlformats.org/officeDocument/2006/relationships/image" Target="NULL"/><Relationship Id="rId72" Type="http://schemas.openxmlformats.org/officeDocument/2006/relationships/customXml" Target="../ink/ink34.xml"/><Relationship Id="rId80" Type="http://schemas.openxmlformats.org/officeDocument/2006/relationships/customXml" Target="../ink/ink38.xml"/><Relationship Id="rId85" Type="http://schemas.openxmlformats.org/officeDocument/2006/relationships/image" Target="NULL"/><Relationship Id="rId3" Type="http://schemas.openxmlformats.org/officeDocument/2006/relationships/image" Target="../media/image29.png"/><Relationship Id="rId12" Type="http://schemas.openxmlformats.org/officeDocument/2006/relationships/customXml" Target="../ink/ink4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59" Type="http://schemas.openxmlformats.org/officeDocument/2006/relationships/image" Target="NULL"/><Relationship Id="rId67" Type="http://schemas.openxmlformats.org/officeDocument/2006/relationships/image" Target="NULL"/><Relationship Id="rId20" Type="http://schemas.openxmlformats.org/officeDocument/2006/relationships/customXml" Target="../ink/ink8.xml"/><Relationship Id="rId41" Type="http://schemas.openxmlformats.org/officeDocument/2006/relationships/image" Target="NULL"/><Relationship Id="rId54" Type="http://schemas.openxmlformats.org/officeDocument/2006/relationships/customXml" Target="../ink/ink25.xml"/><Relationship Id="rId62" Type="http://schemas.openxmlformats.org/officeDocument/2006/relationships/customXml" Target="../ink/ink29.xml"/><Relationship Id="rId70" Type="http://schemas.openxmlformats.org/officeDocument/2006/relationships/customXml" Target="../ink/ink33.xml"/><Relationship Id="rId75" Type="http://schemas.openxmlformats.org/officeDocument/2006/relationships/image" Target="NULL"/><Relationship Id="rId83" Type="http://schemas.openxmlformats.org/officeDocument/2006/relationships/image" Target="NULL"/><Relationship Id="rId88" Type="http://schemas.openxmlformats.org/officeDocument/2006/relationships/customXml" Target="../ink/ink42.xml"/><Relationship Id="rId91" Type="http://schemas.openxmlformats.org/officeDocument/2006/relationships/image" Target="NULL"/><Relationship Id="rId1" Type="http://schemas.openxmlformats.org/officeDocument/2006/relationships/slideLayout" Target="../slideLayouts/slideLayout14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NULL"/><Relationship Id="rId57" Type="http://schemas.openxmlformats.org/officeDocument/2006/relationships/image" Target="../media/image17.png"/><Relationship Id="rId10" Type="http://schemas.openxmlformats.org/officeDocument/2006/relationships/customXml" Target="../ink/ink3.xml"/><Relationship Id="rId31" Type="http://schemas.openxmlformats.org/officeDocument/2006/relationships/image" Target="NULL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customXml" Target="../ink/ink28.xml"/><Relationship Id="rId6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customXml" Target="../ink/ink37.xml"/><Relationship Id="rId81" Type="http://schemas.openxmlformats.org/officeDocument/2006/relationships/image" Target="NULL"/><Relationship Id="rId86" Type="http://schemas.openxmlformats.org/officeDocument/2006/relationships/customXml" Target="../ink/ink41.xml"/><Relationship Id="rId4" Type="http://schemas.openxmlformats.org/officeDocument/2006/relationships/image" Target="../media/image30.png"/><Relationship Id="rId9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customXml" Target="../ink/ink7.xml"/><Relationship Id="rId39" Type="http://schemas.openxmlformats.org/officeDocument/2006/relationships/image" Target="NULL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../media/image160.png"/><Relationship Id="rId76" Type="http://schemas.openxmlformats.org/officeDocument/2006/relationships/customXml" Target="../ink/ink36.xml"/><Relationship Id="rId7" Type="http://schemas.openxmlformats.org/officeDocument/2006/relationships/image" Target="NULL"/><Relationship Id="rId71" Type="http://schemas.openxmlformats.org/officeDocument/2006/relationships/image" Target="NULL"/><Relationship Id="rId2" Type="http://schemas.openxmlformats.org/officeDocument/2006/relationships/notesSlide" Target="../notesSlides/notesSlide16.xml"/><Relationship Id="rId29" Type="http://schemas.openxmlformats.org/officeDocument/2006/relationships/image" Target="NULL"/><Relationship Id="rId24" Type="http://schemas.openxmlformats.org/officeDocument/2006/relationships/customXml" Target="../ink/ink10.xml"/><Relationship Id="rId40" Type="http://schemas.openxmlformats.org/officeDocument/2006/relationships/customXml" Target="../ink/ink18.xml"/><Relationship Id="rId45" Type="http://schemas.openxmlformats.org/officeDocument/2006/relationships/image" Target="NULL"/><Relationship Id="rId66" Type="http://schemas.openxmlformats.org/officeDocument/2006/relationships/customXml" Target="../ink/ink31.xml"/><Relationship Id="rId87" Type="http://schemas.openxmlformats.org/officeDocument/2006/relationships/image" Target="NULL"/><Relationship Id="rId61" Type="http://schemas.openxmlformats.org/officeDocument/2006/relationships/image" Target="NULL"/><Relationship Id="rId82" Type="http://schemas.openxmlformats.org/officeDocument/2006/relationships/customXml" Target="../ink/ink39.xml"/><Relationship Id="rId1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FE2D-1D2D-0149-93B3-C75A8BBC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9300" y="1806576"/>
            <a:ext cx="8153400" cy="1241425"/>
          </a:xfrm>
        </p:spPr>
        <p:txBody>
          <a:bodyPr>
            <a:normAutofit/>
          </a:bodyPr>
          <a:lstStyle/>
          <a:p>
            <a:r>
              <a:rPr lang="en-US" sz="4400" b="1" dirty="0"/>
              <a:t>Global supports for the SVT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802F7-4D7E-78D7-F5FA-372D6D6BB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2971800"/>
            <a:ext cx="8458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defRPr/>
            </a:pPr>
            <a:r>
              <a:rPr kumimoji="1" lang="en-US" altLang="zh-TW" sz="2400" kern="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Comic Sans MS"/>
              </a:rPr>
              <a:t>20</a:t>
            </a:r>
            <a:r>
              <a:rPr kumimoji="1" lang="en-US" altLang="zh-TW" sz="2400" kern="0" baseline="300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Comic Sans MS"/>
              </a:rPr>
              <a:t>th</a:t>
            </a:r>
            <a:r>
              <a:rPr kumimoji="1" lang="en-US" altLang="zh-TW" sz="2400" kern="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Comic Sans MS"/>
              </a:rPr>
              <a:t>  February 2024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defRPr/>
            </a:pPr>
            <a:endParaRPr kumimoji="1" lang="en-US" altLang="zh-TW" sz="1400" kern="0" dirty="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Comic Sans MS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defRPr/>
            </a:pPr>
            <a:r>
              <a:rPr kumimoji="1" lang="en-US" altLang="zh-TW" sz="2400" kern="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Comic Sans MS"/>
              </a:rPr>
              <a:t>Andreas Jung, </a:t>
            </a:r>
            <a:r>
              <a:rPr kumimoji="1" lang="en-US" altLang="zh-TW" sz="2400" kern="0" dirty="0" err="1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Comic Sans MS"/>
              </a:rPr>
              <a:t>Sushrut</a:t>
            </a:r>
            <a:r>
              <a:rPr kumimoji="1" lang="en-US" altLang="zh-TW" sz="2400" kern="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Comic Sans MS"/>
              </a:rPr>
              <a:t> </a:t>
            </a:r>
            <a:r>
              <a:rPr kumimoji="1" lang="en-US" altLang="zh-TW" sz="2400" kern="0" dirty="0" err="1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Comic Sans MS"/>
              </a:rPr>
              <a:t>Karmarkar</a:t>
            </a:r>
            <a:r>
              <a:rPr kumimoji="1" lang="en-US" altLang="zh-TW" sz="2400" kern="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Comic Sans MS"/>
              </a:rPr>
              <a:t> and UG student team</a:t>
            </a:r>
          </a:p>
        </p:txBody>
      </p:sp>
    </p:spTree>
    <p:extLst>
      <p:ext uri="{BB962C8B-B14F-4D97-AF65-F5344CB8AC3E}">
        <p14:creationId xmlns:p14="http://schemas.microsoft.com/office/powerpoint/2010/main" val="1411280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/ 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10</a:t>
            </a:fld>
            <a:endParaRPr lang="en-US" dirty="0">
              <a:latin typeface="Calibri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C19ED77-B405-2540-9B97-30B953E6D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830179"/>
            <a:ext cx="10611679" cy="5418221"/>
          </a:xfrm>
        </p:spPr>
        <p:txBody>
          <a:bodyPr>
            <a:normAutofit/>
          </a:bodyPr>
          <a:lstStyle/>
          <a:p>
            <a:r>
              <a:rPr lang="en-US" dirty="0"/>
              <a:t>Discussion…what should materialize by end of the day</a:t>
            </a:r>
          </a:p>
          <a:p>
            <a:pPr lvl="1"/>
            <a:r>
              <a:rPr lang="en-US" dirty="0"/>
              <a:t>Better understanding of envelopes and agreement to provide numbers/space (realistic to get started)</a:t>
            </a:r>
          </a:p>
          <a:p>
            <a:pPr lvl="1"/>
            <a:r>
              <a:rPr lang="en-US" dirty="0"/>
              <a:t>Heat loads needed to mitigate: holistic approach can safe mass for each one instead of all individually </a:t>
            </a:r>
            <a:r>
              <a:rPr lang="en-US" dirty="0" err="1"/>
              <a:t>ofc</a:t>
            </a:r>
            <a:endParaRPr lang="en-US" dirty="0"/>
          </a:p>
          <a:p>
            <a:pPr lvl="1"/>
            <a:r>
              <a:rPr lang="en-US" dirty="0"/>
              <a:t>Temperature stability also is a point</a:t>
            </a:r>
          </a:p>
          <a:p>
            <a:pPr lvl="1"/>
            <a:r>
              <a:rPr lang="en-US" dirty="0"/>
              <a:t>These need to get to a rough +-25% number ideally or +-50% even so that more robust global mechanics and interface design can continue / start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CE2E67A-EAA7-1E4F-AB5D-285312E9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53302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11</a:t>
            </a:fld>
            <a:endParaRPr lang="en-US" dirty="0">
              <a:latin typeface="Calibri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11D7552-08CB-3342-A231-50CFB2D1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22562F-1906-8644-A1C5-5E4C77B04B7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Comic Sans MS"/>
              </a:defRPr>
            </a:lvl1pPr>
          </a:lstStyle>
          <a:p>
            <a:r>
              <a:rPr lang="en-US" dirty="0"/>
              <a:t>EPIC specific Mechanics workshop at Purdue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08FC17-84A0-D446-9FC8-DC2402938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43" y="1454920"/>
            <a:ext cx="7269900" cy="5032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Aimed specifically at Mechanics, global and subdetector level – not just SVT</a:t>
            </a:r>
          </a:p>
          <a:p>
            <a:r>
              <a:rPr lang="en-US" dirty="0"/>
              <a:t>Discussed with engineering team (Rahul et al.)</a:t>
            </a:r>
          </a:p>
          <a:p>
            <a:r>
              <a:rPr lang="en-US" dirty="0"/>
              <a:t>Potential topics</a:t>
            </a:r>
          </a:p>
          <a:p>
            <a:pPr lvl="1"/>
            <a:r>
              <a:rPr lang="en-US" dirty="0" err="1"/>
              <a:t>pfRICH</a:t>
            </a:r>
            <a:r>
              <a:rPr lang="en-US" dirty="0"/>
              <a:t>, TOF LGAD and SVT, others subdetectors too</a:t>
            </a:r>
          </a:p>
          <a:p>
            <a:pPr lvl="1"/>
            <a:r>
              <a:rPr lang="en-US" dirty="0"/>
              <a:t>Global mechanics</a:t>
            </a:r>
          </a:p>
          <a:p>
            <a:pPr lvl="1"/>
            <a:r>
              <a:rPr lang="en-US" dirty="0"/>
              <a:t>Integration &amp; Assembly </a:t>
            </a:r>
          </a:p>
          <a:p>
            <a:pPr lvl="1"/>
            <a:r>
              <a:rPr lang="en-US" dirty="0"/>
              <a:t>Service &amp; Mass optimization</a:t>
            </a:r>
          </a:p>
          <a:p>
            <a:pPr lvl="1"/>
            <a:r>
              <a:rPr lang="en-US" dirty="0"/>
              <a:t>Envision 1 days ahead of the FTDM</a:t>
            </a:r>
          </a:p>
          <a:p>
            <a:pPr lvl="1"/>
            <a:r>
              <a:rPr lang="en-US" dirty="0"/>
              <a:t>Project aspects / TDR etc.</a:t>
            </a:r>
          </a:p>
          <a:p>
            <a:r>
              <a:rPr lang="en-US" dirty="0"/>
              <a:t>Ahead of the forum for tracking detectors, Tuesday 28</a:t>
            </a:r>
            <a:r>
              <a:rPr lang="en-US" baseline="30000" dirty="0"/>
              <a:t>th</a:t>
            </a:r>
            <a:r>
              <a:rPr lang="en-US" dirty="0"/>
              <a:t> May</a:t>
            </a:r>
          </a:p>
          <a:p>
            <a:r>
              <a:rPr lang="en-US" dirty="0"/>
              <a:t>Informal announcement, official soon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79D3F-C59B-9941-A21C-1F13F60B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698" y="2836089"/>
            <a:ext cx="3521869" cy="234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B76DC-89D9-D048-A6EB-CC2F42116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7" r="385" b="3289"/>
          <a:stretch/>
        </p:blipFill>
        <p:spPr>
          <a:xfrm>
            <a:off x="7581585" y="1217797"/>
            <a:ext cx="4560982" cy="229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769FD7-8612-5842-81D3-30D180C96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352" y="4904827"/>
            <a:ext cx="1838692" cy="1470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FD61E27C-CA06-4B4C-91E0-F9C71166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/>
          <a:stretch>
            <a:fillRect/>
          </a:stretch>
        </p:blipFill>
        <p:spPr bwMode="auto">
          <a:xfrm>
            <a:off x="9640203" y="5027272"/>
            <a:ext cx="2491859" cy="1470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33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12</a:t>
            </a:fld>
            <a:endParaRPr lang="en-US" dirty="0">
              <a:latin typeface="Calibri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12F9F97-D6F1-F14F-891F-D93AF4C0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3092929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sequence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13</a:t>
            </a:fld>
            <a:endParaRPr lang="en-US" dirty="0"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D169EF-9C26-5A40-8F5E-F69DA7D37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033" y="0"/>
            <a:ext cx="2183721" cy="2202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51376-0AC2-664E-A12C-FC6833CAF0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3404" y="3244765"/>
            <a:ext cx="3523884" cy="1935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D5D0C5-69EF-DA4A-A037-17F6E60DF5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1931" y="4061562"/>
            <a:ext cx="4697104" cy="2491211"/>
          </a:xfrm>
          <a:prstGeom prst="rect">
            <a:avLst/>
          </a:prstGeom>
        </p:spPr>
      </p:pic>
      <p:sp>
        <p:nvSpPr>
          <p:cNvPr id="13" name="Arrow: Right 11">
            <a:extLst>
              <a:ext uri="{FF2B5EF4-FFF2-40B4-BE49-F238E27FC236}">
                <a16:creationId xmlns:a16="http://schemas.microsoft.com/office/drawing/2014/main" id="{19324A06-E9AA-2849-AF37-02CD32B0C0DA}"/>
              </a:ext>
            </a:extLst>
          </p:cNvPr>
          <p:cNvSpPr/>
          <p:nvPr/>
        </p:nvSpPr>
        <p:spPr>
          <a:xfrm rot="20494842">
            <a:off x="3324786" y="5447461"/>
            <a:ext cx="1692998" cy="28971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C7876D-11EE-9844-B73F-10260B79AF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64" t="11201" r="10042" b="5472"/>
          <a:stretch/>
        </p:blipFill>
        <p:spPr>
          <a:xfrm>
            <a:off x="7171813" y="3781883"/>
            <a:ext cx="4307343" cy="2625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4C4757-EDE2-6D4B-8853-34D82FD81BA9}"/>
              </a:ext>
            </a:extLst>
          </p:cNvPr>
          <p:cNvSpPr txBox="1"/>
          <p:nvPr/>
        </p:nvSpPr>
        <p:spPr>
          <a:xfrm>
            <a:off x="6766798" y="2202417"/>
            <a:ext cx="4018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Through-holes / threaded inserts allow to mount engagement 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Likely want to “de-couple” as much as possible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Fasten the engagement rings and remove temporary inner supports (as seen from STEP 1)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70424619-31BF-AE48-9755-6877068915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018" y="830180"/>
            <a:ext cx="5711982" cy="285862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 startAt="3"/>
            </a:pPr>
            <a:r>
              <a:rPr lang="en-US" dirty="0"/>
              <a:t>Slide in the CF support tube using temporary rails and other supports that can be removed later.</a:t>
            </a:r>
          </a:p>
          <a:p>
            <a:pPr marL="857250" lvl="1" indent="-457200"/>
            <a:r>
              <a:rPr lang="en-US" dirty="0"/>
              <a:t>Installation “jig” and support for this task</a:t>
            </a:r>
          </a:p>
          <a:p>
            <a:pPr marL="457200" indent="-457200">
              <a:buAutoNum type="arabicPeriod" startAt="3"/>
            </a:pPr>
            <a:r>
              <a:rPr lang="en-US" dirty="0"/>
              <a:t>Detailed FEA currently in process which may reveal adding “low-mass beams” connecting engagement rings</a:t>
            </a:r>
          </a:p>
          <a:p>
            <a:pPr marL="457200" indent="-457200">
              <a:buAutoNum type="arabicPeriod" startAt="3"/>
            </a:pPr>
            <a:r>
              <a:rPr lang="en-US" dirty="0"/>
              <a:t>Fasten the engagement rings in place from outside of the CF tube to precise locations</a:t>
            </a:r>
          </a:p>
          <a:p>
            <a:pPr marL="457200" indent="-457200">
              <a:buAutoNum type="arabicPeriod" startAt="3"/>
            </a:pP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6286BC7A-03AB-1D48-850F-C242F59C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3734293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sequence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14</a:t>
            </a:fld>
            <a:endParaRPr lang="en-US" dirty="0"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B777E5-4F5C-584D-9887-A06A5A3C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033" y="0"/>
            <a:ext cx="2183721" cy="2202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43076-98CA-AF48-99E9-E8FE3327D59C}"/>
              </a:ext>
            </a:extLst>
          </p:cNvPr>
          <p:cNvSpPr txBox="1"/>
          <p:nvPr/>
        </p:nvSpPr>
        <p:spPr>
          <a:xfrm>
            <a:off x="7110285" y="3073710"/>
            <a:ext cx="4018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MPGDs interface with the red supports from MPGD design onto this blue tracks that are load bearing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F377CD-A3FE-6C44-8700-2E85EFBC4B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0397" y="3851281"/>
            <a:ext cx="4442021" cy="2841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6EEB8E-7BB1-F644-9604-83397FA3B3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818" y="1453401"/>
            <a:ext cx="5578000" cy="3518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5F7EFA-FA18-864A-9085-2BA89421C530}"/>
              </a:ext>
            </a:extLst>
          </p:cNvPr>
          <p:cNvSpPr txBox="1"/>
          <p:nvPr/>
        </p:nvSpPr>
        <p:spPr>
          <a:xfrm>
            <a:off x="7696958" y="4725753"/>
            <a:ext cx="4187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– this is barrelv4 – we are in the process of updating the CAD to barrelv3 – insertion concept will remain same</a:t>
            </a:r>
          </a:p>
        </p:txBody>
      </p:sp>
      <p:sp>
        <p:nvSpPr>
          <p:cNvPr id="14" name="Arrow: Right 12">
            <a:extLst>
              <a:ext uri="{FF2B5EF4-FFF2-40B4-BE49-F238E27FC236}">
                <a16:creationId xmlns:a16="http://schemas.microsoft.com/office/drawing/2014/main" id="{CBF908FF-95EB-4745-A6FE-61BB889F6F31}"/>
              </a:ext>
            </a:extLst>
          </p:cNvPr>
          <p:cNvSpPr/>
          <p:nvPr/>
        </p:nvSpPr>
        <p:spPr>
          <a:xfrm rot="9570245">
            <a:off x="5577576" y="3882943"/>
            <a:ext cx="1258432" cy="355290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5">
            <a:extLst>
              <a:ext uri="{FF2B5EF4-FFF2-40B4-BE49-F238E27FC236}">
                <a16:creationId xmlns:a16="http://schemas.microsoft.com/office/drawing/2014/main" id="{BCC840A8-C51C-ED48-8AE3-B8A47620874C}"/>
              </a:ext>
            </a:extLst>
          </p:cNvPr>
          <p:cNvSpPr/>
          <p:nvPr/>
        </p:nvSpPr>
        <p:spPr>
          <a:xfrm rot="20485152">
            <a:off x="3138781" y="4725548"/>
            <a:ext cx="1258432" cy="355290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3576C-CB2A-B346-A53F-2D47ED2B0178}"/>
              </a:ext>
            </a:extLst>
          </p:cNvPr>
          <p:cNvSpPr txBox="1"/>
          <p:nvPr/>
        </p:nvSpPr>
        <p:spPr>
          <a:xfrm rot="20452777">
            <a:off x="3123245" y="3537047"/>
            <a:ext cx="3222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parts of inner MPGD from each side will slide into these blue tracks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412E5-ACBB-514B-90CF-FBB95E01042D}"/>
              </a:ext>
            </a:extLst>
          </p:cNvPr>
          <p:cNvSpPr txBox="1"/>
          <p:nvPr/>
        </p:nvSpPr>
        <p:spPr>
          <a:xfrm>
            <a:off x="307818" y="4903193"/>
            <a:ext cx="2879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Temporary extension to blue tracks will be built to get those lengths all the way outside the CF tube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1341C-5AC4-0E47-AD3A-D84FAD780A31}"/>
              </a:ext>
            </a:extLst>
          </p:cNvPr>
          <p:cNvSpPr txBox="1"/>
          <p:nvPr/>
        </p:nvSpPr>
        <p:spPr>
          <a:xfrm>
            <a:off x="5670784" y="5897692"/>
            <a:ext cx="287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CF tube and engagement rings and ACLGADs are already in place – hidden here for better view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AD8B8FEB-68A6-834B-A5B0-ED2C6933A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818" y="830179"/>
            <a:ext cx="5711982" cy="54182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5. Mount the blue inner MPGD supports on the engagement rings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CAE500FE-5CFB-FD4F-B4BE-191835EF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426991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sequence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15</a:t>
            </a:fld>
            <a:endParaRPr lang="en-US" dirty="0">
              <a:latin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62579E-96BD-6748-92B8-32CA197AC4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7307" y="1655317"/>
            <a:ext cx="5181600" cy="3547365"/>
          </a:xfr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4324D6C-673E-774B-A7D9-05C7E347B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95" y="1567496"/>
            <a:ext cx="5181600" cy="3723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0A6AD1-D1D8-0848-9115-97AA75AE9EA4}"/>
              </a:ext>
            </a:extLst>
          </p:cNvPr>
          <p:cNvSpPr txBox="1"/>
          <p:nvPr/>
        </p:nvSpPr>
        <p:spPr>
          <a:xfrm>
            <a:off x="6342713" y="745715"/>
            <a:ext cx="2777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MPGD tray supports that connect to the engagement rings and “red” MPGD supports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35F19F-BC42-D44A-AA7D-0F3756C8D4A5}"/>
              </a:ext>
            </a:extLst>
          </p:cNvPr>
          <p:cNvCxnSpPr>
            <a:cxnSpLocks/>
          </p:cNvCxnSpPr>
          <p:nvPr/>
        </p:nvCxnSpPr>
        <p:spPr>
          <a:xfrm flipH="1" flipV="1">
            <a:off x="6762095" y="3684044"/>
            <a:ext cx="1196411" cy="24540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E163C5-C01E-1A4A-96AF-FC8BC1F03429}"/>
              </a:ext>
            </a:extLst>
          </p:cNvPr>
          <p:cNvCxnSpPr>
            <a:cxnSpLocks/>
          </p:cNvCxnSpPr>
          <p:nvPr/>
        </p:nvCxnSpPr>
        <p:spPr>
          <a:xfrm flipH="1" flipV="1">
            <a:off x="6762095" y="5069926"/>
            <a:ext cx="1196411" cy="10681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C8199FB-1A8B-1C40-9F9D-9A18AB4A8EA8}"/>
              </a:ext>
            </a:extLst>
          </p:cNvPr>
          <p:cNvSpPr txBox="1"/>
          <p:nvPr/>
        </p:nvSpPr>
        <p:spPr>
          <a:xfrm>
            <a:off x="7958506" y="5634303"/>
            <a:ext cx="430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Silicon tracker can be mounted on rails to de-couple it from the MPGD support structure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D98C0D-1B6E-AD4B-9799-681FA8CF92CE}"/>
              </a:ext>
            </a:extLst>
          </p:cNvPr>
          <p:cNvCxnSpPr>
            <a:cxnSpLocks/>
          </p:cNvCxnSpPr>
          <p:nvPr/>
        </p:nvCxnSpPr>
        <p:spPr>
          <a:xfrm>
            <a:off x="7043825" y="1952370"/>
            <a:ext cx="921164" cy="520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70DD3D-C124-8240-9817-6C01F19ABB43}"/>
              </a:ext>
            </a:extLst>
          </p:cNvPr>
          <p:cNvCxnSpPr/>
          <p:nvPr/>
        </p:nvCxnSpPr>
        <p:spPr>
          <a:xfrm>
            <a:off x="7043824" y="1967961"/>
            <a:ext cx="1004310" cy="845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A2FEC2-183B-444B-99BC-C718C157A94C}"/>
              </a:ext>
            </a:extLst>
          </p:cNvPr>
          <p:cNvCxnSpPr/>
          <p:nvPr/>
        </p:nvCxnSpPr>
        <p:spPr>
          <a:xfrm>
            <a:off x="7043824" y="1952370"/>
            <a:ext cx="1006623" cy="1665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34BBD8-85B8-334B-8156-FBB15FEB58BE}"/>
              </a:ext>
            </a:extLst>
          </p:cNvPr>
          <p:cNvSpPr txBox="1"/>
          <p:nvPr/>
        </p:nvSpPr>
        <p:spPr>
          <a:xfrm>
            <a:off x="1149038" y="5258804"/>
            <a:ext cx="4592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7. The rails and support structure for vertex comes next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B48C2D-FDC0-6045-961E-570D47300FC7}"/>
              </a:ext>
            </a:extLst>
          </p:cNvPr>
          <p:cNvSpPr txBox="1"/>
          <p:nvPr/>
        </p:nvSpPr>
        <p:spPr>
          <a:xfrm>
            <a:off x="9694843" y="4058475"/>
            <a:ext cx="23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OLD design of the rails for silicon tracker – just for visualization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A5AB25C-B8D4-A449-8922-CD76D029A6BF}"/>
              </a:ext>
            </a:extLst>
          </p:cNvPr>
          <p:cNvSpPr txBox="1">
            <a:spLocks/>
          </p:cNvSpPr>
          <p:nvPr/>
        </p:nvSpPr>
        <p:spPr>
          <a:xfrm>
            <a:off x="396089" y="881601"/>
            <a:ext cx="5181600" cy="120032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6. Wire up the inner MPGDs on electron and hadron side </a:t>
            </a:r>
          </a:p>
          <a:p>
            <a:r>
              <a:rPr lang="en-US" dirty="0"/>
              <a:t>Temporary service supports might be needed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F894E157-EDE0-D74F-B43E-806D162C9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1849036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sequence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16</a:t>
            </a:fld>
            <a:endParaRPr lang="en-US" dirty="0">
              <a:latin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EA42C9-3DAE-9147-9BE1-C1FFEA145E8E}"/>
              </a:ext>
            </a:extLst>
          </p:cNvPr>
          <p:cNvSpPr txBox="1">
            <a:spLocks/>
          </p:cNvSpPr>
          <p:nvPr/>
        </p:nvSpPr>
        <p:spPr>
          <a:xfrm>
            <a:off x="6172200" y="830179"/>
            <a:ext cx="5181600" cy="26230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9. Inner silicon detectors are then slid on these rails from electron and hadron side – this is NOT symmetric – the structures will be split such that the changing diameter of the pipes is taken into account. A schematic is below.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1585E7-A6B7-884C-9665-C8E0C23DE0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1598" y="2401677"/>
            <a:ext cx="6364885" cy="4336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5D89FE-4344-4C4C-8F0D-E68D2BBF2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004" y="3465866"/>
            <a:ext cx="5889080" cy="302717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06F929-A6D9-F642-A551-41546D40F93E}"/>
              </a:ext>
            </a:extLst>
          </p:cNvPr>
          <p:cNvGrpSpPr/>
          <p:nvPr/>
        </p:nvGrpSpPr>
        <p:grpSpPr>
          <a:xfrm>
            <a:off x="7965677" y="4601266"/>
            <a:ext cx="2625480" cy="970560"/>
            <a:chOff x="7965677" y="4601266"/>
            <a:chExt cx="2625480" cy="97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FB53C42-534B-814B-9D10-0885B50E90FC}"/>
                    </a:ext>
                  </a:extLst>
                </p14:cNvPr>
                <p14:cNvContentPartPr/>
                <p14:nvPr/>
              </p14:nvContentPartPr>
              <p14:xfrm>
                <a:off x="7965677" y="4601266"/>
                <a:ext cx="474840" cy="63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2898F88-35DC-3145-38F2-7F717B79AF0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61357" y="4596948"/>
                  <a:ext cx="483480" cy="6479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10291DB-EE9D-2E4F-BF38-B10CB3B87E25}"/>
                    </a:ext>
                  </a:extLst>
                </p14:cNvPr>
                <p14:cNvContentPartPr/>
                <p14:nvPr/>
              </p14:nvContentPartPr>
              <p14:xfrm>
                <a:off x="8445197" y="5239906"/>
                <a:ext cx="641880" cy="323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8EF4A03-1EB6-DFB3-D2BA-68C5F9B7925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40875" y="5235586"/>
                  <a:ext cx="650525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1511CED-F991-6241-B46F-428916BD3E0A}"/>
                    </a:ext>
                  </a:extLst>
                </p14:cNvPr>
                <p14:cNvContentPartPr/>
                <p14:nvPr/>
              </p14:nvContentPartPr>
              <p14:xfrm>
                <a:off x="8198957" y="4604866"/>
                <a:ext cx="1813320" cy="38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17B1D5E-2A00-8526-1170-21DAEECA10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94637" y="4600546"/>
                  <a:ext cx="18219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B237FF4-B005-AE4D-9216-24F4C1CE4779}"/>
                    </a:ext>
                  </a:extLst>
                </p14:cNvPr>
                <p14:cNvContentPartPr/>
                <p14:nvPr/>
              </p14:nvContentPartPr>
              <p14:xfrm>
                <a:off x="9907517" y="4625746"/>
                <a:ext cx="683640" cy="83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EA056A-7F49-1740-19B0-AAECC1DA881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903197" y="4621426"/>
                  <a:ext cx="692280" cy="84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6BF3E13-CFEC-894F-9025-EE661D098D49}"/>
                    </a:ext>
                  </a:extLst>
                </p14:cNvPr>
                <p14:cNvContentPartPr/>
                <p14:nvPr/>
              </p14:nvContentPartPr>
              <p14:xfrm>
                <a:off x="9087797" y="5471746"/>
                <a:ext cx="1499040" cy="100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07ADBAA-F5EB-D9CB-3A9A-0732B79D530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083477" y="5467426"/>
                  <a:ext cx="1507680" cy="10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7AC048-2DFD-6D4E-9932-951CA68B8E95}"/>
              </a:ext>
            </a:extLst>
          </p:cNvPr>
          <p:cNvGrpSpPr/>
          <p:nvPr/>
        </p:nvGrpSpPr>
        <p:grpSpPr>
          <a:xfrm>
            <a:off x="9641477" y="3639706"/>
            <a:ext cx="226440" cy="991800"/>
            <a:chOff x="9641477" y="3639706"/>
            <a:chExt cx="226440" cy="99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7ADC324-902F-0B43-B843-302D1314D736}"/>
                    </a:ext>
                  </a:extLst>
                </p14:cNvPr>
                <p14:cNvContentPartPr/>
                <p14:nvPr/>
              </p14:nvContentPartPr>
              <p14:xfrm>
                <a:off x="9719957" y="3639706"/>
                <a:ext cx="147960" cy="955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F6DE548-3E4C-7D0C-5EA9-8E666293E5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715647" y="3635386"/>
                  <a:ext cx="156579" cy="9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FAC77AD-1521-334A-8E69-90C2244E0988}"/>
                    </a:ext>
                  </a:extLst>
                </p14:cNvPr>
                <p14:cNvContentPartPr/>
                <p14:nvPr/>
              </p14:nvContentPartPr>
              <p14:xfrm>
                <a:off x="9667397" y="4477426"/>
                <a:ext cx="114480" cy="130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1FBC61F-5F63-50C4-3985-A74BF0C25C3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663077" y="4473106"/>
                  <a:ext cx="1231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0167808-B962-3C4B-94E6-67ED63F9C306}"/>
                    </a:ext>
                  </a:extLst>
                </p14:cNvPr>
                <p14:cNvContentPartPr/>
                <p14:nvPr/>
              </p14:nvContentPartPr>
              <p14:xfrm>
                <a:off x="9664877" y="4493626"/>
                <a:ext cx="86040" cy="137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3A7D43B-80B1-BD51-4402-2F79944C49E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660557" y="4489306"/>
                  <a:ext cx="946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A6E0C37-ED0C-F34B-B0D5-B5488CD80583}"/>
                    </a:ext>
                  </a:extLst>
                </p14:cNvPr>
                <p14:cNvContentPartPr/>
                <p14:nvPr/>
              </p14:nvContentPartPr>
              <p14:xfrm>
                <a:off x="9641477" y="4477426"/>
                <a:ext cx="136080" cy="126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28896C2-140D-38A5-6E9E-4F2D3E3A240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37157" y="4473106"/>
                  <a:ext cx="144720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2C428E-9F3D-5F47-9349-6A7ECB6A78E9}"/>
              </a:ext>
            </a:extLst>
          </p:cNvPr>
          <p:cNvGrpSpPr/>
          <p:nvPr/>
        </p:nvGrpSpPr>
        <p:grpSpPr>
          <a:xfrm>
            <a:off x="9168797" y="3433066"/>
            <a:ext cx="1412280" cy="456480"/>
            <a:chOff x="9168797" y="3433066"/>
            <a:chExt cx="1412280" cy="45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5BEAAE7-AD51-9447-8A33-99F7FE4657E3}"/>
                    </a:ext>
                  </a:extLst>
                </p14:cNvPr>
                <p14:cNvContentPartPr/>
                <p14:nvPr/>
              </p14:nvContentPartPr>
              <p14:xfrm>
                <a:off x="9168797" y="3620986"/>
                <a:ext cx="146520" cy="91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E9CC09C-F56F-FE1D-B716-FD9A261789B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164466" y="3616666"/>
                  <a:ext cx="155181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1505A26-88D2-254A-9A35-775D886B59DA}"/>
                    </a:ext>
                  </a:extLst>
                </p14:cNvPr>
                <p14:cNvContentPartPr/>
                <p14:nvPr/>
              </p14:nvContentPartPr>
              <p14:xfrm>
                <a:off x="9340157" y="3603346"/>
                <a:ext cx="87480" cy="78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74B2713-DE13-4497-416D-D42CFEC3742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335837" y="3599026"/>
                  <a:ext cx="9612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B5BA82A-A082-0848-9382-4886D37719E1}"/>
                    </a:ext>
                  </a:extLst>
                </p14:cNvPr>
                <p14:cNvContentPartPr/>
                <p14:nvPr/>
              </p14:nvContentPartPr>
              <p14:xfrm>
                <a:off x="9551477" y="3557626"/>
                <a:ext cx="81720" cy="95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3D36396-42F5-C642-32A4-0245F61496E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547157" y="3553290"/>
                  <a:ext cx="90360" cy="1037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EF7FDA4-9C32-CC46-9E9B-A6382517E557}"/>
                    </a:ext>
                  </a:extLst>
                </p14:cNvPr>
                <p14:cNvContentPartPr/>
                <p14:nvPr/>
              </p14:nvContentPartPr>
              <p14:xfrm>
                <a:off x="9625997" y="3522346"/>
                <a:ext cx="7920" cy="15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810CAA1-A49F-47A5-B805-2575FC591C9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21677" y="3518026"/>
                  <a:ext cx="165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9E59397-BEA6-074F-AE09-4CA9C75BABA4}"/>
                    </a:ext>
                  </a:extLst>
                </p14:cNvPr>
                <p14:cNvContentPartPr/>
                <p14:nvPr/>
              </p14:nvContentPartPr>
              <p14:xfrm>
                <a:off x="9663797" y="3489226"/>
                <a:ext cx="67320" cy="134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2F5F9FB-D02F-D56B-4B00-424FF1A5784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659477" y="3484906"/>
                  <a:ext cx="75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1B5803D-314C-BE4E-96F8-8E7BDD1F4F01}"/>
                    </a:ext>
                  </a:extLst>
                </p14:cNvPr>
                <p14:cNvContentPartPr/>
                <p14:nvPr/>
              </p14:nvContentPartPr>
              <p14:xfrm>
                <a:off x="9746237" y="3515866"/>
                <a:ext cx="96480" cy="79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7A638BA-C309-A1D7-E7E4-7E833831DAB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741917" y="3511546"/>
                  <a:ext cx="1051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8765BC5-A36D-414E-8628-9415850DE85F}"/>
                    </a:ext>
                  </a:extLst>
                </p14:cNvPr>
                <p14:cNvContentPartPr/>
                <p14:nvPr/>
              </p14:nvContentPartPr>
              <p14:xfrm>
                <a:off x="9981677" y="3433066"/>
                <a:ext cx="122040" cy="274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37BD0F8-1BB4-DC99-D785-D7B50C873B1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977357" y="3428746"/>
                  <a:ext cx="1306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1589188-FB61-844E-8D0B-25BAB3EB2827}"/>
                    </a:ext>
                  </a:extLst>
                </p14:cNvPr>
                <p14:cNvContentPartPr/>
                <p14:nvPr/>
              </p14:nvContentPartPr>
              <p14:xfrm>
                <a:off x="9887717" y="3777586"/>
                <a:ext cx="81360" cy="111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1AFB6FC-FC64-9BB2-4F8B-CBF7ED5666F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883397" y="3773266"/>
                  <a:ext cx="900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60837FC-C415-254F-86C9-F710B58B7C5C}"/>
                    </a:ext>
                  </a:extLst>
                </p14:cNvPr>
                <p14:cNvContentPartPr/>
                <p14:nvPr/>
              </p14:nvContentPartPr>
              <p14:xfrm>
                <a:off x="10004357" y="3814306"/>
                <a:ext cx="15120" cy="52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531C9A2-9DF3-DA2B-EBBC-3B2D65DA28C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999932" y="3809986"/>
                  <a:ext cx="23971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25CC0B6-47A5-BA43-B357-4292D18D0382}"/>
                    </a:ext>
                  </a:extLst>
                </p14:cNvPr>
                <p14:cNvContentPartPr/>
                <p14:nvPr/>
              </p14:nvContentPartPr>
              <p14:xfrm>
                <a:off x="9999317" y="3770386"/>
                <a:ext cx="15480" cy="17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F1228D1-9B3D-F567-82B4-1CACB93057D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995095" y="3765976"/>
                  <a:ext cx="23924" cy="26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E8E8C5A-96CB-C84F-BBD9-3849F879F008}"/>
                    </a:ext>
                  </a:extLst>
                </p14:cNvPr>
                <p14:cNvContentPartPr/>
                <p14:nvPr/>
              </p14:nvContentPartPr>
              <p14:xfrm>
                <a:off x="10119197" y="3712426"/>
                <a:ext cx="19800" cy="115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52D2908-D920-80B6-B287-DBEB7300A07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114877" y="3708106"/>
                  <a:ext cx="284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9D74903-0C2C-E14E-87B9-7C93491B8F6C}"/>
                    </a:ext>
                  </a:extLst>
                </p14:cNvPr>
                <p14:cNvContentPartPr/>
                <p14:nvPr/>
              </p14:nvContentPartPr>
              <p14:xfrm>
                <a:off x="10085357" y="3748066"/>
                <a:ext cx="122760" cy="705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04D6034-0FDD-1F4D-C5B7-C7416F2AFE7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081050" y="3743746"/>
                  <a:ext cx="131375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BB92C5B-90C9-014E-8395-B62529E0601D}"/>
                    </a:ext>
                  </a:extLst>
                </p14:cNvPr>
                <p14:cNvContentPartPr/>
                <p14:nvPr/>
              </p14:nvContentPartPr>
              <p14:xfrm>
                <a:off x="10220357" y="3723226"/>
                <a:ext cx="38520" cy="53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A4685A3-331C-C167-24C7-2A21D34D7AF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16037" y="3718906"/>
                  <a:ext cx="471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E63AF5C-4FB8-4946-8747-6832A7950390}"/>
                    </a:ext>
                  </a:extLst>
                </p14:cNvPr>
                <p14:cNvContentPartPr/>
                <p14:nvPr/>
              </p14:nvContentPartPr>
              <p14:xfrm>
                <a:off x="10287317" y="3626026"/>
                <a:ext cx="293760" cy="123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F105EFB-18F6-45C9-2F35-7EFAD218DCD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282997" y="3621706"/>
                  <a:ext cx="302400" cy="13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F780C4C-F63D-9B4F-BD16-AA32AD276597}"/>
                  </a:ext>
                </a:extLst>
              </p14:cNvPr>
              <p14:cNvContentPartPr/>
              <p14:nvPr/>
            </p14:nvContentPartPr>
            <p14:xfrm>
              <a:off x="6976037" y="4633666"/>
              <a:ext cx="924840" cy="230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F780C4C-F63D-9B4F-BD16-AA32AD27659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967037" y="4624523"/>
                <a:ext cx="942480" cy="4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E17BE83-16B9-5941-803B-FD3616F513B3}"/>
                  </a:ext>
                </a:extLst>
              </p14:cNvPr>
              <p14:cNvContentPartPr/>
              <p14:nvPr/>
            </p14:nvContentPartPr>
            <p14:xfrm>
              <a:off x="6875957" y="4649146"/>
              <a:ext cx="129960" cy="1385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E17BE83-16B9-5941-803B-FD3616F513B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66957" y="4640144"/>
                <a:ext cx="147600" cy="14029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E355990-A88D-5A46-87ED-1B0453587238}"/>
                  </a:ext>
                </a:extLst>
              </p14:cNvPr>
              <p14:cNvContentPartPr/>
              <p14:nvPr/>
            </p14:nvContentPartPr>
            <p14:xfrm>
              <a:off x="7874957" y="4646626"/>
              <a:ext cx="554400" cy="6516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E355990-A88D-5A46-87ED-1B045358723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865957" y="4637626"/>
                <a:ext cx="572040" cy="66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4BC867C1-86B2-E046-9DDE-71F623D06149}"/>
              </a:ext>
            </a:extLst>
          </p:cNvPr>
          <p:cNvGrpSpPr/>
          <p:nvPr/>
        </p:nvGrpSpPr>
        <p:grpSpPr>
          <a:xfrm>
            <a:off x="5951477" y="5297866"/>
            <a:ext cx="2476800" cy="1016640"/>
            <a:chOff x="5951477" y="5297866"/>
            <a:chExt cx="2476800" cy="101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27CE570-31A8-E741-A3FA-EBE53278DE69}"/>
                    </a:ext>
                  </a:extLst>
                </p14:cNvPr>
                <p14:cNvContentPartPr/>
                <p14:nvPr/>
              </p14:nvContentPartPr>
              <p14:xfrm>
                <a:off x="6780197" y="5297866"/>
                <a:ext cx="1648080" cy="7560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CB2953F-6522-B964-5F47-6A2D6F72E8D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71197" y="5288866"/>
                  <a:ext cx="1665720" cy="77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6D424B9-373D-294D-8FCE-314C4604F6EF}"/>
                    </a:ext>
                  </a:extLst>
                </p14:cNvPr>
                <p14:cNvContentPartPr/>
                <p14:nvPr/>
              </p14:nvContentPartPr>
              <p14:xfrm>
                <a:off x="6506957" y="5713666"/>
                <a:ext cx="345600" cy="72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948D16F-F28F-A2FC-12BF-C0B7F5C674D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97957" y="5704666"/>
                  <a:ext cx="3632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5CEE950-9CB3-3944-AFBD-BEC0E19828FE}"/>
                    </a:ext>
                  </a:extLst>
                </p14:cNvPr>
                <p14:cNvContentPartPr/>
                <p14:nvPr/>
              </p14:nvContentPartPr>
              <p14:xfrm>
                <a:off x="6706397" y="5692786"/>
                <a:ext cx="153360" cy="137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1E38391-8A0A-D409-8671-28EFF850883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97397" y="5683786"/>
                  <a:ext cx="171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E8F65EC-D9F5-9445-8870-32AB69D50421}"/>
                    </a:ext>
                  </a:extLst>
                </p14:cNvPr>
                <p14:cNvContentPartPr/>
                <p14:nvPr/>
              </p14:nvContentPartPr>
              <p14:xfrm>
                <a:off x="5951477" y="5611426"/>
                <a:ext cx="71640" cy="87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7D91A0D-0A33-5FA8-1FF3-66C11BE31A3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942477" y="5602426"/>
                  <a:ext cx="892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57F38D8-DC6E-D24B-91F5-4B9B9FD20D21}"/>
                    </a:ext>
                  </a:extLst>
                </p14:cNvPr>
                <p14:cNvContentPartPr/>
                <p14:nvPr/>
              </p14:nvContentPartPr>
              <p14:xfrm>
                <a:off x="6044357" y="5565706"/>
                <a:ext cx="17280" cy="100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A9A6812-0F2F-B46D-31ED-706ED6DA609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035357" y="5556738"/>
                  <a:ext cx="34920" cy="1176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44BC9EA-C6A2-D54B-8B55-123C241985B2}"/>
                    </a:ext>
                  </a:extLst>
                </p14:cNvPr>
                <p14:cNvContentPartPr/>
                <p14:nvPr/>
              </p14:nvContentPartPr>
              <p14:xfrm>
                <a:off x="6036797" y="5538346"/>
                <a:ext cx="325440" cy="120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28A29CF-343B-941B-B55E-6B1FFB6AEF0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027797" y="5529346"/>
                  <a:ext cx="3430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E2E3BB6-4ADC-BA45-B901-DFA8ED598222}"/>
                    </a:ext>
                  </a:extLst>
                </p14:cNvPr>
                <p14:cNvContentPartPr/>
                <p14:nvPr/>
              </p14:nvContentPartPr>
              <p14:xfrm>
                <a:off x="5994317" y="5767306"/>
                <a:ext cx="128880" cy="98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A4A6CCD-BF7B-A70D-525E-2FE109568E8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985317" y="5758306"/>
                  <a:ext cx="146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BDC0D57-0E2F-DC40-A972-CF903986BB6B}"/>
                    </a:ext>
                  </a:extLst>
                </p14:cNvPr>
                <p14:cNvContentPartPr/>
                <p14:nvPr/>
              </p14:nvContentPartPr>
              <p14:xfrm>
                <a:off x="6102677" y="5740666"/>
                <a:ext cx="13680" cy="12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AB625C2-11EA-A3C9-46B2-5586520CE0A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093677" y="5731666"/>
                  <a:ext cx="313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49FC033-61D6-EF46-BE9A-87EB8F7C8359}"/>
                    </a:ext>
                  </a:extLst>
                </p14:cNvPr>
                <p14:cNvContentPartPr/>
                <p14:nvPr/>
              </p14:nvContentPartPr>
              <p14:xfrm>
                <a:off x="6192677" y="5680546"/>
                <a:ext cx="168120" cy="151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D254926-C581-FA22-1492-FA787D9AF5B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183677" y="5671525"/>
                  <a:ext cx="185760" cy="1688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E46EC10-E1E4-7245-8836-6B5311AB513B}"/>
                    </a:ext>
                  </a:extLst>
                </p14:cNvPr>
                <p14:cNvContentPartPr/>
                <p14:nvPr/>
              </p14:nvContentPartPr>
              <p14:xfrm>
                <a:off x="6076037" y="5921386"/>
                <a:ext cx="115920" cy="320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F055C43-1184-45EE-2CA5-F0088675128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67009" y="5912386"/>
                  <a:ext cx="133615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59E9793-066E-2B44-B70C-BAA65F7BE369}"/>
                    </a:ext>
                  </a:extLst>
                </p14:cNvPr>
                <p14:cNvContentPartPr/>
                <p14:nvPr/>
              </p14:nvContentPartPr>
              <p14:xfrm>
                <a:off x="6280157" y="5903386"/>
                <a:ext cx="102600" cy="128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D9E2EDB-2241-72D8-9E28-D147E2E929E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71157" y="5894361"/>
                  <a:ext cx="120240" cy="1462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A4CD68D-9C76-8A4D-A5A7-D93BFE6F295C}"/>
                    </a:ext>
                  </a:extLst>
                </p14:cNvPr>
                <p14:cNvContentPartPr/>
                <p14:nvPr/>
              </p14:nvContentPartPr>
              <p14:xfrm>
                <a:off x="6425597" y="5971786"/>
                <a:ext cx="16920" cy="65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CBED5C9-24E1-5EA4-B16D-42D7F0FB435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416597" y="5962786"/>
                  <a:ext cx="345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5E0F275-0DDB-B14C-9B6A-77BB1F151971}"/>
                    </a:ext>
                  </a:extLst>
                </p14:cNvPr>
                <p14:cNvContentPartPr/>
                <p14:nvPr/>
              </p14:nvContentPartPr>
              <p14:xfrm>
                <a:off x="6425597" y="5888986"/>
                <a:ext cx="9720" cy="18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CCCC196-F838-BD66-C668-BB59F250B6A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416918" y="5879986"/>
                  <a:ext cx="2673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866B55-EDA0-1240-894C-B2452F15E8FC}"/>
                    </a:ext>
                  </a:extLst>
                </p14:cNvPr>
                <p14:cNvContentPartPr/>
                <p14:nvPr/>
              </p14:nvContentPartPr>
              <p14:xfrm>
                <a:off x="6254597" y="6148546"/>
                <a:ext cx="9360" cy="165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3D5A5C0-E338-AC67-EE9F-5D0A189D629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245597" y="6139546"/>
                  <a:ext cx="27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09B377B-10CE-3144-8F3B-30E7599FDFFF}"/>
                    </a:ext>
                  </a:extLst>
                </p14:cNvPr>
                <p14:cNvContentPartPr/>
                <p14:nvPr/>
              </p14:nvContentPartPr>
              <p14:xfrm>
                <a:off x="6190877" y="6189946"/>
                <a:ext cx="177120" cy="100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9EEAEE8-3AC6-B39F-CCCE-2FE8FAF0AA5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181877" y="6180946"/>
                  <a:ext cx="1947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30396CF-455D-8D43-AA22-D642E5088894}"/>
                    </a:ext>
                  </a:extLst>
                </p14:cNvPr>
                <p14:cNvContentPartPr/>
                <p14:nvPr/>
              </p14:nvContentPartPr>
              <p14:xfrm>
                <a:off x="6373757" y="6193186"/>
                <a:ext cx="61920" cy="75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01C471D-AFD6-D7A2-3E01-D0014973715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64704" y="6184186"/>
                  <a:ext cx="79663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A1D5822-F364-DB4E-B7FA-083F8662E69F}"/>
                    </a:ext>
                  </a:extLst>
                </p14:cNvPr>
                <p14:cNvContentPartPr/>
                <p14:nvPr/>
              </p14:nvContentPartPr>
              <p14:xfrm>
                <a:off x="6475997" y="6119386"/>
                <a:ext cx="376200" cy="146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527F963-D089-6391-EBA0-87630D76B6D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66997" y="6110386"/>
                  <a:ext cx="393840" cy="164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FC52E830-A901-064A-B381-827E6B94F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26590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8. Beam pipe comes in next before the silicon tracker so that there is still enough room for bake out and other beam pipe installation sequence. </a:t>
            </a:r>
          </a:p>
          <a:p>
            <a:pPr marL="0" indent="0">
              <a:buNone/>
            </a:pPr>
            <a:r>
              <a:rPr lang="en-US" dirty="0"/>
              <a:t>Caveat: </a:t>
            </a:r>
            <a:r>
              <a:rPr lang="en-US" b="1" dirty="0"/>
              <a:t>Requires full half hemispheres of SVT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BEAM pipe is after the silicon tracker support rails and structures – not shown in CAD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0" name="Footer Placeholder 3">
            <a:extLst>
              <a:ext uri="{FF2B5EF4-FFF2-40B4-BE49-F238E27FC236}">
                <a16:creationId xmlns:a16="http://schemas.microsoft.com/office/drawing/2014/main" id="{8032C9A7-F6F7-2A43-AE88-1A2E4C8E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397055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274427-5534-004C-BB13-0D115CD3F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06" y="3211052"/>
            <a:ext cx="4872051" cy="3297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sequence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17</a:t>
            </a:fld>
            <a:endParaRPr lang="en-US" dirty="0">
              <a:latin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84F6D2-927E-1040-A094-BF00397DE430}"/>
              </a:ext>
            </a:extLst>
          </p:cNvPr>
          <p:cNvSpPr txBox="1">
            <a:spLocks/>
          </p:cNvSpPr>
          <p:nvPr/>
        </p:nvSpPr>
        <p:spPr>
          <a:xfrm>
            <a:off x="6172200" y="830179"/>
            <a:ext cx="5181600" cy="248522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11. All the services and wiring is pulled out till the ends of CF tubes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12. </a:t>
            </a:r>
            <a:r>
              <a:rPr lang="en-US" dirty="0" err="1"/>
              <a:t>pfRICH</a:t>
            </a:r>
            <a:r>
              <a:rPr lang="en-US" dirty="0"/>
              <a:t> and EMCAL in installed in the CF tube</a:t>
            </a:r>
          </a:p>
          <a:p>
            <a:r>
              <a:rPr lang="en-US" dirty="0"/>
              <a:t>	Needs “blocks” &amp; brackets to avoid damaging the GST by EMCAL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50334-B098-0646-AC64-1EB3C86214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42"/>
          <a:stretch/>
        </p:blipFill>
        <p:spPr>
          <a:xfrm>
            <a:off x="342440" y="2048255"/>
            <a:ext cx="4797099" cy="3979565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1358D65-6F55-5F4D-B43F-D555D99BB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30346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10. The outer discs of MPGDs come in next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379990-E100-EC4A-9254-292686F4C92B}"/>
              </a:ext>
            </a:extLst>
          </p:cNvPr>
          <p:cNvSpPr txBox="1"/>
          <p:nvPr/>
        </p:nvSpPr>
        <p:spPr>
          <a:xfrm>
            <a:off x="8763000" y="5510151"/>
            <a:ext cx="8255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pfRICH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CB1B67-879D-E548-AE18-F24C8169B100}"/>
              </a:ext>
            </a:extLst>
          </p:cNvPr>
          <p:cNvCxnSpPr>
            <a:stCxn id="14" idx="1"/>
          </p:cNvCxnSpPr>
          <p:nvPr/>
        </p:nvCxnSpPr>
        <p:spPr>
          <a:xfrm flipH="1">
            <a:off x="6828312" y="5694817"/>
            <a:ext cx="1934688" cy="14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13E2A202-6A52-0A47-8BA6-C14C12E1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2602904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towards supports for SVT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18</a:t>
            </a:fld>
            <a:endParaRPr lang="en-US" dirty="0"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50334-B098-0646-AC64-1EB3C8621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3" t="8342" b="9508"/>
          <a:stretch/>
        </p:blipFill>
        <p:spPr>
          <a:xfrm>
            <a:off x="7744030" y="791663"/>
            <a:ext cx="3287585" cy="27984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ABF44-561A-1A41-85DF-CBB3C1927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50902"/>
            <a:ext cx="5486400" cy="5594348"/>
          </a:xfrm>
        </p:spPr>
        <p:txBody>
          <a:bodyPr/>
          <a:lstStyle/>
          <a:p>
            <a:r>
              <a:rPr lang="en-US" dirty="0"/>
              <a:t>TOF supporting by engagement rings and GIST</a:t>
            </a:r>
          </a:p>
          <a:p>
            <a:r>
              <a:rPr lang="en-US" dirty="0"/>
              <a:t>Work starts now to investigate if and how the currently devised TOF AC-LGAD support can work in SVT context</a:t>
            </a:r>
          </a:p>
          <a:p>
            <a:r>
              <a:rPr lang="en-US" dirty="0"/>
              <a:t>Next steps: get ALICE ITS3 CADs and see how to integrate / support SVT via TOF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52543BA-BD12-E34A-B49A-2CDA1477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3046937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19</a:t>
            </a:fld>
            <a:endParaRPr lang="en-US" dirty="0">
              <a:latin typeface="Calibri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11D7552-08CB-3342-A231-50CFB2D1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F9BFAF-D236-B74C-8F6C-8C37E46F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11" y="830937"/>
            <a:ext cx="7409778" cy="551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7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support structure for SVT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2</a:t>
            </a:fld>
            <a:endParaRPr lang="en-US" dirty="0">
              <a:latin typeface="Calibri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0DCE4A1-27A6-7446-8D83-AC06E6DCD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20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February 2024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FAC0EBF-00BF-C643-B293-5E74C163632A}"/>
              </a:ext>
            </a:extLst>
          </p:cNvPr>
          <p:cNvSpPr txBox="1">
            <a:spLocks/>
          </p:cNvSpPr>
          <p:nvPr/>
        </p:nvSpPr>
        <p:spPr>
          <a:xfrm>
            <a:off x="307818" y="830179"/>
            <a:ext cx="5687979" cy="5418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of supports for SVT depends on support hierarchy and detector “integration” and assembly</a:t>
            </a:r>
          </a:p>
          <a:p>
            <a:r>
              <a:rPr lang="en-US" dirty="0"/>
              <a:t>Dictates what structures are needed to support SVT and how…</a:t>
            </a:r>
          </a:p>
          <a:p>
            <a:r>
              <a:rPr lang="en-US" dirty="0"/>
              <a:t>Naturally, as light-weight as possible but services and “cooling” needs space and need to be considered </a:t>
            </a:r>
          </a:p>
          <a:p>
            <a:r>
              <a:rPr lang="en-US" dirty="0"/>
              <a:t>Lets first look at an integration sequence of </a:t>
            </a:r>
            <a:r>
              <a:rPr lang="en-US" b="1" dirty="0"/>
              <a:t>“inner detectors”</a:t>
            </a:r>
          </a:p>
          <a:p>
            <a:r>
              <a:rPr lang="en-US" dirty="0"/>
              <a:t>Nomenclature: large global inner detector CF support tube or GST</a:t>
            </a:r>
          </a:p>
          <a:p>
            <a:r>
              <a:rPr lang="en-US" dirty="0"/>
              <a:t>…it’s more a global integration support tube: “GIST”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69EE1-D80F-3D42-B5F9-D5FE29D7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00" y="3429000"/>
            <a:ext cx="609440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41347-DFDE-644E-AC8A-A34E8E9127E6}"/>
              </a:ext>
            </a:extLst>
          </p:cNvPr>
          <p:cNvSpPr txBox="1"/>
          <p:nvPr/>
        </p:nvSpPr>
        <p:spPr>
          <a:xfrm>
            <a:off x="6196204" y="3059668"/>
            <a:ext cx="589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“Inner detectors” = inside of the large global CF support tube</a:t>
            </a:r>
          </a:p>
        </p:txBody>
      </p:sp>
    </p:spTree>
    <p:extLst>
      <p:ext uri="{BB962C8B-B14F-4D97-AF65-F5344CB8AC3E}">
        <p14:creationId xmlns:p14="http://schemas.microsoft.com/office/powerpoint/2010/main" val="336705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&amp; Integration of SVT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20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A4674-3C87-8C43-9AC9-EBBB2F786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50902"/>
            <a:ext cx="6620030" cy="5594348"/>
          </a:xfrm>
        </p:spPr>
        <p:txBody>
          <a:bodyPr/>
          <a:lstStyle/>
          <a:p>
            <a:r>
              <a:rPr lang="en-US" dirty="0"/>
              <a:t>Design concept is to insert “half SVT” at a time</a:t>
            </a:r>
          </a:p>
          <a:p>
            <a:pPr lvl="1"/>
            <a:r>
              <a:rPr lang="en-US" dirty="0"/>
              <a:t>Requires reasonably rigid structure, at least temporarily supported with external structures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715D471-A6A2-904D-A886-36B195CA0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945" y="1617571"/>
            <a:ext cx="2904507" cy="1654616"/>
          </a:xfrm>
          <a:prstGeom prst="snipRoundRect">
            <a:avLst>
              <a:gd name="adj1" fmla="val 47712"/>
              <a:gd name="adj2" fmla="val 1666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7CC2E7-4CB2-8C40-B1E1-F906679B2ECF}"/>
              </a:ext>
            </a:extLst>
          </p:cNvPr>
          <p:cNvSpPr txBox="1"/>
          <p:nvPr/>
        </p:nvSpPr>
        <p:spPr>
          <a:xfrm>
            <a:off x="7800867" y="912907"/>
            <a:ext cx="3586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“track” from CMS for SC support and insertion, incl. dry-gas injection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DD2CD22-04D3-FF44-899B-233C6EF48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65"/>
          <a:stretch/>
        </p:blipFill>
        <p:spPr>
          <a:xfrm>
            <a:off x="10367293" y="3347144"/>
            <a:ext cx="1724001" cy="1673640"/>
          </a:xfrm>
          <a:prstGeom prst="rect">
            <a:avLst/>
          </a:prstGeom>
        </p:spPr>
      </p:pic>
      <p:pic>
        <p:nvPicPr>
          <p:cNvPr id="63" name="Content Placeholder 4">
            <a:extLst>
              <a:ext uri="{FF2B5EF4-FFF2-40B4-BE49-F238E27FC236}">
                <a16:creationId xmlns:a16="http://schemas.microsoft.com/office/drawing/2014/main" id="{24F9570D-943E-3F48-BDA2-DDCFBC14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77" y="4413925"/>
            <a:ext cx="4541580" cy="205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C19147-5EF2-E341-B457-B21D1535AD74}"/>
              </a:ext>
            </a:extLst>
          </p:cNvPr>
          <p:cNvSpPr txBox="1"/>
          <p:nvPr/>
        </p:nvSpPr>
        <p:spPr>
          <a:xfrm>
            <a:off x="172093" y="4413925"/>
            <a:ext cx="63033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from CMS, which is “inverted”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GST is outermost and engagement rings go inside with support rods as needed to provide enough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mass “tracks” to allow integration of SVT half-</a:t>
            </a:r>
            <a:r>
              <a:rPr lang="en-US" dirty="0" err="1"/>
              <a:t>dectectors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Reduces number of cylinders to 1 global (GST), none inside and no real half-cylinders either (if needed low mass, aka w lots of holes)</a:t>
            </a:r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7B70F118-5096-094E-9A18-56F77673B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15145" r="26288" b="11771"/>
          <a:stretch/>
        </p:blipFill>
        <p:spPr bwMode="auto">
          <a:xfrm rot="14796406">
            <a:off x="9721603" y="5076295"/>
            <a:ext cx="852300" cy="14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B9C28017-BC5C-534F-A899-057E1B0EF168}"/>
              </a:ext>
            </a:extLst>
          </p:cNvPr>
          <p:cNvGrpSpPr/>
          <p:nvPr/>
        </p:nvGrpSpPr>
        <p:grpSpPr>
          <a:xfrm>
            <a:off x="1146339" y="1983435"/>
            <a:ext cx="5329065" cy="2283293"/>
            <a:chOff x="67450" y="2953512"/>
            <a:chExt cx="5169782" cy="3413082"/>
          </a:xfrm>
        </p:grpSpPr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EDD9A120-1C07-5643-B020-688768576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0" y="2953512"/>
              <a:ext cx="5169782" cy="3413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75F58BE-DFF3-AB42-8799-D3F1D349DD3F}"/>
                </a:ext>
              </a:extLst>
            </p:cNvPr>
            <p:cNvSpPr/>
            <p:nvPr/>
          </p:nvSpPr>
          <p:spPr>
            <a:xfrm>
              <a:off x="3305908" y="5387926"/>
              <a:ext cx="1821766" cy="97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Footer Placeholder 3">
            <a:extLst>
              <a:ext uri="{FF2B5EF4-FFF2-40B4-BE49-F238E27FC236}">
                <a16:creationId xmlns:a16="http://schemas.microsoft.com/office/drawing/2014/main" id="{20FE258B-4317-9B42-9C07-F3680A46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2065823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IT pixel supports in CMS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21</a:t>
            </a:fld>
            <a:endParaRPr lang="en-US" dirty="0"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01266-78BD-6F43-BEFA-EF6B63036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619" y="838514"/>
            <a:ext cx="7349962" cy="550323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55103AA-3BBF-D14A-AE5F-8F9B93FD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314452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057CD3C9-A189-7748-A1F7-C4B8748EA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83" y="857153"/>
            <a:ext cx="2015213" cy="1503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D4E7F2-9DD3-0357-A462-E2168F59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Support structure for barrel TOF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0D559-DC3C-9B5D-6BFC-77099786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22</a:t>
            </a:fld>
            <a:endParaRPr lang="en-US" dirty="0">
              <a:latin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7B12C6-92A1-C143-A478-570B10CE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50902"/>
            <a:ext cx="4495801" cy="312285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Concept idea of joined mechanics structure for barrel TOF, inner &amp; outer MPGD layers, services, and even tracker</a:t>
            </a:r>
          </a:p>
          <a:p>
            <a:pPr lvl="1"/>
            <a:r>
              <a:rPr lang="en-US" dirty="0"/>
              <a:t>1+8+1 mm sandwich composite structure w “end-rings” to support beam pipe during installation &amp; integration</a:t>
            </a:r>
          </a:p>
          <a:p>
            <a:r>
              <a:rPr lang="en-US" dirty="0"/>
              <a:t>Integration</a:t>
            </a:r>
          </a:p>
          <a:p>
            <a:pPr lvl="1"/>
            <a:r>
              <a:rPr lang="en-US" dirty="0"/>
              <a:t>Move/Place end cap TOF closer to </a:t>
            </a:r>
            <a:r>
              <a:rPr lang="en-US" dirty="0" err="1"/>
              <a:t>dRICH</a:t>
            </a:r>
            <a:r>
              <a:rPr lang="en-US" dirty="0"/>
              <a:t> to ease access to inner tracking volume</a:t>
            </a:r>
          </a:p>
          <a:p>
            <a:pPr lvl="1"/>
            <a:r>
              <a:rPr lang="en-US" dirty="0"/>
              <a:t>”Rail” system (internal and external) to support half-cylinders for tracker installation after barrel TOF system is in place</a:t>
            </a:r>
          </a:p>
          <a:p>
            <a:r>
              <a:rPr lang="en-US" dirty="0"/>
              <a:t>First preliminary FEAs for this design</a:t>
            </a:r>
          </a:p>
          <a:p>
            <a:pPr lvl="1"/>
            <a:r>
              <a:rPr lang="en-US" dirty="0"/>
              <a:t>1.7mm deflection and weak regions at engagement rings – needs to be optimized!</a:t>
            </a:r>
          </a:p>
          <a:p>
            <a:pPr lvl="1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025B70-2EEC-064D-9DD9-B6A59116B77F}"/>
              </a:ext>
            </a:extLst>
          </p:cNvPr>
          <p:cNvSpPr txBox="1"/>
          <p:nvPr/>
        </p:nvSpPr>
        <p:spPr>
          <a:xfrm>
            <a:off x="6553201" y="2538992"/>
            <a:ext cx="168110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Circular engagement </a:t>
            </a:r>
          </a:p>
          <a:p>
            <a:pPr defTabSz="45720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rings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4AB61C4-9568-8C49-89B1-D23DC0797D26}"/>
              </a:ext>
            </a:extLst>
          </p:cNvPr>
          <p:cNvCxnSpPr>
            <a:cxnSpLocks/>
            <a:stCxn id="51" idx="0"/>
          </p:cNvCxnSpPr>
          <p:nvPr/>
        </p:nvCxnSpPr>
        <p:spPr>
          <a:xfrm flipH="1" flipV="1">
            <a:off x="7212981" y="2026079"/>
            <a:ext cx="180771" cy="512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B3FF4E2-DF1F-3649-ABBF-0C82C97076DE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7393751" y="1994415"/>
            <a:ext cx="675364" cy="544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D37BED-6AFF-3747-9082-680B080ADE0C}"/>
              </a:ext>
            </a:extLst>
          </p:cNvPr>
          <p:cNvGrpSpPr/>
          <p:nvPr/>
        </p:nvGrpSpPr>
        <p:grpSpPr>
          <a:xfrm>
            <a:off x="7900737" y="572645"/>
            <a:ext cx="2775284" cy="2777399"/>
            <a:chOff x="5808399" y="3145922"/>
            <a:chExt cx="3348029" cy="346211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617614B-E20D-7145-BB10-6D960BEA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8399" y="3145922"/>
              <a:ext cx="3348029" cy="346211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99D0E2-717C-6F42-B07F-5BD74FCEAF10}"/>
                </a:ext>
              </a:extLst>
            </p:cNvPr>
            <p:cNvSpPr txBox="1"/>
            <p:nvPr/>
          </p:nvSpPr>
          <p:spPr>
            <a:xfrm>
              <a:off x="6752153" y="4448221"/>
              <a:ext cx="1514207" cy="1150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12 &amp; 6 o’clock can support “rails” for tracker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47F9B44-D8B5-534F-A715-8FA25D621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9300" y="4001992"/>
              <a:ext cx="459327" cy="4462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8E487D1-1796-CC4C-B975-44A5D4E2DBDF}"/>
                </a:ext>
              </a:extLst>
            </p:cNvPr>
            <p:cNvCxnSpPr>
              <a:cxnSpLocks/>
            </p:cNvCxnSpPr>
            <p:nvPr/>
          </p:nvCxnSpPr>
          <p:spPr>
            <a:xfrm>
              <a:off x="7532510" y="5227759"/>
              <a:ext cx="0" cy="5380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Content Placeholder 4">
            <a:extLst>
              <a:ext uri="{FF2B5EF4-FFF2-40B4-BE49-F238E27FC236}">
                <a16:creationId xmlns:a16="http://schemas.microsoft.com/office/drawing/2014/main" id="{334B7E19-0A29-834A-9DB9-873D2052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100" y="3973756"/>
            <a:ext cx="3445941" cy="250324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1E2AF0C-2192-0540-894D-2B0A227B9400}"/>
              </a:ext>
            </a:extLst>
          </p:cNvPr>
          <p:cNvSpPr txBox="1"/>
          <p:nvPr/>
        </p:nvSpPr>
        <p:spPr>
          <a:xfrm>
            <a:off x="2667000" y="4124980"/>
            <a:ext cx="70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Unit mm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CF25FF78-342A-264D-B156-F341E7ECC351}"/>
              </a:ext>
            </a:extLst>
          </p:cNvPr>
          <p:cNvSpPr txBox="1">
            <a:spLocks/>
          </p:cNvSpPr>
          <p:nvPr/>
        </p:nvSpPr>
        <p:spPr>
          <a:xfrm>
            <a:off x="5253120" y="5120956"/>
            <a:ext cx="1761961" cy="157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"/>
              </a:spcBef>
              <a:buNone/>
              <a:defRPr/>
            </a:pPr>
            <a:r>
              <a:rPr lang="en-US" sz="1000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Details:</a:t>
            </a:r>
          </a:p>
          <a:p>
            <a:pPr marL="0" indent="0">
              <a:spcBef>
                <a:spcPts val="50"/>
              </a:spcBef>
              <a:buNone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LGADs = 70 kg</a:t>
            </a:r>
          </a:p>
          <a:p>
            <a:pPr marL="0" indent="0">
              <a:spcBef>
                <a:spcPts val="50"/>
              </a:spcBef>
              <a:buNone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MPGDs = 24 + 24 kg</a:t>
            </a:r>
          </a:p>
          <a:p>
            <a:pPr marL="0" indent="0">
              <a:spcBef>
                <a:spcPts val="50"/>
              </a:spcBef>
              <a:buNone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Silicone tracker = 10 kg</a:t>
            </a:r>
          </a:p>
          <a:p>
            <a:pPr marL="0" indent="0">
              <a:spcBef>
                <a:spcPts val="50"/>
              </a:spcBef>
              <a:buNone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Services (smeared) = 100 kg</a:t>
            </a:r>
          </a:p>
          <a:p>
            <a:pPr marL="0" indent="0">
              <a:spcBef>
                <a:spcPts val="50"/>
              </a:spcBef>
              <a:buNone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Designed engagement rings, end rings following CMS experience at Purdue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40EBA6C-F8F8-3F40-B69C-D329D579AC5B}"/>
              </a:ext>
            </a:extLst>
          </p:cNvPr>
          <p:cNvSpPr txBox="1"/>
          <p:nvPr/>
        </p:nvSpPr>
        <p:spPr>
          <a:xfrm>
            <a:off x="9420850" y="3058180"/>
            <a:ext cx="125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ln>
                  <a:solidFill>
                    <a:prstClr val="black"/>
                  </a:solidFill>
                </a:ln>
                <a:solidFill>
                  <a:srgbClr val="9C9C9C"/>
                </a:solidFill>
                <a:latin typeface="Calibri"/>
              </a:rPr>
              <a:t>Sandwich Support Tube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1EF6114-3642-0741-B48C-9B32B7273F6C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10048437" y="2609194"/>
            <a:ext cx="15975" cy="448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51EBE81-D561-A949-91CE-D562D7B2920D}"/>
              </a:ext>
            </a:extLst>
          </p:cNvPr>
          <p:cNvGrpSpPr/>
          <p:nvPr/>
        </p:nvGrpSpPr>
        <p:grpSpPr>
          <a:xfrm>
            <a:off x="6528823" y="3261530"/>
            <a:ext cx="4147199" cy="3295665"/>
            <a:chOff x="5004822" y="3261529"/>
            <a:chExt cx="4147199" cy="329566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A572FC7-7133-5D41-9D72-3FE955F8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04822" y="3261529"/>
              <a:ext cx="4147199" cy="329566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5546910-085D-FE4A-BF8B-C1353A593402}"/>
                </a:ext>
              </a:extLst>
            </p:cNvPr>
            <p:cNvSpPr txBox="1"/>
            <p:nvPr/>
          </p:nvSpPr>
          <p:spPr>
            <a:xfrm>
              <a:off x="6643578" y="3368162"/>
              <a:ext cx="996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b="1" dirty="0">
                  <a:solidFill>
                    <a:srgbClr val="9E91DC"/>
                  </a:solidFill>
                  <a:latin typeface="Calibri"/>
                </a:rPr>
                <a:t>Outer MPGD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40EFF40-837E-7542-978F-DF9071759EC2}"/>
                </a:ext>
              </a:extLst>
            </p:cNvPr>
            <p:cNvSpPr txBox="1"/>
            <p:nvPr/>
          </p:nvSpPr>
          <p:spPr>
            <a:xfrm>
              <a:off x="6839915" y="5861666"/>
              <a:ext cx="938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b="1" dirty="0">
                  <a:ln w="3175">
                    <a:solidFill>
                      <a:prstClr val="black"/>
                    </a:solidFill>
                  </a:ln>
                  <a:solidFill>
                    <a:srgbClr val="FFFFD3"/>
                  </a:solidFill>
                  <a:latin typeface="Calibri"/>
                </a:rPr>
                <a:t>Inner MPGD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147AAC5-516B-2340-A6B1-D3A686B76BF2}"/>
                </a:ext>
              </a:extLst>
            </p:cNvPr>
            <p:cNvSpPr txBox="1"/>
            <p:nvPr/>
          </p:nvSpPr>
          <p:spPr>
            <a:xfrm>
              <a:off x="5652018" y="3639477"/>
              <a:ext cx="1389073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Circular Engagement Rings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365327C-BDB4-FB48-B30F-9CE1810E995E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>
              <a:off x="6346555" y="4355058"/>
              <a:ext cx="30182" cy="795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853A4D9F-867B-7D47-A983-9CB2470B6A1A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 flipV="1">
              <a:off x="6346555" y="4124980"/>
              <a:ext cx="639313" cy="23007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3D2C200-7A9B-6F44-B848-93287D48814F}"/>
                </a:ext>
              </a:extLst>
            </p:cNvPr>
            <p:cNvCxnSpPr>
              <a:stCxn id="63" idx="1"/>
            </p:cNvCxnSpPr>
            <p:nvPr/>
          </p:nvCxnSpPr>
          <p:spPr>
            <a:xfrm flipH="1" flipV="1">
              <a:off x="6207433" y="5486400"/>
              <a:ext cx="632482" cy="6984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FFC73B8-E2EB-BE42-B123-1AA97D6CE8DE}"/>
                </a:ext>
              </a:extLst>
            </p:cNvPr>
            <p:cNvSpPr/>
            <p:nvPr/>
          </p:nvSpPr>
          <p:spPr>
            <a:xfrm>
              <a:off x="7783716" y="5608938"/>
              <a:ext cx="12551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b="1" dirty="0">
                  <a:ln w="3175">
                    <a:solidFill>
                      <a:sysClr val="windowText" lastClr="000000"/>
                    </a:solidFill>
                    <a:prstDash val="sysDot"/>
                  </a:ln>
                  <a:solidFill>
                    <a:srgbClr val="8FDCDE"/>
                  </a:solidFill>
                  <a:latin typeface="Calibri"/>
                </a:rPr>
                <a:t>Space for services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0DDCED7-88E3-DF4A-9E25-84556DBFD07F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V="1">
              <a:off x="8411302" y="5049532"/>
              <a:ext cx="102453" cy="5594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6E24B4F4-C065-3B4C-B175-E79CD3375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2690272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Endcap TOF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23</a:t>
            </a:fld>
            <a:endParaRPr lang="en-US" dirty="0"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26591-9613-41E6-9ED3-1CEDB8FEBCFD}"/>
              </a:ext>
            </a:extLst>
          </p:cNvPr>
          <p:cNvSpPr txBox="1"/>
          <p:nvPr/>
        </p:nvSpPr>
        <p:spPr>
          <a:xfrm>
            <a:off x="6798505" y="4007388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Budget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D69E55-3B18-4FD5-A325-51362AAB6D4F}"/>
              </a:ext>
            </a:extLst>
          </p:cNvPr>
          <p:cNvGrpSpPr/>
          <p:nvPr/>
        </p:nvGrpSpPr>
        <p:grpSpPr>
          <a:xfrm>
            <a:off x="6705600" y="1016087"/>
            <a:ext cx="3272676" cy="2928704"/>
            <a:chOff x="238642" y="990600"/>
            <a:chExt cx="4329434" cy="38138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0BE401-E4C6-4980-9E11-C0F0EB75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642" y="990600"/>
              <a:ext cx="4165179" cy="370197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4773B76-7BDB-401A-9B4B-51B1F2FDF5F5}"/>
                </a:ext>
              </a:extLst>
            </p:cNvPr>
            <p:cNvSpPr/>
            <p:nvPr/>
          </p:nvSpPr>
          <p:spPr>
            <a:xfrm>
              <a:off x="3998497" y="3874385"/>
              <a:ext cx="569579" cy="930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9CD079-5983-4612-AC11-E34F1235122D}"/>
              </a:ext>
            </a:extLst>
          </p:cNvPr>
          <p:cNvSpPr txBox="1"/>
          <p:nvPr/>
        </p:nvSpPr>
        <p:spPr>
          <a:xfrm>
            <a:off x="8096355" y="3688472"/>
            <a:ext cx="242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talk of Wei Li</a:t>
            </a:r>
          </a:p>
          <a:p>
            <a:pPr defTabSz="457200">
              <a:defRPr/>
            </a:pPr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https://indico.bnl.gov/event/16742/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23C61-10BF-9D26-A269-891CDC2AA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8052" y="914400"/>
            <a:ext cx="4670385" cy="559434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Endcap TOF supported by common structure supporting barrel TOF system</a:t>
            </a:r>
          </a:p>
          <a:p>
            <a:r>
              <a:rPr lang="en-US" sz="1800" dirty="0"/>
              <a:t>Under study: Integration &amp; access to tracking volume eased if endcap TOF moved in front of </a:t>
            </a:r>
            <a:r>
              <a:rPr lang="en-US" sz="1800" dirty="0" err="1"/>
              <a:t>dRICH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“Clam shells” or DEEs</a:t>
            </a:r>
          </a:p>
          <a:p>
            <a:pPr lvl="1"/>
            <a:r>
              <a:rPr lang="en-US" sz="1600" dirty="0"/>
              <a:t>Convenient for installation/maintenance</a:t>
            </a:r>
          </a:p>
          <a:p>
            <a:pPr lvl="1"/>
            <a:r>
              <a:rPr lang="en-US" sz="1600" dirty="0"/>
              <a:t>Each is patched by TOF modules (one or more types) on both faces</a:t>
            </a:r>
          </a:p>
          <a:p>
            <a:pPr lvl="1"/>
            <a:r>
              <a:rPr lang="en-US" sz="1600" dirty="0"/>
              <a:t>No backward TOF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E22A20-5C8D-1543-BEC7-6E989EEA2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371782"/>
            <a:ext cx="3632200" cy="256730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E9A3A1-52BE-8E42-8B02-8162ECAA1868}"/>
              </a:ext>
            </a:extLst>
          </p:cNvPr>
          <p:cNvCxnSpPr/>
          <p:nvPr/>
        </p:nvCxnSpPr>
        <p:spPr>
          <a:xfrm flipV="1">
            <a:off x="5267604" y="3086096"/>
            <a:ext cx="1828800" cy="8205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D70F172-B5DE-524F-A535-29AAA1400D6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01120" y="4273915"/>
          <a:ext cx="3148514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257">
                  <a:extLst>
                    <a:ext uri="{9D8B030D-6E8A-4147-A177-3AD203B41FA5}">
                      <a16:colId xmlns:a16="http://schemas.microsoft.com/office/drawing/2014/main" val="3915108830"/>
                    </a:ext>
                  </a:extLst>
                </a:gridCol>
                <a:gridCol w="1574257">
                  <a:extLst>
                    <a:ext uri="{9D8B030D-6E8A-4147-A177-3AD203B41FA5}">
                      <a16:colId xmlns:a16="http://schemas.microsoft.com/office/drawing/2014/main" val="581433226"/>
                    </a:ext>
                  </a:extLst>
                </a:gridCol>
              </a:tblGrid>
              <a:tr h="28278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Endcap TOF [kW]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936102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r>
                        <a:rPr lang="en-US" sz="1400" dirty="0"/>
                        <a:t>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548424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r>
                        <a:rPr lang="en-US" sz="1400" dirty="0"/>
                        <a:t>ASIC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614261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r>
                        <a:rPr lang="en-US" sz="1400" dirty="0"/>
                        <a:t>DC-DC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831820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r>
                        <a:rPr lang="en-US" sz="1400" dirty="0" err="1"/>
                        <a:t>lpGBT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VTRx</a:t>
                      </a:r>
                      <a:r>
                        <a:rPr lang="en-US" sz="1400" dirty="0"/>
                        <a:t>+, SCA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68273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r>
                        <a:rPr lang="en-US" sz="1400" dirty="0"/>
                        <a:t>Power cables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37593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346624"/>
                  </a:ext>
                </a:extLst>
              </a:tr>
            </a:tbl>
          </a:graphicData>
        </a:graphic>
      </p:graphicFrame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1D8659C-3B0C-EC49-B8A4-751BFEF6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11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January 2024</a:t>
            </a:r>
          </a:p>
        </p:txBody>
      </p:sp>
    </p:spTree>
    <p:extLst>
      <p:ext uri="{BB962C8B-B14F-4D97-AF65-F5344CB8AC3E}">
        <p14:creationId xmlns:p14="http://schemas.microsoft.com/office/powerpoint/2010/main" val="157956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“Global” support structure inner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3</a:t>
            </a:fld>
            <a:endParaRPr lang="en-US" dirty="0">
              <a:latin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7FC869-015D-3849-BF82-ABEEDEFE2719}"/>
              </a:ext>
            </a:extLst>
          </p:cNvPr>
          <p:cNvSpPr txBox="1">
            <a:spLocks/>
          </p:cNvSpPr>
          <p:nvPr/>
        </p:nvSpPr>
        <p:spPr>
          <a:xfrm>
            <a:off x="6554875" y="830179"/>
            <a:ext cx="5181600" cy="15743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 startAt="2"/>
            </a:pPr>
            <a:r>
              <a:rPr lang="en-US" sz="2400" dirty="0"/>
              <a:t>Mount inner MPGD on these “support beams/rails”</a:t>
            </a:r>
          </a:p>
          <a:p>
            <a:pPr marL="857250" lvl="1" indent="-457200"/>
            <a:r>
              <a:rPr lang="en-US" sz="2000" dirty="0"/>
              <a:t>Needs temporary support to feed out mechanics  </a:t>
            </a:r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218DE9-0B8E-3A4A-A667-B28B9CF4BBD0}"/>
              </a:ext>
            </a:extLst>
          </p:cNvPr>
          <p:cNvSpPr txBox="1">
            <a:spLocks/>
          </p:cNvSpPr>
          <p:nvPr/>
        </p:nvSpPr>
        <p:spPr>
          <a:xfrm>
            <a:off x="307818" y="830179"/>
            <a:ext cx="5711982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1.	Set of engagement rings mounted on inner rigid supports at off - 12, 3, 6, 9 o’clock positions for MPGD assembly</a:t>
            </a:r>
          </a:p>
          <a:p>
            <a:pPr marL="857250" lvl="1" indent="-457200" defTabSz="914400">
              <a:spcBef>
                <a:spcPts val="0"/>
              </a:spcBef>
              <a:buClrTx/>
              <a:buSzTx/>
              <a:buNone/>
            </a:pPr>
            <a:r>
              <a:rPr lang="en-US" dirty="0">
                <a:solidFill>
                  <a:prstClr val="black"/>
                </a:solidFill>
                <a:cs typeface="+mn-cs"/>
              </a:rPr>
              <a:t>- “stand-offs” (L-brackets) attach the structure in the last step to the GIST via inserts &amp; screws</a:t>
            </a:r>
          </a:p>
          <a:p>
            <a:pPr marL="0" indent="0">
              <a:buFont typeface="Courier New" panose="02070309020205020404" pitchFamily="49" charset="0"/>
              <a:buNone/>
            </a:pPr>
            <a:endParaRPr lang="en-US" dirty="0"/>
          </a:p>
          <a:p>
            <a:pPr marL="0" indent="0">
              <a:buFont typeface="Courier New" panose="02070309020205020404" pitchFamily="49" charset="0"/>
              <a:buNone/>
            </a:pPr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5E8BB4D-9319-BF4B-ABC0-19A3853E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20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February 2024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491FF8FD-1D15-5942-BFBE-5A5F3BA829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5302" y="2563199"/>
            <a:ext cx="6419573" cy="3451675"/>
          </a:xfr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3E958FE0-6A27-D14F-B389-3D318D66D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636" y="2268161"/>
            <a:ext cx="4206979" cy="42405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5EB727-2EB2-B246-8053-EC986D0BB8A5}"/>
              </a:ext>
            </a:extLst>
          </p:cNvPr>
          <p:cNvSpPr txBox="1"/>
          <p:nvPr/>
        </p:nvSpPr>
        <p:spPr>
          <a:xfrm>
            <a:off x="495492" y="5895569"/>
            <a:ext cx="623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“stand-offs”: for now looks very beefy and large, to be optimized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A18955-64D0-6343-A899-8C81E4D87F46}"/>
              </a:ext>
            </a:extLst>
          </p:cNvPr>
          <p:cNvCxnSpPr>
            <a:stCxn id="14" idx="1"/>
          </p:cNvCxnSpPr>
          <p:nvPr/>
        </p:nvCxnSpPr>
        <p:spPr>
          <a:xfrm flipV="1">
            <a:off x="495492" y="5498432"/>
            <a:ext cx="154213" cy="5818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466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“Global” support structure inner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4</a:t>
            </a:fld>
            <a:endParaRPr lang="en-US" dirty="0">
              <a:latin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7FC869-015D-3849-BF82-ABEEDEFE2719}"/>
              </a:ext>
            </a:extLst>
          </p:cNvPr>
          <p:cNvSpPr txBox="1">
            <a:spLocks/>
          </p:cNvSpPr>
          <p:nvPr/>
        </p:nvSpPr>
        <p:spPr>
          <a:xfrm>
            <a:off x="6554875" y="830179"/>
            <a:ext cx="5181600" cy="15743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Next step is to slide this “integrated” structure over the inner SVT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SVT includes the beam pipe which needs temporary support</a:t>
            </a:r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218DE9-0B8E-3A4A-A667-B28B9CF4BBD0}"/>
              </a:ext>
            </a:extLst>
          </p:cNvPr>
          <p:cNvSpPr txBox="1">
            <a:spLocks/>
          </p:cNvSpPr>
          <p:nvPr/>
        </p:nvSpPr>
        <p:spPr>
          <a:xfrm>
            <a:off x="307818" y="830179"/>
            <a:ext cx="5711982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3.	Install inner tracks/beams per half/side to support SVT once MPGD integration is completed</a:t>
            </a:r>
          </a:p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	- Total of 8 beams/rails support SVT</a:t>
            </a:r>
          </a:p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	- Again L-brackets / standoff’s</a:t>
            </a:r>
          </a:p>
          <a:p>
            <a:pPr marL="0" indent="0">
              <a:buFont typeface="Courier New" panose="02070309020205020404" pitchFamily="49" charset="0"/>
              <a:buNone/>
            </a:pPr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5E8BB4D-9319-BF4B-ABC0-19A3853E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20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February 2024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AC898F03-6E7E-D443-AEA7-78E33AC418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3344" y="2987743"/>
            <a:ext cx="3469317" cy="3286512"/>
          </a:xfr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4A8A6C9D-13D4-6349-B379-0C4854AC0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34" b="7236"/>
          <a:stretch/>
        </p:blipFill>
        <p:spPr>
          <a:xfrm>
            <a:off x="5385025" y="2664887"/>
            <a:ext cx="6122850" cy="37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19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“Global” support structure inner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5</a:t>
            </a:fld>
            <a:endParaRPr lang="en-US" dirty="0">
              <a:latin typeface="Calibri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218DE9-0B8E-3A4A-A667-B28B9CF4BBD0}"/>
              </a:ext>
            </a:extLst>
          </p:cNvPr>
          <p:cNvSpPr txBox="1">
            <a:spLocks/>
          </p:cNvSpPr>
          <p:nvPr/>
        </p:nvSpPr>
        <p:spPr>
          <a:xfrm>
            <a:off x="307818" y="830179"/>
            <a:ext cx="5711982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3.	LGAD is last in sequence prior to install whole inner detectors into EPIC</a:t>
            </a:r>
          </a:p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	- last – either 1</a:t>
            </a:r>
            <a:r>
              <a:rPr lang="en-US" baseline="30000" dirty="0"/>
              <a:t>st</a:t>
            </a:r>
            <a:r>
              <a:rPr lang="en-US" dirty="0"/>
              <a:t> sub-assembly or at the 	very end prior to inserting into EPIC</a:t>
            </a:r>
          </a:p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	- temporary supports for services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5E8BB4D-9319-BF4B-ABC0-19A3853E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20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February 2024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404A3358-FC29-5D4B-8D5F-75E2590493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54274" y="1579111"/>
            <a:ext cx="5534182" cy="4669289"/>
          </a:xfr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637AB7EE-9D31-1B45-B337-56FCA0349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44" y="3015087"/>
            <a:ext cx="6378344" cy="34619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354197-69F6-8E4D-B96B-86BC40E81A14}"/>
              </a:ext>
            </a:extLst>
          </p:cNvPr>
          <p:cNvSpPr/>
          <p:nvPr/>
        </p:nvSpPr>
        <p:spPr>
          <a:xfrm>
            <a:off x="6954251" y="750346"/>
            <a:ext cx="5141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TOF LGAD mounted on l-brackets or lips on engagement rings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35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“Global” support structure inner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6</a:t>
            </a:fld>
            <a:endParaRPr lang="en-US" dirty="0">
              <a:latin typeface="Calibri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218DE9-0B8E-3A4A-A667-B28B9CF4BBD0}"/>
              </a:ext>
            </a:extLst>
          </p:cNvPr>
          <p:cNvSpPr txBox="1">
            <a:spLocks/>
          </p:cNvSpPr>
          <p:nvPr/>
        </p:nvSpPr>
        <p:spPr>
          <a:xfrm>
            <a:off x="307818" y="830179"/>
            <a:ext cx="5711982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3.	SVT</a:t>
            </a:r>
          </a:p>
          <a:p>
            <a:pPr marL="0" indent="0">
              <a:buNone/>
            </a:pPr>
            <a:r>
              <a:rPr lang="en-US" dirty="0"/>
              <a:t>	– also based on discussion with Ernst, Laura, Georg at ANL meeting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Font typeface="Courier New" panose="02070309020205020404" pitchFamily="49" charset="0"/>
              <a:buNone/>
            </a:pPr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5E8BB4D-9319-BF4B-ABC0-19A3853E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20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February 2024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D800B899-2C09-804E-9EA9-3F979F350E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3009" y="2549426"/>
            <a:ext cx="5181600" cy="3698974"/>
          </a:xfrm>
        </p:spPr>
      </p:pic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07D3E2DC-6C83-594E-BBAE-6BA8A4E14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876428"/>
            <a:ext cx="5181600" cy="33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92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“Global” support structure inner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7</a:t>
            </a:fld>
            <a:endParaRPr lang="en-US" dirty="0">
              <a:latin typeface="Calibri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218DE9-0B8E-3A4A-A667-B28B9CF4BBD0}"/>
              </a:ext>
            </a:extLst>
          </p:cNvPr>
          <p:cNvSpPr txBox="1">
            <a:spLocks/>
          </p:cNvSpPr>
          <p:nvPr/>
        </p:nvSpPr>
        <p:spPr>
          <a:xfrm>
            <a:off x="307818" y="830179"/>
            <a:ext cx="5711982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3.	SVT support by system of rips and rings to form a cage like structure</a:t>
            </a:r>
          </a:p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	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5E8BB4D-9319-BF4B-ABC0-19A3853E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20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February 2024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DEE0855F-5AF7-B548-A9FD-99070195E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82" y="3578422"/>
            <a:ext cx="5181600" cy="2719017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DD703F8-E512-1546-B534-53329523C3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6619" y="2095667"/>
            <a:ext cx="5874572" cy="428290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040524-134A-854F-B3A7-F67B2E1FB287}"/>
              </a:ext>
            </a:extLst>
          </p:cNvPr>
          <p:cNvSpPr txBox="1"/>
          <p:nvPr/>
        </p:nvSpPr>
        <p:spPr>
          <a:xfrm>
            <a:off x="3586632" y="1965492"/>
            <a:ext cx="623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Provides support for </a:t>
            </a:r>
            <a:r>
              <a:rPr lang="en-US" dirty="0" err="1"/>
              <a:t>VTRx</a:t>
            </a:r>
            <a:r>
              <a:rPr lang="en-US" dirty="0"/>
              <a:t> cards, port cards, services, cooling pipes, etc. in shape of angled “wheels”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C09A29-7CFE-4F40-A55A-BE1007784B09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200400" y="2288658"/>
            <a:ext cx="386232" cy="1289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54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8AFC90E0-47E0-5D4E-87C6-1B6B3FFD78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818" y="428875"/>
            <a:ext cx="9406647" cy="6220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“Global” support structure inner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8</a:t>
            </a:fld>
            <a:endParaRPr lang="en-US" dirty="0">
              <a:latin typeface="Calibri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218DE9-0B8E-3A4A-A667-B28B9CF4BBD0}"/>
              </a:ext>
            </a:extLst>
          </p:cNvPr>
          <p:cNvSpPr txBox="1">
            <a:spLocks/>
          </p:cNvSpPr>
          <p:nvPr/>
        </p:nvSpPr>
        <p:spPr>
          <a:xfrm>
            <a:off x="307818" y="830179"/>
            <a:ext cx="5711982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3.	Inside of EPIC (inner detector part first), followed by </a:t>
            </a:r>
            <a:r>
              <a:rPr lang="en-US" dirty="0" err="1"/>
              <a:t>pfRICH</a:t>
            </a:r>
            <a:r>
              <a:rPr lang="en-US" dirty="0"/>
              <a:t>, than ECAL</a:t>
            </a:r>
          </a:p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 	- needs temporary support for beam pipe and installation jigs to slide into GST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5E8BB4D-9319-BF4B-ABC0-19A3853E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20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February 2024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69F4401-E2A4-1349-A595-611E84A20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86600" y="3934835"/>
            <a:ext cx="4489088" cy="2443740"/>
          </a:xfrm>
        </p:spPr>
      </p:pic>
    </p:spTree>
    <p:extLst>
      <p:ext uri="{BB962C8B-B14F-4D97-AF65-F5344CB8AC3E}">
        <p14:creationId xmlns:p14="http://schemas.microsoft.com/office/powerpoint/2010/main" val="157071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E77-AE47-E47D-C0C5-B698DF2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“Global” support structure inner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1A19-90B6-29BA-9660-E94ECDCE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latin typeface="Calibri"/>
              </a:rPr>
              <a:t>   </a:t>
            </a:r>
            <a:fld id="{40BA6619-26C9-B141-8084-E420FEC8736F}" type="slidenum">
              <a:rPr lang="en-US">
                <a:latin typeface="Calibri"/>
              </a:rPr>
              <a:pPr defTabSz="457200">
                <a:defRPr/>
              </a:pPr>
              <a:t>9</a:t>
            </a:fld>
            <a:endParaRPr lang="en-US" dirty="0">
              <a:latin typeface="Calibri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218DE9-0B8E-3A4A-A667-B28B9CF4BBD0}"/>
              </a:ext>
            </a:extLst>
          </p:cNvPr>
          <p:cNvSpPr txBox="1">
            <a:spLocks/>
          </p:cNvSpPr>
          <p:nvPr/>
        </p:nvSpPr>
        <p:spPr>
          <a:xfrm>
            <a:off x="307818" y="830179"/>
            <a:ext cx="5711982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2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en-US" dirty="0"/>
              <a:t>Video….towards integration animation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5E8BB4D-9319-BF4B-ABC0-19A3853E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800" y="6508750"/>
            <a:ext cx="96520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Global support structure for SVT – 20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February 2024</a:t>
            </a:r>
          </a:p>
        </p:txBody>
      </p:sp>
      <p:pic>
        <p:nvPicPr>
          <p:cNvPr id="12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A3FA3FB7-676C-C74A-A318-5717F9DCAEF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6695" y="1859758"/>
            <a:ext cx="6550520" cy="4294765"/>
          </a:xfrm>
        </p:spPr>
      </p:pic>
    </p:spTree>
    <p:extLst>
      <p:ext uri="{BB962C8B-B14F-4D97-AF65-F5344CB8AC3E}">
        <p14:creationId xmlns:p14="http://schemas.microsoft.com/office/powerpoint/2010/main" val="85182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YiYang_20190119_Cutting_Cleaning_NDL_prototype" id="{E77E922C-BAC7-1540-8B7C-0EDB4C773EC4}" vid="{F2DEFFC0-E1D3-DC41-B589-F5CAEE69ED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1954</Words>
  <Application>Microsoft Macintosh PowerPoint</Application>
  <PresentationFormat>Widescreen</PresentationFormat>
  <Paragraphs>257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新細明體</vt:lpstr>
      <vt:lpstr>Arial</vt:lpstr>
      <vt:lpstr>Calibri</vt:lpstr>
      <vt:lpstr>Calibri Light</vt:lpstr>
      <vt:lpstr>Comic Sans MS</vt:lpstr>
      <vt:lpstr>Courier New</vt:lpstr>
      <vt:lpstr>Tahoma</vt:lpstr>
      <vt:lpstr>Times New Roman</vt:lpstr>
      <vt:lpstr>Office Theme</vt:lpstr>
      <vt:lpstr>1_Office Theme</vt:lpstr>
      <vt:lpstr>Global supports for the SVT</vt:lpstr>
      <vt:lpstr>Global support structure for SVT</vt:lpstr>
      <vt:lpstr>“Global” support structure inner detectors</vt:lpstr>
      <vt:lpstr>“Global” support structure inner detectors</vt:lpstr>
      <vt:lpstr>“Global” support structure inner detectors</vt:lpstr>
      <vt:lpstr>“Global” support structure inner detectors</vt:lpstr>
      <vt:lpstr>“Global” support structure inner detectors</vt:lpstr>
      <vt:lpstr>“Global” support structure inner detectors</vt:lpstr>
      <vt:lpstr>“Global” support structure inner detectors</vt:lpstr>
      <vt:lpstr>Discussion / Next steps</vt:lpstr>
      <vt:lpstr>Advertisement</vt:lpstr>
      <vt:lpstr>Backup</vt:lpstr>
      <vt:lpstr>Integration sequence</vt:lpstr>
      <vt:lpstr>Integration sequence</vt:lpstr>
      <vt:lpstr>Integration sequence</vt:lpstr>
      <vt:lpstr>Integration sequence</vt:lpstr>
      <vt:lpstr>Integration sequence</vt:lpstr>
      <vt:lpstr>Next steps towards supports for SVT</vt:lpstr>
      <vt:lpstr>Discussion</vt:lpstr>
      <vt:lpstr>Supporting &amp; Integration of SVT</vt:lpstr>
      <vt:lpstr>Example: IT pixel supports in CMS</vt:lpstr>
      <vt:lpstr>Support structure for barrel TOF</vt:lpstr>
      <vt:lpstr>Endcap TOF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Inner Detector Structural Details – Integration schematics and sequence </dc:title>
  <dc:creator>Andy Jung</dc:creator>
  <cp:lastModifiedBy>Andy Jung</cp:lastModifiedBy>
  <cp:revision>74</cp:revision>
  <cp:lastPrinted>2024-02-20T13:53:48Z</cp:lastPrinted>
  <dcterms:created xsi:type="dcterms:W3CDTF">2023-12-18T15:51:27Z</dcterms:created>
  <dcterms:modified xsi:type="dcterms:W3CDTF">2024-02-20T14:03:35Z</dcterms:modified>
</cp:coreProperties>
</file>