
<file path=[Content_Types].xml><?xml version="1.0" encoding="utf-8"?>
<Types xmlns="http://schemas.openxmlformats.org/package/2006/content-types">
  <Default Extension="png" ContentType="image/png"/>
  <Default Extension="emf" ContentType="image/x-emf"/>
  <Default Extension="glb" ContentType="model/gltf.binary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7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4" d="100"/>
          <a:sy n="94" d="100"/>
        </p:scale>
        <p:origin x="245" y="1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eung Joon Lee" userId="ef5e3f0e-aefd-4366-8bcd-423350da165b" providerId="ADAL" clId="{53BE4973-BA50-40AA-9A0B-AD64C02D4BFA}"/>
    <pc:docChg chg="custSel addSld modSld">
      <pc:chgData name="Seung Joon Lee" userId="ef5e3f0e-aefd-4366-8bcd-423350da165b" providerId="ADAL" clId="{53BE4973-BA50-40AA-9A0B-AD64C02D4BFA}" dt="2024-02-20T18:34:22.692" v="1315" actId="313"/>
      <pc:docMkLst>
        <pc:docMk/>
      </pc:docMkLst>
      <pc:sldChg chg="addSp delSp modSp add">
        <pc:chgData name="Seung Joon Lee" userId="ef5e3f0e-aefd-4366-8bcd-423350da165b" providerId="ADAL" clId="{53BE4973-BA50-40AA-9A0B-AD64C02D4BFA}" dt="2024-02-19T23:52:33.066" v="176" actId="27636"/>
        <pc:sldMkLst>
          <pc:docMk/>
          <pc:sldMk cId="3784238956" sldId="256"/>
        </pc:sldMkLst>
        <pc:spChg chg="del mod">
          <ac:chgData name="Seung Joon Lee" userId="ef5e3f0e-aefd-4366-8bcd-423350da165b" providerId="ADAL" clId="{53BE4973-BA50-40AA-9A0B-AD64C02D4BFA}" dt="2024-02-19T23:46:29.145" v="54" actId="478"/>
          <ac:spMkLst>
            <pc:docMk/>
            <pc:sldMk cId="3784238956" sldId="256"/>
            <ac:spMk id="2" creationId="{13381ED0-1725-4188-86A0-9EC91C3C4245}"/>
          </ac:spMkLst>
        </pc:spChg>
        <pc:spChg chg="mod">
          <ac:chgData name="Seung Joon Lee" userId="ef5e3f0e-aefd-4366-8bcd-423350da165b" providerId="ADAL" clId="{53BE4973-BA50-40AA-9A0B-AD64C02D4BFA}" dt="2024-02-19T23:52:33.066" v="176" actId="27636"/>
          <ac:spMkLst>
            <pc:docMk/>
            <pc:sldMk cId="3784238956" sldId="256"/>
            <ac:spMk id="3" creationId="{96DE13C8-6AB8-4579-B1EA-33367AC69EB7}"/>
          </ac:spMkLst>
        </pc:spChg>
        <pc:picChg chg="add mod">
          <ac:chgData name="Seung Joon Lee" userId="ef5e3f0e-aefd-4366-8bcd-423350da165b" providerId="ADAL" clId="{53BE4973-BA50-40AA-9A0B-AD64C02D4BFA}" dt="2024-02-19T23:47:01.630" v="60" actId="1076"/>
          <ac:picMkLst>
            <pc:docMk/>
            <pc:sldMk cId="3784238956" sldId="256"/>
            <ac:picMk id="4" creationId="{5DCF3D88-7192-4922-9C79-C222B2932D4F}"/>
          </ac:picMkLst>
        </pc:picChg>
        <pc:picChg chg="add mod">
          <ac:chgData name="Seung Joon Lee" userId="ef5e3f0e-aefd-4366-8bcd-423350da165b" providerId="ADAL" clId="{53BE4973-BA50-40AA-9A0B-AD64C02D4BFA}" dt="2024-02-19T23:51:08.815" v="173" actId="1076"/>
          <ac:picMkLst>
            <pc:docMk/>
            <pc:sldMk cId="3784238956" sldId="256"/>
            <ac:picMk id="5" creationId="{AB612553-221A-40B0-AE05-1E59793E8048}"/>
          </ac:picMkLst>
        </pc:picChg>
        <pc:picChg chg="add mod">
          <ac:chgData name="Seung Joon Lee" userId="ef5e3f0e-aefd-4366-8bcd-423350da165b" providerId="ADAL" clId="{53BE4973-BA50-40AA-9A0B-AD64C02D4BFA}" dt="2024-02-19T23:51:10.665" v="174" actId="1076"/>
          <ac:picMkLst>
            <pc:docMk/>
            <pc:sldMk cId="3784238956" sldId="256"/>
            <ac:picMk id="6" creationId="{A22D071A-FBC8-42ED-B633-261B2E8BBF93}"/>
          </ac:picMkLst>
        </pc:picChg>
      </pc:sldChg>
      <pc:sldChg chg="addSp delSp modSp add">
        <pc:chgData name="Seung Joon Lee" userId="ef5e3f0e-aefd-4366-8bcd-423350da165b" providerId="ADAL" clId="{53BE4973-BA50-40AA-9A0B-AD64C02D4BFA}" dt="2024-02-20T18:34:22.692" v="1315" actId="313"/>
        <pc:sldMkLst>
          <pc:docMk/>
          <pc:sldMk cId="1036330993" sldId="257"/>
        </pc:sldMkLst>
        <pc:spChg chg="mod">
          <ac:chgData name="Seung Joon Lee" userId="ef5e3f0e-aefd-4366-8bcd-423350da165b" providerId="ADAL" clId="{53BE4973-BA50-40AA-9A0B-AD64C02D4BFA}" dt="2024-02-20T18:34:22.692" v="1315" actId="313"/>
          <ac:spMkLst>
            <pc:docMk/>
            <pc:sldMk cId="1036330993" sldId="257"/>
            <ac:spMk id="2" creationId="{A1545779-6E71-475C-A3EB-6CF752EFCE48}"/>
          </ac:spMkLst>
        </pc:spChg>
        <pc:spChg chg="mod">
          <ac:chgData name="Seung Joon Lee" userId="ef5e3f0e-aefd-4366-8bcd-423350da165b" providerId="ADAL" clId="{53BE4973-BA50-40AA-9A0B-AD64C02D4BFA}" dt="2024-02-20T02:42:44.389" v="616" actId="20577"/>
          <ac:spMkLst>
            <pc:docMk/>
            <pc:sldMk cId="1036330993" sldId="257"/>
            <ac:spMk id="3" creationId="{718FC44E-B3D6-4E90-A4EB-526EE1900192}"/>
          </ac:spMkLst>
        </pc:spChg>
        <pc:spChg chg="add del mod">
          <ac:chgData name="Seung Joon Lee" userId="ef5e3f0e-aefd-4366-8bcd-423350da165b" providerId="ADAL" clId="{53BE4973-BA50-40AA-9A0B-AD64C02D4BFA}" dt="2024-02-20T02:40:40.801" v="549" actId="478"/>
          <ac:spMkLst>
            <pc:docMk/>
            <pc:sldMk cId="1036330993" sldId="257"/>
            <ac:spMk id="5" creationId="{B3890C01-11D2-482D-A0B0-6102FEF52519}"/>
          </ac:spMkLst>
        </pc:spChg>
        <pc:spChg chg="add mod">
          <ac:chgData name="Seung Joon Lee" userId="ef5e3f0e-aefd-4366-8bcd-423350da165b" providerId="ADAL" clId="{53BE4973-BA50-40AA-9A0B-AD64C02D4BFA}" dt="2024-02-20T02:41:34.741" v="573" actId="14100"/>
          <ac:spMkLst>
            <pc:docMk/>
            <pc:sldMk cId="1036330993" sldId="257"/>
            <ac:spMk id="8" creationId="{EE16154C-91C8-4326-A9D6-7EDC14713160}"/>
          </ac:spMkLst>
        </pc:spChg>
        <pc:picChg chg="add mod">
          <ac:chgData name="Seung Joon Lee" userId="ef5e3f0e-aefd-4366-8bcd-423350da165b" providerId="ADAL" clId="{53BE4973-BA50-40AA-9A0B-AD64C02D4BFA}" dt="2024-02-20T18:34:19.696" v="1314" actId="1076"/>
          <ac:picMkLst>
            <pc:docMk/>
            <pc:sldMk cId="1036330993" sldId="257"/>
            <ac:picMk id="4" creationId="{D409CF46-277B-46A7-98F0-607FD9501171}"/>
          </ac:picMkLst>
        </pc:picChg>
        <pc:cxnChg chg="add mod">
          <ac:chgData name="Seung Joon Lee" userId="ef5e3f0e-aefd-4366-8bcd-423350da165b" providerId="ADAL" clId="{53BE4973-BA50-40AA-9A0B-AD64C02D4BFA}" dt="2024-02-20T02:41:07.416" v="563" actId="1076"/>
          <ac:cxnSpMkLst>
            <pc:docMk/>
            <pc:sldMk cId="1036330993" sldId="257"/>
            <ac:cxnSpMk id="7" creationId="{6FC75B2E-4DF8-4A6F-BC88-2AD460D5C23A}"/>
          </ac:cxnSpMkLst>
        </pc:cxnChg>
      </pc:sldChg>
      <pc:sldChg chg="addSp delSp modSp add">
        <pc:chgData name="Seung Joon Lee" userId="ef5e3f0e-aefd-4366-8bcd-423350da165b" providerId="ADAL" clId="{53BE4973-BA50-40AA-9A0B-AD64C02D4BFA}" dt="2024-02-20T18:23:31.881" v="1265" actId="339"/>
        <pc:sldMkLst>
          <pc:docMk/>
          <pc:sldMk cId="3523760583" sldId="258"/>
        </pc:sldMkLst>
        <pc:spChg chg="mod">
          <ac:chgData name="Seung Joon Lee" userId="ef5e3f0e-aefd-4366-8bcd-423350da165b" providerId="ADAL" clId="{53BE4973-BA50-40AA-9A0B-AD64C02D4BFA}" dt="2024-02-20T02:43:20.684" v="618" actId="20577"/>
          <ac:spMkLst>
            <pc:docMk/>
            <pc:sldMk cId="3523760583" sldId="258"/>
            <ac:spMk id="2" creationId="{69228CF2-24C6-48E0-95D0-3D8128782B81}"/>
          </ac:spMkLst>
        </pc:spChg>
        <pc:spChg chg="del">
          <ac:chgData name="Seung Joon Lee" userId="ef5e3f0e-aefd-4366-8bcd-423350da165b" providerId="ADAL" clId="{53BE4973-BA50-40AA-9A0B-AD64C02D4BFA}" dt="2024-02-20T00:08:39.413" v="395"/>
          <ac:spMkLst>
            <pc:docMk/>
            <pc:sldMk cId="3523760583" sldId="258"/>
            <ac:spMk id="3" creationId="{C75BAFE8-C64B-4C9D-B32E-F3F71A97E07A}"/>
          </ac:spMkLst>
        </pc:spChg>
        <pc:spChg chg="add mod">
          <ac:chgData name="Seung Joon Lee" userId="ef5e3f0e-aefd-4366-8bcd-423350da165b" providerId="ADAL" clId="{53BE4973-BA50-40AA-9A0B-AD64C02D4BFA}" dt="2024-02-20T02:44:34.954" v="668" actId="1076"/>
          <ac:spMkLst>
            <pc:docMk/>
            <pc:sldMk cId="3523760583" sldId="258"/>
            <ac:spMk id="5" creationId="{8D44F11C-4691-4885-9EC6-A838B8455F6C}"/>
          </ac:spMkLst>
        </pc:spChg>
        <pc:spChg chg="add mod">
          <ac:chgData name="Seung Joon Lee" userId="ef5e3f0e-aefd-4366-8bcd-423350da165b" providerId="ADAL" clId="{53BE4973-BA50-40AA-9A0B-AD64C02D4BFA}" dt="2024-02-20T02:44:59.265" v="672" actId="14100"/>
          <ac:spMkLst>
            <pc:docMk/>
            <pc:sldMk cId="3523760583" sldId="258"/>
            <ac:spMk id="6" creationId="{A77730D9-F64A-4F0F-A7C9-3592014BCA36}"/>
          </ac:spMkLst>
        </pc:spChg>
        <pc:spChg chg="add mod">
          <ac:chgData name="Seung Joon Lee" userId="ef5e3f0e-aefd-4366-8bcd-423350da165b" providerId="ADAL" clId="{53BE4973-BA50-40AA-9A0B-AD64C02D4BFA}" dt="2024-02-20T02:45:08.309" v="676" actId="14100"/>
          <ac:spMkLst>
            <pc:docMk/>
            <pc:sldMk cId="3523760583" sldId="258"/>
            <ac:spMk id="7" creationId="{B415897C-1D19-4636-A2B3-B834EC2BDE33}"/>
          </ac:spMkLst>
        </pc:spChg>
        <pc:graphicFrameChg chg="add mod modGraphic">
          <ac:chgData name="Seung Joon Lee" userId="ef5e3f0e-aefd-4366-8bcd-423350da165b" providerId="ADAL" clId="{53BE4973-BA50-40AA-9A0B-AD64C02D4BFA}" dt="2024-02-20T18:23:31.881" v="1265" actId="339"/>
          <ac:graphicFrameMkLst>
            <pc:docMk/>
            <pc:sldMk cId="3523760583" sldId="258"/>
            <ac:graphicFrameMk id="4" creationId="{D24A49F2-DA4D-4C67-9032-C1AFD7CFF0F7}"/>
          </ac:graphicFrameMkLst>
        </pc:graphicFrameChg>
      </pc:sldChg>
      <pc:sldChg chg="addSp delSp modSp add">
        <pc:chgData name="Seung Joon Lee" userId="ef5e3f0e-aefd-4366-8bcd-423350da165b" providerId="ADAL" clId="{53BE4973-BA50-40AA-9A0B-AD64C02D4BFA}" dt="2024-02-20T14:32:37.480" v="1255" actId="20577"/>
        <pc:sldMkLst>
          <pc:docMk/>
          <pc:sldMk cId="2976697990" sldId="259"/>
        </pc:sldMkLst>
        <pc:spChg chg="mod">
          <ac:chgData name="Seung Joon Lee" userId="ef5e3f0e-aefd-4366-8bcd-423350da165b" providerId="ADAL" clId="{53BE4973-BA50-40AA-9A0B-AD64C02D4BFA}" dt="2024-02-20T00:16:50.179" v="455" actId="20577"/>
          <ac:spMkLst>
            <pc:docMk/>
            <pc:sldMk cId="2976697990" sldId="259"/>
            <ac:spMk id="2" creationId="{60D844FA-7AEC-4A8A-B1B0-5438FA400E9E}"/>
          </ac:spMkLst>
        </pc:spChg>
        <pc:spChg chg="del">
          <ac:chgData name="Seung Joon Lee" userId="ef5e3f0e-aefd-4366-8bcd-423350da165b" providerId="ADAL" clId="{53BE4973-BA50-40AA-9A0B-AD64C02D4BFA}" dt="2024-02-20T00:09:25.084" v="428"/>
          <ac:spMkLst>
            <pc:docMk/>
            <pc:sldMk cId="2976697990" sldId="259"/>
            <ac:spMk id="3" creationId="{D9BB2CE2-58E9-473F-8401-9AC38548A162}"/>
          </ac:spMkLst>
        </pc:spChg>
        <pc:spChg chg="add mod">
          <ac:chgData name="Seung Joon Lee" userId="ef5e3f0e-aefd-4366-8bcd-423350da165b" providerId="ADAL" clId="{53BE4973-BA50-40AA-9A0B-AD64C02D4BFA}" dt="2024-02-20T14:32:37.480" v="1255" actId="20577"/>
          <ac:spMkLst>
            <pc:docMk/>
            <pc:sldMk cId="2976697990" sldId="259"/>
            <ac:spMk id="5" creationId="{B76FDC34-7849-40F2-88F6-0E94ECB8BE5C}"/>
          </ac:spMkLst>
        </pc:spChg>
        <pc:spChg chg="add del">
          <ac:chgData name="Seung Joon Lee" userId="ef5e3f0e-aefd-4366-8bcd-423350da165b" providerId="ADAL" clId="{53BE4973-BA50-40AA-9A0B-AD64C02D4BFA}" dt="2024-02-20T02:46:22.061" v="695"/>
          <ac:spMkLst>
            <pc:docMk/>
            <pc:sldMk cId="2976697990" sldId="259"/>
            <ac:spMk id="6" creationId="{1BD3B70A-15D7-4541-8120-4C3F81314405}"/>
          </ac:spMkLst>
        </pc:spChg>
        <pc:spChg chg="add mod">
          <ac:chgData name="Seung Joon Lee" userId="ef5e3f0e-aefd-4366-8bcd-423350da165b" providerId="ADAL" clId="{53BE4973-BA50-40AA-9A0B-AD64C02D4BFA}" dt="2024-02-20T02:46:35.009" v="697" actId="1076"/>
          <ac:spMkLst>
            <pc:docMk/>
            <pc:sldMk cId="2976697990" sldId="259"/>
            <ac:spMk id="7" creationId="{A28A4C70-F7F4-4E1C-9778-97FFAD788A5D}"/>
          </ac:spMkLst>
        </pc:spChg>
        <pc:spChg chg="add mod">
          <ac:chgData name="Seung Joon Lee" userId="ef5e3f0e-aefd-4366-8bcd-423350da165b" providerId="ADAL" clId="{53BE4973-BA50-40AA-9A0B-AD64C02D4BFA}" dt="2024-02-20T03:44:28.866" v="1092" actId="14100"/>
          <ac:spMkLst>
            <pc:docMk/>
            <pc:sldMk cId="2976697990" sldId="259"/>
            <ac:spMk id="8" creationId="{1202CC1A-B640-49A8-B878-A5466F893D81}"/>
          </ac:spMkLst>
        </pc:spChg>
        <pc:spChg chg="add mod">
          <ac:chgData name="Seung Joon Lee" userId="ef5e3f0e-aefd-4366-8bcd-423350da165b" providerId="ADAL" clId="{53BE4973-BA50-40AA-9A0B-AD64C02D4BFA}" dt="2024-02-20T14:32:11.106" v="1232" actId="14100"/>
          <ac:spMkLst>
            <pc:docMk/>
            <pc:sldMk cId="2976697990" sldId="259"/>
            <ac:spMk id="9" creationId="{8ECF0679-0AF9-4972-A935-1E1D0A216F48}"/>
          </ac:spMkLst>
        </pc:spChg>
        <pc:graphicFrameChg chg="add mod modGraphic">
          <ac:chgData name="Seung Joon Lee" userId="ef5e3f0e-aefd-4366-8bcd-423350da165b" providerId="ADAL" clId="{53BE4973-BA50-40AA-9A0B-AD64C02D4BFA}" dt="2024-02-20T02:45:43.263" v="680" actId="339"/>
          <ac:graphicFrameMkLst>
            <pc:docMk/>
            <pc:sldMk cId="2976697990" sldId="259"/>
            <ac:graphicFrameMk id="4" creationId="{2C4CFC29-AFC9-4BC2-B61C-AE1F3FBE8458}"/>
          </ac:graphicFrameMkLst>
        </pc:graphicFrameChg>
      </pc:sldChg>
      <pc:sldChg chg="addSp modSp add">
        <pc:chgData name="Seung Joon Lee" userId="ef5e3f0e-aefd-4366-8bcd-423350da165b" providerId="ADAL" clId="{53BE4973-BA50-40AA-9A0B-AD64C02D4BFA}" dt="2024-02-20T13:48:51.830" v="1229" actId="207"/>
        <pc:sldMkLst>
          <pc:docMk/>
          <pc:sldMk cId="1463351781" sldId="260"/>
        </pc:sldMkLst>
        <pc:spChg chg="mod">
          <ac:chgData name="Seung Joon Lee" userId="ef5e3f0e-aefd-4366-8bcd-423350da165b" providerId="ADAL" clId="{53BE4973-BA50-40AA-9A0B-AD64C02D4BFA}" dt="2024-02-20T03:03:06.144" v="727" actId="20577"/>
          <ac:spMkLst>
            <pc:docMk/>
            <pc:sldMk cId="1463351781" sldId="260"/>
            <ac:spMk id="2" creationId="{76085F42-72D6-41E1-A93E-024A1A8C3A04}"/>
          </ac:spMkLst>
        </pc:spChg>
        <pc:spChg chg="mod">
          <ac:chgData name="Seung Joon Lee" userId="ef5e3f0e-aefd-4366-8bcd-423350da165b" providerId="ADAL" clId="{53BE4973-BA50-40AA-9A0B-AD64C02D4BFA}" dt="2024-02-20T03:45:43.306" v="1165" actId="20577"/>
          <ac:spMkLst>
            <pc:docMk/>
            <pc:sldMk cId="1463351781" sldId="260"/>
            <ac:spMk id="3" creationId="{AF56FD86-96B1-4EC8-8E3F-B1EAD2841C96}"/>
          </ac:spMkLst>
        </pc:spChg>
        <pc:spChg chg="add mod">
          <ac:chgData name="Seung Joon Lee" userId="ef5e3f0e-aefd-4366-8bcd-423350da165b" providerId="ADAL" clId="{53BE4973-BA50-40AA-9A0B-AD64C02D4BFA}" dt="2024-02-20T13:34:46.765" v="1189" actId="207"/>
          <ac:spMkLst>
            <pc:docMk/>
            <pc:sldMk cId="1463351781" sldId="260"/>
            <ac:spMk id="4" creationId="{CFE75905-E201-427B-AD01-375530F18674}"/>
          </ac:spMkLst>
        </pc:spChg>
        <pc:spChg chg="add mod">
          <ac:chgData name="Seung Joon Lee" userId="ef5e3f0e-aefd-4366-8bcd-423350da165b" providerId="ADAL" clId="{53BE4973-BA50-40AA-9A0B-AD64C02D4BFA}" dt="2024-02-20T13:33:55.776" v="1171" actId="1076"/>
          <ac:spMkLst>
            <pc:docMk/>
            <pc:sldMk cId="1463351781" sldId="260"/>
            <ac:spMk id="5" creationId="{5D99AE45-A406-4D10-A10F-5C3036129615}"/>
          </ac:spMkLst>
        </pc:spChg>
        <pc:spChg chg="add mod">
          <ac:chgData name="Seung Joon Lee" userId="ef5e3f0e-aefd-4366-8bcd-423350da165b" providerId="ADAL" clId="{53BE4973-BA50-40AA-9A0B-AD64C02D4BFA}" dt="2024-02-20T13:37:08.279" v="1217" actId="14100"/>
          <ac:spMkLst>
            <pc:docMk/>
            <pc:sldMk cId="1463351781" sldId="260"/>
            <ac:spMk id="6" creationId="{674D61F8-266F-4816-98B3-E79EAB993ADB}"/>
          </ac:spMkLst>
        </pc:spChg>
        <pc:spChg chg="add mod">
          <ac:chgData name="Seung Joon Lee" userId="ef5e3f0e-aefd-4366-8bcd-423350da165b" providerId="ADAL" clId="{53BE4973-BA50-40AA-9A0B-AD64C02D4BFA}" dt="2024-02-20T13:34:46.765" v="1189" actId="207"/>
          <ac:spMkLst>
            <pc:docMk/>
            <pc:sldMk cId="1463351781" sldId="260"/>
            <ac:spMk id="7" creationId="{3A785384-BD8F-4DF7-BDBC-BD7CC877021B}"/>
          </ac:spMkLst>
        </pc:spChg>
        <pc:spChg chg="add mod">
          <ac:chgData name="Seung Joon Lee" userId="ef5e3f0e-aefd-4366-8bcd-423350da165b" providerId="ADAL" clId="{53BE4973-BA50-40AA-9A0B-AD64C02D4BFA}" dt="2024-02-20T13:48:51.830" v="1229" actId="207"/>
          <ac:spMkLst>
            <pc:docMk/>
            <pc:sldMk cId="1463351781" sldId="260"/>
            <ac:spMk id="8" creationId="{643736EC-D88A-4949-A0C9-04A7F808099B}"/>
          </ac:spMkLst>
        </pc:spChg>
        <pc:spChg chg="add mod">
          <ac:chgData name="Seung Joon Lee" userId="ef5e3f0e-aefd-4366-8bcd-423350da165b" providerId="ADAL" clId="{53BE4973-BA50-40AA-9A0B-AD64C02D4BFA}" dt="2024-02-20T13:48:47.954" v="1228" actId="207"/>
          <ac:spMkLst>
            <pc:docMk/>
            <pc:sldMk cId="1463351781" sldId="260"/>
            <ac:spMk id="9" creationId="{C5A64FF2-FCEA-4835-8A03-4A48A445236F}"/>
          </ac:spMkLst>
        </pc:spChg>
        <pc:spChg chg="add mod">
          <ac:chgData name="Seung Joon Lee" userId="ef5e3f0e-aefd-4366-8bcd-423350da165b" providerId="ADAL" clId="{53BE4973-BA50-40AA-9A0B-AD64C02D4BFA}" dt="2024-02-20T13:35:57.472" v="1207" actId="692"/>
          <ac:spMkLst>
            <pc:docMk/>
            <pc:sldMk cId="1463351781" sldId="260"/>
            <ac:spMk id="10" creationId="{F602D46C-EEDE-4CAC-BCAE-6A69440377DD}"/>
          </ac:spMkLst>
        </pc:spChg>
        <pc:spChg chg="add mod">
          <ac:chgData name="Seung Joon Lee" userId="ef5e3f0e-aefd-4366-8bcd-423350da165b" providerId="ADAL" clId="{53BE4973-BA50-40AA-9A0B-AD64C02D4BFA}" dt="2024-02-20T13:37:31.232" v="1223" actId="14100"/>
          <ac:spMkLst>
            <pc:docMk/>
            <pc:sldMk cId="1463351781" sldId="260"/>
            <ac:spMk id="11" creationId="{A53C42A1-69AE-4F63-B0AA-494EAE50BAB0}"/>
          </ac:spMkLst>
        </pc:spChg>
        <pc:spChg chg="add mod">
          <ac:chgData name="Seung Joon Lee" userId="ef5e3f0e-aefd-4366-8bcd-423350da165b" providerId="ADAL" clId="{53BE4973-BA50-40AA-9A0B-AD64C02D4BFA}" dt="2024-02-20T13:37:13.446" v="1219" actId="14100"/>
          <ac:spMkLst>
            <pc:docMk/>
            <pc:sldMk cId="1463351781" sldId="260"/>
            <ac:spMk id="12" creationId="{31A41A3F-7885-428E-941F-D870DC8B29A7}"/>
          </ac:spMkLst>
        </pc:spChg>
        <pc:spChg chg="add mod">
          <ac:chgData name="Seung Joon Lee" userId="ef5e3f0e-aefd-4366-8bcd-423350da165b" providerId="ADAL" clId="{53BE4973-BA50-40AA-9A0B-AD64C02D4BFA}" dt="2024-02-20T13:37:15.732" v="1220" actId="14100"/>
          <ac:spMkLst>
            <pc:docMk/>
            <pc:sldMk cId="1463351781" sldId="260"/>
            <ac:spMk id="13" creationId="{B8FE5FBB-A71A-4467-BE53-47A27769BB5B}"/>
          </ac:spMkLst>
        </pc:spChg>
        <pc:spChg chg="add mod">
          <ac:chgData name="Seung Joon Lee" userId="ef5e3f0e-aefd-4366-8bcd-423350da165b" providerId="ADAL" clId="{53BE4973-BA50-40AA-9A0B-AD64C02D4BFA}" dt="2024-02-20T13:36:51.670" v="1216" actId="14100"/>
          <ac:spMkLst>
            <pc:docMk/>
            <pc:sldMk cId="1463351781" sldId="260"/>
            <ac:spMk id="14" creationId="{28BC82FD-A77B-424F-AD45-267E7922D174}"/>
          </ac:spMkLst>
        </pc:spChg>
      </pc:sldChg>
      <pc:sldChg chg="addSp modSp add">
        <pc:chgData name="Seung Joon Lee" userId="ef5e3f0e-aefd-4366-8bcd-423350da165b" providerId="ADAL" clId="{53BE4973-BA50-40AA-9A0B-AD64C02D4BFA}" dt="2024-02-20T18:32:43.751" v="1272" actId="1076"/>
        <pc:sldMkLst>
          <pc:docMk/>
          <pc:sldMk cId="1066501083" sldId="261"/>
        </pc:sldMkLst>
        <pc:spChg chg="add mod">
          <ac:chgData name="Seung Joon Lee" userId="ef5e3f0e-aefd-4366-8bcd-423350da165b" providerId="ADAL" clId="{53BE4973-BA50-40AA-9A0B-AD64C02D4BFA}" dt="2024-02-20T18:32:43.751" v="1272" actId="1076"/>
          <ac:spMkLst>
            <pc:docMk/>
            <pc:sldMk cId="1066501083" sldId="261"/>
            <ac:spMk id="5" creationId="{AE104805-48D8-4A24-B7E5-DCA45115D875}"/>
          </ac:spMkLst>
        </pc:spChg>
        <pc:picChg chg="add mod">
          <ac:chgData name="Seung Joon Lee" userId="ef5e3f0e-aefd-4366-8bcd-423350da165b" providerId="ADAL" clId="{53BE4973-BA50-40AA-9A0B-AD64C02D4BFA}" dt="2024-02-20T18:32:38.786" v="1271" actId="1076"/>
          <ac:picMkLst>
            <pc:docMk/>
            <pc:sldMk cId="1066501083" sldId="261"/>
            <ac:picMk id="4" creationId="{1888EAEB-62F3-4CBE-8249-777B8D1C79F7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A2D59-634C-441E-8F54-5E9FDFDE3737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A3491-5C04-4CFA-96C7-8F2D413C7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752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A2D59-634C-441E-8F54-5E9FDFDE3737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A3491-5C04-4CFA-96C7-8F2D413C7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7756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A2D59-634C-441E-8F54-5E9FDFDE3737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A3491-5C04-4CFA-96C7-8F2D413C7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2265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A2D59-634C-441E-8F54-5E9FDFDE3737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A3491-5C04-4CFA-96C7-8F2D413C796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345311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A2D59-634C-441E-8F54-5E9FDFDE3737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A3491-5C04-4CFA-96C7-8F2D413C7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3169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A2D59-634C-441E-8F54-5E9FDFDE3737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A3491-5C04-4CFA-96C7-8F2D413C7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8047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A2D59-634C-441E-8F54-5E9FDFDE3737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A3491-5C04-4CFA-96C7-8F2D413C7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1766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A2D59-634C-441E-8F54-5E9FDFDE3737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A3491-5C04-4CFA-96C7-8F2D413C7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0428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A2D59-634C-441E-8F54-5E9FDFDE3737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A3491-5C04-4CFA-96C7-8F2D413C7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6459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A2D59-634C-441E-8F54-5E9FDFDE3737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A3491-5C04-4CFA-96C7-8F2D413C7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2342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A2D59-634C-441E-8F54-5E9FDFDE3737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A3491-5C04-4CFA-96C7-8F2D413C7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8602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A2D59-634C-441E-8F54-5E9FDFDE3737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A3491-5C04-4CFA-96C7-8F2D413C7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9419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A2D59-634C-441E-8F54-5E9FDFDE3737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A3491-5C04-4CFA-96C7-8F2D413C7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702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A2D59-634C-441E-8F54-5E9FDFDE3737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A3491-5C04-4CFA-96C7-8F2D413C7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1084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A2D59-634C-441E-8F54-5E9FDFDE3737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A3491-5C04-4CFA-96C7-8F2D413C7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4468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A2D59-634C-441E-8F54-5E9FDFDE3737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A3491-5C04-4CFA-96C7-8F2D413C7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868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A2D59-634C-441E-8F54-5E9FDFDE3737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A3491-5C04-4CFA-96C7-8F2D413C7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7899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53A2D59-634C-441E-8F54-5E9FDFDE3737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30BA3491-5C04-4CFA-96C7-8F2D413C7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15047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  <p:sldLayoutId id="2147483839" r:id="rId12"/>
    <p:sldLayoutId id="2147483840" r:id="rId13"/>
    <p:sldLayoutId id="2147483841" r:id="rId14"/>
    <p:sldLayoutId id="2147483842" r:id="rId15"/>
    <p:sldLayoutId id="2147483843" r:id="rId16"/>
    <p:sldLayoutId id="2147483844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microsoft.com/office/2017/06/relationships/model3d" Target="../media/model3d1.glb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microsoft.com/office/2017/06/relationships/model3d" Target="../media/model3d2.glb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96DE13C8-6AB8-4579-B1EA-33367AC69E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10328" y="4424075"/>
            <a:ext cx="9144000" cy="1655762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𝛍− 𝐑𝐰𝐞𝐥𝐥 𝐝𝐞𝐭𝐞𝐜𝐭𝐨𝐫𝐬 𝐟𝐨𝐫 𝐭𝐡𝐞 𝐄𝐏𝐈𝐂</a:t>
            </a:r>
          </a:p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Integration Meeting – 2/20/2024</a:t>
            </a: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Seungjoon Lee </a:t>
            </a: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Thomas Jefferson</a:t>
            </a:r>
            <a:r>
              <a:rPr lang="ko-KR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National Accelerator Facility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pic>
        <p:nvPicPr>
          <p:cNvPr id="4" name="Picture 3" descr="A cross section of a machine">
            <a:extLst>
              <a:ext uri="{FF2B5EF4-FFF2-40B4-BE49-F238E27FC236}">
                <a16:creationId xmlns:a16="http://schemas.microsoft.com/office/drawing/2014/main" id="{5DCF3D88-7192-4922-9C79-C222B2932D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6888" y="332350"/>
            <a:ext cx="6391150" cy="3621652"/>
          </a:xfrm>
          <a:prstGeom prst="rect">
            <a:avLst/>
          </a:prstGeom>
        </p:spPr>
      </p:pic>
      <p:pic>
        <p:nvPicPr>
          <p:cNvPr id="5" name="Picture 4" descr="A logo with a red arrow and blue circle&#10;&#10;Description automatically generated">
            <a:extLst>
              <a:ext uri="{FF2B5EF4-FFF2-40B4-BE49-F238E27FC236}">
                <a16:creationId xmlns:a16="http://schemas.microsoft.com/office/drawing/2014/main" id="{AB612553-221A-40B0-AE05-1E59793E80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963" y="6079837"/>
            <a:ext cx="965642" cy="69526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22D071A-FBC8-42ED-B633-261B2E8BBF9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0421711" y="6362233"/>
            <a:ext cx="1467291" cy="375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2389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545779-6E71-475C-A3EB-6CF752EFCE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Detector model inconsistency</a:t>
            </a:r>
            <a:br>
              <a:rPr lang="en-US" dirty="0"/>
            </a:br>
            <a:r>
              <a:rPr lang="en-US" dirty="0"/>
              <a:t>Inner Barrel (from engineering)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8FC44E-B3D6-4E90-A4EB-526EE19001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818908"/>
            <a:ext cx="10515600" cy="794327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Endcap radius is 43 cm which is the same as silicon tracker disc.</a:t>
            </a:r>
          </a:p>
          <a:p>
            <a:r>
              <a:rPr lang="en-US" dirty="0"/>
              <a:t>HD Endcap is inside of the </a:t>
            </a:r>
            <a:r>
              <a:rPr lang="en-US" dirty="0" err="1"/>
              <a:t>CyMBal</a:t>
            </a:r>
            <a:endParaRPr lang="en-US" dirty="0"/>
          </a:p>
        </p:txBody>
      </p:sp>
      <p:pic>
        <p:nvPicPr>
          <p:cNvPr id="4" name="Content Placeholder 7" descr="A metal box with a square door&#10;&#10;Description automatically generated with medium confidence">
            <a:extLst>
              <a:ext uri="{FF2B5EF4-FFF2-40B4-BE49-F238E27FC236}">
                <a16:creationId xmlns:a16="http://schemas.microsoft.com/office/drawing/2014/main" id="{D409CF46-277B-46A7-98F0-607FD95011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4362" y="1690688"/>
            <a:ext cx="8263331" cy="4087659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6FC75B2E-4DF8-4A6F-BC88-2AD460D5C23A}"/>
              </a:ext>
            </a:extLst>
          </p:cNvPr>
          <p:cNvCxnSpPr/>
          <p:nvPr/>
        </p:nvCxnSpPr>
        <p:spPr>
          <a:xfrm>
            <a:off x="2473872" y="2548745"/>
            <a:ext cx="1893454" cy="0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EE16154C-91C8-4326-A9D6-7EDC14713160}"/>
              </a:ext>
            </a:extLst>
          </p:cNvPr>
          <p:cNvSpPr/>
          <p:nvPr/>
        </p:nvSpPr>
        <p:spPr>
          <a:xfrm>
            <a:off x="8988356" y="2247971"/>
            <a:ext cx="1079282" cy="553590"/>
          </a:xfrm>
          <a:prstGeom prst="ellipse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3309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228CF2-24C6-48E0-95D0-3D8128782B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MPGDs</a:t>
            </a:r>
            <a:br>
              <a:rPr lang="en-US" sz="3600" dirty="0"/>
            </a:br>
            <a:r>
              <a:rPr lang="en-US" sz="3600" dirty="0" err="1"/>
              <a:t>ePIC</a:t>
            </a:r>
            <a:r>
              <a:rPr lang="en-US" sz="3600" dirty="0"/>
              <a:t> simulation for the Crater Lake </a:t>
            </a:r>
            <a:br>
              <a:rPr lang="en-US" sz="3600" dirty="0"/>
            </a:br>
            <a:r>
              <a:rPr lang="en-US" sz="3600" dirty="0"/>
              <a:t>Data from Matt </a:t>
            </a:r>
            <a:r>
              <a:rPr lang="en-US" sz="3600" dirty="0" err="1"/>
              <a:t>Posick</a:t>
            </a:r>
            <a:endParaRPr lang="en-US" sz="3600" dirty="0"/>
          </a:p>
        </p:txBody>
      </p:sp>
      <mc:AlternateContent xmlns:mc="http://schemas.openxmlformats.org/markup-compatibility/2006" xmlns:am3d="http://schemas.microsoft.com/office/drawing/2017/model3d">
        <mc:Choice Requires="am3d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D24A49F2-DA4D-4C67-9032-C1AFD7CFF0F7}"/>
                  </a:ext>
                </a:extLst>
              </p:cNvPr>
              <p:cNvGraphicFramePr>
                <a:graphicFrameLocks noGrp="1" noChangeAspect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390518"/>
                  </p:ext>
                </p:extLst>
              </p:nvPr>
            </p:nvGraphicFramePr>
            <p:xfrm>
              <a:off x="1526448" y="1859314"/>
              <a:ext cx="8983456" cy="3841190"/>
            </p:xfrm>
            <a:graphic>
              <a:graphicData uri="http://schemas.microsoft.com/office/drawing/2017/model3d">
                <am3d:model3d r:embed="rId2">
                  <am3d:spPr>
                    <a:xfrm>
                      <a:off x="0" y="0"/>
                      <a:ext cx="8983456" cy="3841190"/>
                    </a:xfrm>
                    <a:prstGeom prst="rect">
                      <a:avLst/>
                    </a:prstGeom>
                  </am3d:spPr>
                  <am3d:camera>
                    <am3d:pos x="0" y="0" z="52024452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195713" d="1000000"/>
                    <am3d:preTrans dx="4260887" dy="0" dz="3802872"/>
                    <am3d:scale>
                      <am3d:sx n="1000000" d="1000000"/>
                      <am3d:sy n="1000000" d="1000000"/>
                      <am3d:sz n="1000000" d="1000000"/>
                    </am3d:scale>
                    <am3d:rot ax="36020" ay="131881" az="1358"/>
                    <am3d:postTrans dx="0" dy="0" dz="0"/>
                  </am3d:trans>
                  <am3d:raster rName="Office3DRenderer" rVer="16.0.8326">
                    <am3d:blip r:embed="rId3"/>
                  </am3d:raster>
                  <am3d:objViewport viewportSz="9903140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 xmlns="">
          <p:pic>
            <p:nvPicPr>
              <p:cNvPr id="4" name="Content Placeholder 3">
                <a:extLst>
                  <a:ext uri="{FF2B5EF4-FFF2-40B4-BE49-F238E27FC236}">
                    <a16:creationId xmlns:a16="http://schemas.microsoft.com/office/drawing/2014/main" id="{D24A49F2-DA4D-4C67-9032-C1AFD7CFF0F7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26448" y="1859314"/>
                <a:ext cx="8983456" cy="3841190"/>
              </a:xfrm>
              <a:prstGeom prst="rect">
                <a:avLst/>
              </a:prstGeom>
            </p:spPr>
          </p:pic>
        </mc:Fallback>
      </mc:AlternateContent>
      <p:sp>
        <p:nvSpPr>
          <p:cNvPr id="5" name="Title 1">
            <a:extLst>
              <a:ext uri="{FF2B5EF4-FFF2-40B4-BE49-F238E27FC236}">
                <a16:creationId xmlns:a16="http://schemas.microsoft.com/office/drawing/2014/main" id="{8D44F11C-4691-4885-9EC6-A838B8455F6C}"/>
              </a:ext>
            </a:extLst>
          </p:cNvPr>
          <p:cNvSpPr txBox="1">
            <a:spLocks/>
          </p:cNvSpPr>
          <p:nvPr/>
        </p:nvSpPr>
        <p:spPr>
          <a:xfrm>
            <a:off x="2508114" y="5719157"/>
            <a:ext cx="7774022" cy="8127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Endcap radius = 50 cm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Endcaps are outside of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CyMBal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(blue)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77730D9-F64A-4F0F-A7C9-3592014BCA36}"/>
              </a:ext>
            </a:extLst>
          </p:cNvPr>
          <p:cNvSpPr/>
          <p:nvPr/>
        </p:nvSpPr>
        <p:spPr>
          <a:xfrm>
            <a:off x="4786009" y="2755841"/>
            <a:ext cx="564205" cy="2020440"/>
          </a:xfrm>
          <a:prstGeom prst="ellipse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415897C-1D19-4636-A2B3-B834EC2BDE33}"/>
              </a:ext>
            </a:extLst>
          </p:cNvPr>
          <p:cNvSpPr/>
          <p:nvPr/>
        </p:nvSpPr>
        <p:spPr>
          <a:xfrm>
            <a:off x="9260733" y="2769692"/>
            <a:ext cx="1021404" cy="2020440"/>
          </a:xfrm>
          <a:prstGeom prst="ellipse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7605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D844FA-7AEC-4A8A-B1B0-5438FA400E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MPGDs</a:t>
            </a:r>
            <a:br>
              <a:rPr lang="en-US" dirty="0"/>
            </a:br>
            <a:r>
              <a:rPr lang="en-US" dirty="0"/>
              <a:t>Data from menagerie table</a:t>
            </a:r>
            <a:br>
              <a:rPr lang="en-US" dirty="0"/>
            </a:br>
            <a:r>
              <a:rPr lang="en-US" sz="2700" dirty="0"/>
              <a:t>https://eic.jlab.org/Geometry/Detector/Detector-20240117135224.html</a:t>
            </a:r>
          </a:p>
        </p:txBody>
      </p:sp>
      <mc:AlternateContent xmlns:mc="http://schemas.openxmlformats.org/markup-compatibility/2006" xmlns:am3d="http://schemas.microsoft.com/office/drawing/2017/model3d">
        <mc:Choice Requires="am3d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2C4CFC29-AFC9-4BC2-B61C-AE1F3FBE8458}"/>
                  </a:ext>
                </a:extLst>
              </p:cNvPr>
              <p:cNvGraphicFramePr>
                <a:graphicFrameLocks noGrp="1" noChangeAspect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777495800"/>
                  </p:ext>
                </p:extLst>
              </p:nvPr>
            </p:nvGraphicFramePr>
            <p:xfrm>
              <a:off x="1224736" y="2000264"/>
              <a:ext cx="9472141" cy="4024803"/>
            </p:xfrm>
            <a:graphic>
              <a:graphicData uri="http://schemas.microsoft.com/office/drawing/2017/model3d">
                <am3d:model3d r:embed="rId2">
                  <am3d:spPr>
                    <a:xfrm>
                      <a:off x="0" y="0"/>
                      <a:ext cx="9472141" cy="4024803"/>
                    </a:xfrm>
                    <a:prstGeom prst="rect">
                      <a:avLst/>
                    </a:prstGeom>
                  </am3d:spPr>
                  <am3d:camera>
                    <am3d:pos x="0" y="0" z="52024452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195713" d="1000000"/>
                    <am3d:preTrans dx="4260887" dy="0" dz="3802872"/>
                    <am3d:scale>
                      <am3d:sx n="1000000" d="1000000"/>
                      <am3d:sy n="1000000" d="1000000"/>
                      <am3d:sz n="1000000" d="1000000"/>
                    </am3d:scale>
                    <am3d:rot ay="-84003"/>
                    <am3d:postTrans dx="0" dy="0" dz="0"/>
                  </am3d:trans>
                  <am3d:raster rName="Office3DRenderer" rVer="16.0.8326">
                    <am3d:blip r:embed="rId3"/>
                  </am3d:raster>
                  <am3d:objViewport viewportSz="10472543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 xmlns="">
          <p:pic>
            <p:nvPicPr>
              <p:cNvPr id="4" name="Content Placeholder 3">
                <a:extLst>
                  <a:ext uri="{FF2B5EF4-FFF2-40B4-BE49-F238E27FC236}">
                    <a16:creationId xmlns:a16="http://schemas.microsoft.com/office/drawing/2014/main" id="{2C4CFC29-AFC9-4BC2-B61C-AE1F3FBE8458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24736" y="2000264"/>
                <a:ext cx="9472141" cy="4024803"/>
              </a:xfrm>
              <a:prstGeom prst="rect">
                <a:avLst/>
              </a:prstGeom>
            </p:spPr>
          </p:pic>
        </mc:Fallback>
      </mc:AlternateContent>
      <p:sp>
        <p:nvSpPr>
          <p:cNvPr id="5" name="Title 1">
            <a:extLst>
              <a:ext uri="{FF2B5EF4-FFF2-40B4-BE49-F238E27FC236}">
                <a16:creationId xmlns:a16="http://schemas.microsoft.com/office/drawing/2014/main" id="{B76FDC34-7849-40F2-88F6-0E94ECB8BE5C}"/>
              </a:ext>
            </a:extLst>
          </p:cNvPr>
          <p:cNvSpPr txBox="1">
            <a:spLocks/>
          </p:cNvSpPr>
          <p:nvPr/>
        </p:nvSpPr>
        <p:spPr>
          <a:xfrm>
            <a:off x="2471169" y="5669377"/>
            <a:ext cx="7774022" cy="8127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Endcap radius = 50 cm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LD Endcap is inside of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CyMBal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HD Endcap has too narrow gap from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CyMBal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LCLGAD Endcap size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28A4C70-F7F4-4E1C-9778-97FFAD788A5D}"/>
              </a:ext>
            </a:extLst>
          </p:cNvPr>
          <p:cNvSpPr/>
          <p:nvPr/>
        </p:nvSpPr>
        <p:spPr>
          <a:xfrm>
            <a:off x="4406631" y="3002445"/>
            <a:ext cx="1021404" cy="2020440"/>
          </a:xfrm>
          <a:prstGeom prst="ellipse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202CC1A-B640-49A8-B878-A5466F893D81}"/>
              </a:ext>
            </a:extLst>
          </p:cNvPr>
          <p:cNvSpPr/>
          <p:nvPr/>
        </p:nvSpPr>
        <p:spPr>
          <a:xfrm>
            <a:off x="9587344" y="2863273"/>
            <a:ext cx="406401" cy="395167"/>
          </a:xfrm>
          <a:prstGeom prst="ellipse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ECF0679-0AF9-4972-A935-1E1D0A216F48}"/>
              </a:ext>
            </a:extLst>
          </p:cNvPr>
          <p:cNvSpPr/>
          <p:nvPr/>
        </p:nvSpPr>
        <p:spPr>
          <a:xfrm>
            <a:off x="10245191" y="2607278"/>
            <a:ext cx="722073" cy="2887286"/>
          </a:xfrm>
          <a:prstGeom prst="ellipse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6979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085F42-72D6-41E1-A93E-024A1A8C3A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considerations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56FD86-96B1-4EC8-8E3F-B1EAD2841C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Cooling: FEB (+RDO) is still under development.</a:t>
            </a:r>
          </a:p>
          <a:p>
            <a:r>
              <a:rPr lang="en-US" dirty="0"/>
              <a:t>LD Endcap spacing: space required for FEB/RDO </a:t>
            </a:r>
          </a:p>
          <a:p>
            <a:r>
              <a:rPr lang="en-US" dirty="0"/>
              <a:t>Assembly process (inner support)</a:t>
            </a:r>
          </a:p>
          <a:p>
            <a:r>
              <a:rPr lang="en-US" dirty="0"/>
              <a:t>Endcap is sandwiched by SVT, </a:t>
            </a:r>
            <a:r>
              <a:rPr lang="en-US" dirty="0" err="1"/>
              <a:t>CyMBAL</a:t>
            </a:r>
            <a:r>
              <a:rPr lang="en-US" dirty="0"/>
              <a:t>, ACLGAD, and </a:t>
            </a:r>
            <a:r>
              <a:rPr lang="en-US" dirty="0" err="1"/>
              <a:t>pfRICH</a:t>
            </a:r>
            <a:r>
              <a:rPr lang="en-US" dirty="0"/>
              <a:t>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FE75905-E201-427B-AD01-375530F18674}"/>
              </a:ext>
            </a:extLst>
          </p:cNvPr>
          <p:cNvSpPr/>
          <p:nvPr/>
        </p:nvSpPr>
        <p:spPr>
          <a:xfrm>
            <a:off x="3354774" y="4551137"/>
            <a:ext cx="200025" cy="199231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D99AE45-A406-4D10-A10F-5C3036129615}"/>
              </a:ext>
            </a:extLst>
          </p:cNvPr>
          <p:cNvSpPr/>
          <p:nvPr/>
        </p:nvSpPr>
        <p:spPr>
          <a:xfrm>
            <a:off x="1507057" y="4116388"/>
            <a:ext cx="1660685" cy="24270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74D61F8-266F-4816-98B3-E79EAB993ADB}"/>
              </a:ext>
            </a:extLst>
          </p:cNvPr>
          <p:cNvSpPr/>
          <p:nvPr/>
        </p:nvSpPr>
        <p:spPr>
          <a:xfrm>
            <a:off x="4190866" y="4669277"/>
            <a:ext cx="95385" cy="19059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A785384-BD8F-4DF7-BDBC-BD7CC877021B}"/>
              </a:ext>
            </a:extLst>
          </p:cNvPr>
          <p:cNvSpPr/>
          <p:nvPr/>
        </p:nvSpPr>
        <p:spPr>
          <a:xfrm>
            <a:off x="3736454" y="4559075"/>
            <a:ext cx="200025" cy="199231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43736EC-D88A-4949-A0C9-04A7F808099B}"/>
              </a:ext>
            </a:extLst>
          </p:cNvPr>
          <p:cNvSpPr/>
          <p:nvPr/>
        </p:nvSpPr>
        <p:spPr>
          <a:xfrm>
            <a:off x="4064914" y="4310857"/>
            <a:ext cx="3143250" cy="1299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5A64FF2-FCEA-4835-8A03-4A48A445236F}"/>
              </a:ext>
            </a:extLst>
          </p:cNvPr>
          <p:cNvSpPr/>
          <p:nvPr/>
        </p:nvSpPr>
        <p:spPr>
          <a:xfrm>
            <a:off x="3354774" y="3862842"/>
            <a:ext cx="3831467" cy="32180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F602D46C-EEDE-4CAC-BCAE-6A69440377DD}"/>
              </a:ext>
            </a:extLst>
          </p:cNvPr>
          <p:cNvSpPr/>
          <p:nvPr/>
        </p:nvSpPr>
        <p:spPr>
          <a:xfrm>
            <a:off x="2514600" y="3869871"/>
            <a:ext cx="2293057" cy="890431"/>
          </a:xfrm>
          <a:custGeom>
            <a:avLst/>
            <a:gdLst>
              <a:gd name="connsiteX0" fmla="*/ 2286000 w 2293057"/>
              <a:gd name="connsiteY0" fmla="*/ 889908 h 890431"/>
              <a:gd name="connsiteX1" fmla="*/ 2245179 w 2293057"/>
              <a:gd name="connsiteY1" fmla="*/ 857250 h 890431"/>
              <a:gd name="connsiteX2" fmla="*/ 1926771 w 2293057"/>
              <a:gd name="connsiteY2" fmla="*/ 677636 h 890431"/>
              <a:gd name="connsiteX3" fmla="*/ 1404257 w 2293057"/>
              <a:gd name="connsiteY3" fmla="*/ 628650 h 890431"/>
              <a:gd name="connsiteX4" fmla="*/ 873579 w 2293057"/>
              <a:gd name="connsiteY4" fmla="*/ 440872 h 890431"/>
              <a:gd name="connsiteX5" fmla="*/ 710293 w 2293057"/>
              <a:gd name="connsiteY5" fmla="*/ 195943 h 890431"/>
              <a:gd name="connsiteX6" fmla="*/ 0 w 2293057"/>
              <a:gd name="connsiteY6" fmla="*/ 0 h 890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93057" h="890431">
                <a:moveTo>
                  <a:pt x="2286000" y="889908"/>
                </a:moveTo>
                <a:cubicBezTo>
                  <a:pt x="2295525" y="891268"/>
                  <a:pt x="2305051" y="892629"/>
                  <a:pt x="2245179" y="857250"/>
                </a:cubicBezTo>
                <a:cubicBezTo>
                  <a:pt x="2185307" y="821871"/>
                  <a:pt x="2066925" y="715736"/>
                  <a:pt x="1926771" y="677636"/>
                </a:cubicBezTo>
                <a:cubicBezTo>
                  <a:pt x="1786617" y="639536"/>
                  <a:pt x="1579789" y="668111"/>
                  <a:pt x="1404257" y="628650"/>
                </a:cubicBezTo>
                <a:cubicBezTo>
                  <a:pt x="1228725" y="589189"/>
                  <a:pt x="989240" y="512990"/>
                  <a:pt x="873579" y="440872"/>
                </a:cubicBezTo>
                <a:cubicBezTo>
                  <a:pt x="757918" y="368754"/>
                  <a:pt x="855889" y="269422"/>
                  <a:pt x="710293" y="195943"/>
                </a:cubicBezTo>
                <a:cubicBezTo>
                  <a:pt x="564697" y="122464"/>
                  <a:pt x="160564" y="34018"/>
                  <a:pt x="0" y="0"/>
                </a:cubicBezTo>
              </a:path>
            </a:pathLst>
          </a:custGeom>
          <a:ln w="38100">
            <a:headEnd type="none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53C42A1-69AE-4F63-B0AA-494EAE50BAB0}"/>
              </a:ext>
            </a:extLst>
          </p:cNvPr>
          <p:cNvSpPr/>
          <p:nvPr/>
        </p:nvSpPr>
        <p:spPr>
          <a:xfrm>
            <a:off x="4746726" y="4663378"/>
            <a:ext cx="95385" cy="19118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1A41A3F-7885-428E-941F-D870DC8B29A7}"/>
              </a:ext>
            </a:extLst>
          </p:cNvPr>
          <p:cNvSpPr/>
          <p:nvPr/>
        </p:nvSpPr>
        <p:spPr>
          <a:xfrm>
            <a:off x="5280984" y="4669277"/>
            <a:ext cx="95385" cy="19059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8FE5FBB-A71A-4467-BE53-47A27769BB5B}"/>
              </a:ext>
            </a:extLst>
          </p:cNvPr>
          <p:cNvSpPr/>
          <p:nvPr/>
        </p:nvSpPr>
        <p:spPr>
          <a:xfrm>
            <a:off x="5866775" y="4669276"/>
            <a:ext cx="95385" cy="19118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8BC82FD-A77B-424F-AD45-267E7922D174}"/>
              </a:ext>
            </a:extLst>
          </p:cNvPr>
          <p:cNvSpPr/>
          <p:nvPr/>
        </p:nvSpPr>
        <p:spPr>
          <a:xfrm>
            <a:off x="6495822" y="5175114"/>
            <a:ext cx="1409929" cy="14168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3517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22C5E9-7EF1-4EB3-9375-612F9D282B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2B2EBD-EF44-40F1-AF4D-6AC980DFEB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888EAEB-62F3-4CBE-8249-777B8D1C79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1029" y="1936884"/>
            <a:ext cx="6376306" cy="4642034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AE104805-48D8-4A24-B7E5-DCA45115D875}"/>
              </a:ext>
            </a:extLst>
          </p:cNvPr>
          <p:cNvSpPr/>
          <p:nvPr/>
        </p:nvSpPr>
        <p:spPr>
          <a:xfrm>
            <a:off x="8563349" y="2109257"/>
            <a:ext cx="722073" cy="2887286"/>
          </a:xfrm>
          <a:prstGeom prst="ellipse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01083"/>
      </p:ext>
    </p:extLst>
  </p:cSld>
  <p:clrMapOvr>
    <a:masterClrMapping/>
  </p:clrMapOvr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TM04033923[[fn=Depth]]</Template>
  <TotalTime>552</TotalTime>
  <Words>161</Words>
  <Application>Microsoft Office PowerPoint</Application>
  <PresentationFormat>Widescreen</PresentationFormat>
  <Paragraphs>22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HY엽서L</vt:lpstr>
      <vt:lpstr>Arial</vt:lpstr>
      <vt:lpstr>Corbel</vt:lpstr>
      <vt:lpstr>Depth</vt:lpstr>
      <vt:lpstr>PowerPoint Presentation</vt:lpstr>
      <vt:lpstr>Detector model inconsistency Inner Barrel (from engineering)</vt:lpstr>
      <vt:lpstr>MPGDs ePIC simulation for the Crater Lake  Data from Matt Posick</vt:lpstr>
      <vt:lpstr>MPGDs Data from menagerie table https://eic.jlab.org/Geometry/Detector/Detector-20240117135224.html</vt:lpstr>
      <vt:lpstr>Other considerations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Seung Joon Lee</dc:creator>
  <cp:lastModifiedBy>Seung Joon Lee</cp:lastModifiedBy>
  <cp:revision>12</cp:revision>
  <dcterms:created xsi:type="dcterms:W3CDTF">2024-02-19T23:42:15Z</dcterms:created>
  <dcterms:modified xsi:type="dcterms:W3CDTF">2024-02-20T18:34:30Z</dcterms:modified>
</cp:coreProperties>
</file>