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68" r:id="rId2"/>
  </p:sldMasterIdLst>
  <p:notesMasterIdLst>
    <p:notesMasterId r:id="rId11"/>
  </p:notesMasterIdLst>
  <p:sldIdLst>
    <p:sldId id="256" r:id="rId3"/>
    <p:sldId id="609" r:id="rId4"/>
    <p:sldId id="612" r:id="rId5"/>
    <p:sldId id="610" r:id="rId6"/>
    <p:sldId id="611" r:id="rId7"/>
    <p:sldId id="601" r:id="rId8"/>
    <p:sldId id="259" r:id="rId9"/>
    <p:sldId id="260" r:id="rId1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jr1HxVoUe6zW/bEKeTs1Vtqc1ND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nanvo, Kondo (kg6cq)" initials="GK(" lastIdx="1" clrIdx="0">
    <p:extLst>
      <p:ext uri="{19B8F6BF-5375-455C-9EA6-DF929625EA0E}">
        <p15:presenceInfo xmlns:p15="http://schemas.microsoft.com/office/powerpoint/2012/main" userId="S::kg6cq@virginia.edu::cf2a00cd-5d4a-477d-a52f-af039bcf185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1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37" Type="http://customschemas.google.com/relationships/presentationmetadata" Target="meta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nanvo, Kondo (kg6cq)" userId="cf2a00cd-5d4a-477d-a52f-af039bcf1853" providerId="ADAL" clId="{FFBAA94E-1AD5-4524-B2F0-352395CA2866}"/>
  </pc:docChgLst>
  <pc:docChgLst>
    <pc:chgData name="Kondo Gnanvo" userId="138e8ee5-071e-4200-bbe9-20c101fa0b3f" providerId="ADAL" clId="{2BD64D04-4BCB-477D-8C29-56073A6EACC2}"/>
    <pc:docChg chg="undo redo custSel addSld delSld modSld delMainMaster modMainMaster">
      <pc:chgData name="Kondo Gnanvo" userId="138e8ee5-071e-4200-bbe9-20c101fa0b3f" providerId="ADAL" clId="{2BD64D04-4BCB-477D-8C29-56073A6EACC2}" dt="2024-03-25T12:24:43.915" v="4566" actId="1035"/>
      <pc:docMkLst>
        <pc:docMk/>
      </pc:docMkLst>
      <pc:sldChg chg="modSp">
        <pc:chgData name="Kondo Gnanvo" userId="138e8ee5-071e-4200-bbe9-20c101fa0b3f" providerId="ADAL" clId="{2BD64D04-4BCB-477D-8C29-56073A6EACC2}" dt="2024-03-25T11:26:48.486" v="2362" actId="6549"/>
        <pc:sldMkLst>
          <pc:docMk/>
          <pc:sldMk cId="0" sldId="256"/>
        </pc:sldMkLst>
        <pc:spChg chg="mod">
          <ac:chgData name="Kondo Gnanvo" userId="138e8ee5-071e-4200-bbe9-20c101fa0b3f" providerId="ADAL" clId="{2BD64D04-4BCB-477D-8C29-56073A6EACC2}" dt="2024-03-25T11:26:48.486" v="2362" actId="6549"/>
          <ac:spMkLst>
            <pc:docMk/>
            <pc:sldMk cId="0" sldId="256"/>
            <ac:spMk id="137" creationId="{00000000-0000-0000-0000-000000000000}"/>
          </ac:spMkLst>
        </pc:spChg>
        <pc:spChg chg="mod">
          <ac:chgData name="Kondo Gnanvo" userId="138e8ee5-071e-4200-bbe9-20c101fa0b3f" providerId="ADAL" clId="{2BD64D04-4BCB-477D-8C29-56073A6EACC2}" dt="2024-03-25T11:26:43.390" v="2361" actId="20577"/>
          <ac:spMkLst>
            <pc:docMk/>
            <pc:sldMk cId="0" sldId="256"/>
            <ac:spMk id="138" creationId="{00000000-0000-0000-0000-000000000000}"/>
          </ac:spMkLst>
        </pc:spChg>
      </pc:sldChg>
      <pc:sldChg chg="del">
        <pc:chgData name="Kondo Gnanvo" userId="138e8ee5-071e-4200-bbe9-20c101fa0b3f" providerId="ADAL" clId="{2BD64D04-4BCB-477D-8C29-56073A6EACC2}" dt="2024-03-24T14:14:28.063" v="31" actId="2696"/>
        <pc:sldMkLst>
          <pc:docMk/>
          <pc:sldMk cId="1001878107" sldId="257"/>
        </pc:sldMkLst>
      </pc:sldChg>
      <pc:sldChg chg="del">
        <pc:chgData name="Kondo Gnanvo" userId="138e8ee5-071e-4200-bbe9-20c101fa0b3f" providerId="ADAL" clId="{2BD64D04-4BCB-477D-8C29-56073A6EACC2}" dt="2024-03-24T14:14:29.136" v="32" actId="2696"/>
        <pc:sldMkLst>
          <pc:docMk/>
          <pc:sldMk cId="755313079" sldId="258"/>
        </pc:sldMkLst>
      </pc:sldChg>
      <pc:sldChg chg="modSp">
        <pc:chgData name="Kondo Gnanvo" userId="138e8ee5-071e-4200-bbe9-20c101fa0b3f" providerId="ADAL" clId="{2BD64D04-4BCB-477D-8C29-56073A6EACC2}" dt="2024-03-24T14:44:42.606" v="444" actId="27636"/>
        <pc:sldMkLst>
          <pc:docMk/>
          <pc:sldMk cId="0" sldId="259"/>
        </pc:sldMkLst>
        <pc:spChg chg="mod">
          <ac:chgData name="Kondo Gnanvo" userId="138e8ee5-071e-4200-bbe9-20c101fa0b3f" providerId="ADAL" clId="{2BD64D04-4BCB-477D-8C29-56073A6EACC2}" dt="2024-03-24T14:44:42.606" v="444" actId="27636"/>
          <ac:spMkLst>
            <pc:docMk/>
            <pc:sldMk cId="0" sldId="259"/>
            <ac:spMk id="84" creationId="{00000000-0000-0000-0000-000000000000}"/>
          </ac:spMkLst>
        </pc:spChg>
      </pc:sldChg>
      <pc:sldChg chg="del">
        <pc:chgData name="Kondo Gnanvo" userId="138e8ee5-071e-4200-bbe9-20c101fa0b3f" providerId="ADAL" clId="{2BD64D04-4BCB-477D-8C29-56073A6EACC2}" dt="2024-03-24T14:14:26.449" v="28" actId="2696"/>
        <pc:sldMkLst>
          <pc:docMk/>
          <pc:sldMk cId="0" sldId="263"/>
        </pc:sldMkLst>
      </pc:sldChg>
      <pc:sldChg chg="del">
        <pc:chgData name="Kondo Gnanvo" userId="138e8ee5-071e-4200-bbe9-20c101fa0b3f" providerId="ADAL" clId="{2BD64D04-4BCB-477D-8C29-56073A6EACC2}" dt="2024-03-24T14:13:59.450" v="8" actId="2696"/>
        <pc:sldMkLst>
          <pc:docMk/>
          <pc:sldMk cId="0" sldId="265"/>
        </pc:sldMkLst>
      </pc:sldChg>
      <pc:sldChg chg="del">
        <pc:chgData name="Kondo Gnanvo" userId="138e8ee5-071e-4200-bbe9-20c101fa0b3f" providerId="ADAL" clId="{2BD64D04-4BCB-477D-8C29-56073A6EACC2}" dt="2024-03-24T14:14:02.314" v="12" actId="2696"/>
        <pc:sldMkLst>
          <pc:docMk/>
          <pc:sldMk cId="0" sldId="268"/>
        </pc:sldMkLst>
      </pc:sldChg>
      <pc:sldChg chg="del">
        <pc:chgData name="Kondo Gnanvo" userId="138e8ee5-071e-4200-bbe9-20c101fa0b3f" providerId="ADAL" clId="{2BD64D04-4BCB-477D-8C29-56073A6EACC2}" dt="2024-03-24T14:14:23.795" v="25" actId="2696"/>
        <pc:sldMkLst>
          <pc:docMk/>
          <pc:sldMk cId="0" sldId="275"/>
        </pc:sldMkLst>
      </pc:sldChg>
      <pc:sldChg chg="del">
        <pc:chgData name="Kondo Gnanvo" userId="138e8ee5-071e-4200-bbe9-20c101fa0b3f" providerId="ADAL" clId="{2BD64D04-4BCB-477D-8C29-56073A6EACC2}" dt="2024-03-24T14:14:27.385" v="29" actId="2696"/>
        <pc:sldMkLst>
          <pc:docMk/>
          <pc:sldMk cId="0" sldId="276"/>
        </pc:sldMkLst>
      </pc:sldChg>
      <pc:sldChg chg="del">
        <pc:chgData name="Kondo Gnanvo" userId="138e8ee5-071e-4200-bbe9-20c101fa0b3f" providerId="ADAL" clId="{2BD64D04-4BCB-477D-8C29-56073A6EACC2}" dt="2024-03-24T14:13:50.482" v="4" actId="2696"/>
        <pc:sldMkLst>
          <pc:docMk/>
          <pc:sldMk cId="3178085363" sldId="575"/>
        </pc:sldMkLst>
      </pc:sldChg>
      <pc:sldChg chg="del">
        <pc:chgData name="Kondo Gnanvo" userId="138e8ee5-071e-4200-bbe9-20c101fa0b3f" providerId="ADAL" clId="{2BD64D04-4BCB-477D-8C29-56073A6EACC2}" dt="2024-03-24T14:14:03.730" v="13" actId="2696"/>
        <pc:sldMkLst>
          <pc:docMk/>
          <pc:sldMk cId="1619866948" sldId="580"/>
        </pc:sldMkLst>
      </pc:sldChg>
      <pc:sldChg chg="del">
        <pc:chgData name="Kondo Gnanvo" userId="138e8ee5-071e-4200-bbe9-20c101fa0b3f" providerId="ADAL" clId="{2BD64D04-4BCB-477D-8C29-56073A6EACC2}" dt="2024-03-24T14:22:13.156" v="141" actId="2696"/>
        <pc:sldMkLst>
          <pc:docMk/>
          <pc:sldMk cId="3817803332" sldId="589"/>
        </pc:sldMkLst>
      </pc:sldChg>
      <pc:sldChg chg="del">
        <pc:chgData name="Kondo Gnanvo" userId="138e8ee5-071e-4200-bbe9-20c101fa0b3f" providerId="ADAL" clId="{2BD64D04-4BCB-477D-8C29-56073A6EACC2}" dt="2024-03-24T14:14:01.648" v="11" actId="2696"/>
        <pc:sldMkLst>
          <pc:docMk/>
          <pc:sldMk cId="3598667297" sldId="593"/>
        </pc:sldMkLst>
      </pc:sldChg>
      <pc:sldChg chg="del">
        <pc:chgData name="Kondo Gnanvo" userId="138e8ee5-071e-4200-bbe9-20c101fa0b3f" providerId="ADAL" clId="{2BD64D04-4BCB-477D-8C29-56073A6EACC2}" dt="2024-03-24T14:14:07.481" v="17" actId="2696"/>
        <pc:sldMkLst>
          <pc:docMk/>
          <pc:sldMk cId="1973109879" sldId="595"/>
        </pc:sldMkLst>
      </pc:sldChg>
      <pc:sldChg chg="del">
        <pc:chgData name="Kondo Gnanvo" userId="138e8ee5-071e-4200-bbe9-20c101fa0b3f" providerId="ADAL" clId="{2BD64D04-4BCB-477D-8C29-56073A6EACC2}" dt="2024-03-24T14:14:08.499" v="18" actId="2696"/>
        <pc:sldMkLst>
          <pc:docMk/>
          <pc:sldMk cId="900724906" sldId="596"/>
        </pc:sldMkLst>
      </pc:sldChg>
      <pc:sldChg chg="del">
        <pc:chgData name="Kondo Gnanvo" userId="138e8ee5-071e-4200-bbe9-20c101fa0b3f" providerId="ADAL" clId="{2BD64D04-4BCB-477D-8C29-56073A6EACC2}" dt="2024-03-24T14:13:47.386" v="3" actId="2696"/>
        <pc:sldMkLst>
          <pc:docMk/>
          <pc:sldMk cId="2124013522" sldId="598"/>
        </pc:sldMkLst>
      </pc:sldChg>
      <pc:sldChg chg="del">
        <pc:chgData name="Kondo Gnanvo" userId="138e8ee5-071e-4200-bbe9-20c101fa0b3f" providerId="ADAL" clId="{2BD64D04-4BCB-477D-8C29-56073A6EACC2}" dt="2024-03-24T14:13:57.155" v="5" actId="2696"/>
        <pc:sldMkLst>
          <pc:docMk/>
          <pc:sldMk cId="577317320" sldId="600"/>
        </pc:sldMkLst>
      </pc:sldChg>
      <pc:sldChg chg="del">
        <pc:chgData name="Kondo Gnanvo" userId="138e8ee5-071e-4200-bbe9-20c101fa0b3f" providerId="ADAL" clId="{2BD64D04-4BCB-477D-8C29-56073A6EACC2}" dt="2024-03-24T14:14:23.096" v="21" actId="2696"/>
        <pc:sldMkLst>
          <pc:docMk/>
          <pc:sldMk cId="4278430840" sldId="602"/>
        </pc:sldMkLst>
      </pc:sldChg>
      <pc:sldChg chg="add del">
        <pc:chgData name="Kondo Gnanvo" userId="138e8ee5-071e-4200-bbe9-20c101fa0b3f" providerId="ADAL" clId="{2BD64D04-4BCB-477D-8C29-56073A6EACC2}" dt="2024-03-24T14:37:22.213" v="376" actId="2696"/>
        <pc:sldMkLst>
          <pc:docMk/>
          <pc:sldMk cId="1639609078" sldId="603"/>
        </pc:sldMkLst>
      </pc:sldChg>
      <pc:sldChg chg="del">
        <pc:chgData name="Kondo Gnanvo" userId="138e8ee5-071e-4200-bbe9-20c101fa0b3f" providerId="ADAL" clId="{2BD64D04-4BCB-477D-8C29-56073A6EACC2}" dt="2024-03-24T14:14:24.764" v="26" actId="2696"/>
        <pc:sldMkLst>
          <pc:docMk/>
          <pc:sldMk cId="0" sldId="605"/>
        </pc:sldMkLst>
      </pc:sldChg>
      <pc:sldChg chg="del">
        <pc:chgData name="Kondo Gnanvo" userId="138e8ee5-071e-4200-bbe9-20c101fa0b3f" providerId="ADAL" clId="{2BD64D04-4BCB-477D-8C29-56073A6EACC2}" dt="2024-03-24T14:22:10.664" v="140" actId="2696"/>
        <pc:sldMkLst>
          <pc:docMk/>
          <pc:sldMk cId="2567989898" sldId="607"/>
        </pc:sldMkLst>
      </pc:sldChg>
      <pc:sldChg chg="del">
        <pc:chgData name="Kondo Gnanvo" userId="138e8ee5-071e-4200-bbe9-20c101fa0b3f" providerId="ADAL" clId="{2BD64D04-4BCB-477D-8C29-56073A6EACC2}" dt="2024-03-24T14:14:33.846" v="33" actId="2696"/>
        <pc:sldMkLst>
          <pc:docMk/>
          <pc:sldMk cId="1265580609" sldId="608"/>
        </pc:sldMkLst>
      </pc:sldChg>
      <pc:sldChg chg="addSp delSp modSp add del">
        <pc:chgData name="Kondo Gnanvo" userId="138e8ee5-071e-4200-bbe9-20c101fa0b3f" providerId="ADAL" clId="{2BD64D04-4BCB-477D-8C29-56073A6EACC2}" dt="2024-03-24T14:36:19.256" v="356" actId="2696"/>
        <pc:sldMkLst>
          <pc:docMk/>
          <pc:sldMk cId="2450333146" sldId="608"/>
        </pc:sldMkLst>
        <pc:spChg chg="mod">
          <ac:chgData name="Kondo Gnanvo" userId="138e8ee5-071e-4200-bbe9-20c101fa0b3f" providerId="ADAL" clId="{2BD64D04-4BCB-477D-8C29-56073A6EACC2}" dt="2024-03-24T14:21:08.312" v="127" actId="403"/>
          <ac:spMkLst>
            <pc:docMk/>
            <pc:sldMk cId="2450333146" sldId="608"/>
            <ac:spMk id="5" creationId="{2F3F18D8-5F13-4132-97A8-454F82992A25}"/>
          </ac:spMkLst>
        </pc:spChg>
        <pc:spChg chg="mod">
          <ac:chgData name="Kondo Gnanvo" userId="138e8ee5-071e-4200-bbe9-20c101fa0b3f" providerId="ADAL" clId="{2BD64D04-4BCB-477D-8C29-56073A6EACC2}" dt="2024-03-24T14:21:08.312" v="127" actId="403"/>
          <ac:spMkLst>
            <pc:docMk/>
            <pc:sldMk cId="2450333146" sldId="608"/>
            <ac:spMk id="6" creationId="{7F9A43E0-3CC0-45BE-8136-8C85396E8A7C}"/>
          </ac:spMkLst>
        </pc:spChg>
        <pc:spChg chg="mod">
          <ac:chgData name="Kondo Gnanvo" userId="138e8ee5-071e-4200-bbe9-20c101fa0b3f" providerId="ADAL" clId="{2BD64D04-4BCB-477D-8C29-56073A6EACC2}" dt="2024-03-24T14:21:08.312" v="127" actId="403"/>
          <ac:spMkLst>
            <pc:docMk/>
            <pc:sldMk cId="2450333146" sldId="608"/>
            <ac:spMk id="8" creationId="{D35F74E1-FDF7-4999-8839-DBAF6DA192F3}"/>
          </ac:spMkLst>
        </pc:spChg>
        <pc:spChg chg="mod">
          <ac:chgData name="Kondo Gnanvo" userId="138e8ee5-071e-4200-bbe9-20c101fa0b3f" providerId="ADAL" clId="{2BD64D04-4BCB-477D-8C29-56073A6EACC2}" dt="2024-03-24T14:16:13.307" v="53" actId="403"/>
          <ac:spMkLst>
            <pc:docMk/>
            <pc:sldMk cId="2450333146" sldId="608"/>
            <ac:spMk id="9" creationId="{777E22EE-0444-4902-BE61-D52977103699}"/>
          </ac:spMkLst>
        </pc:spChg>
        <pc:spChg chg="mod">
          <ac:chgData name="Kondo Gnanvo" userId="138e8ee5-071e-4200-bbe9-20c101fa0b3f" providerId="ADAL" clId="{2BD64D04-4BCB-477D-8C29-56073A6EACC2}" dt="2024-03-24T14:21:47.751" v="137" actId="14100"/>
          <ac:spMkLst>
            <pc:docMk/>
            <pc:sldMk cId="2450333146" sldId="608"/>
            <ac:spMk id="17" creationId="{EDF8FFE8-A8AB-4FDC-956C-90A637E89D16}"/>
          </ac:spMkLst>
        </pc:spChg>
        <pc:spChg chg="mod">
          <ac:chgData name="Kondo Gnanvo" userId="138e8ee5-071e-4200-bbe9-20c101fa0b3f" providerId="ADAL" clId="{2BD64D04-4BCB-477D-8C29-56073A6EACC2}" dt="2024-03-24T14:16:05.695" v="51" actId="403"/>
          <ac:spMkLst>
            <pc:docMk/>
            <pc:sldMk cId="2450333146" sldId="608"/>
            <ac:spMk id="20" creationId="{32547A78-B5C3-44C8-AB52-4835F4420F10}"/>
          </ac:spMkLst>
        </pc:spChg>
        <pc:spChg chg="mod">
          <ac:chgData name="Kondo Gnanvo" userId="138e8ee5-071e-4200-bbe9-20c101fa0b3f" providerId="ADAL" clId="{2BD64D04-4BCB-477D-8C29-56073A6EACC2}" dt="2024-03-24T14:21:08.312" v="127" actId="403"/>
          <ac:spMkLst>
            <pc:docMk/>
            <pc:sldMk cId="2450333146" sldId="608"/>
            <ac:spMk id="21" creationId="{E3B696FF-7058-4075-BD4B-9CFA8F133A93}"/>
          </ac:spMkLst>
        </pc:spChg>
        <pc:spChg chg="mod">
          <ac:chgData name="Kondo Gnanvo" userId="138e8ee5-071e-4200-bbe9-20c101fa0b3f" providerId="ADAL" clId="{2BD64D04-4BCB-477D-8C29-56073A6EACC2}" dt="2024-03-24T14:21:08.312" v="127" actId="403"/>
          <ac:spMkLst>
            <pc:docMk/>
            <pc:sldMk cId="2450333146" sldId="608"/>
            <ac:spMk id="22" creationId="{822274C8-A5F6-4229-9977-FF06C60E8346}"/>
          </ac:spMkLst>
        </pc:spChg>
        <pc:spChg chg="mod">
          <ac:chgData name="Kondo Gnanvo" userId="138e8ee5-071e-4200-bbe9-20c101fa0b3f" providerId="ADAL" clId="{2BD64D04-4BCB-477D-8C29-56073A6EACC2}" dt="2024-03-24T14:21:08.312" v="127" actId="403"/>
          <ac:spMkLst>
            <pc:docMk/>
            <pc:sldMk cId="2450333146" sldId="608"/>
            <ac:spMk id="29" creationId="{C4FA1605-AEE3-49A5-9276-E239077F9B8B}"/>
          </ac:spMkLst>
        </pc:spChg>
        <pc:spChg chg="mod">
          <ac:chgData name="Kondo Gnanvo" userId="138e8ee5-071e-4200-bbe9-20c101fa0b3f" providerId="ADAL" clId="{2BD64D04-4BCB-477D-8C29-56073A6EACC2}" dt="2024-03-24T14:21:08.312" v="127" actId="403"/>
          <ac:spMkLst>
            <pc:docMk/>
            <pc:sldMk cId="2450333146" sldId="608"/>
            <ac:spMk id="32" creationId="{0B04B74A-C81B-48EB-B547-3E807F05A576}"/>
          </ac:spMkLst>
        </pc:spChg>
        <pc:spChg chg="mod">
          <ac:chgData name="Kondo Gnanvo" userId="138e8ee5-071e-4200-bbe9-20c101fa0b3f" providerId="ADAL" clId="{2BD64D04-4BCB-477D-8C29-56073A6EACC2}" dt="2024-03-24T14:19:34.515" v="102" actId="20577"/>
          <ac:spMkLst>
            <pc:docMk/>
            <pc:sldMk cId="2450333146" sldId="608"/>
            <ac:spMk id="66" creationId="{5D2AD492-08E6-44E7-877C-70056296FC13}"/>
          </ac:spMkLst>
        </pc:spChg>
        <pc:spChg chg="add mod">
          <ac:chgData name="Kondo Gnanvo" userId="138e8ee5-071e-4200-bbe9-20c101fa0b3f" providerId="ADAL" clId="{2BD64D04-4BCB-477D-8C29-56073A6EACC2}" dt="2024-03-24T14:23:32.591" v="160" actId="1076"/>
          <ac:spMkLst>
            <pc:docMk/>
            <pc:sldMk cId="2450333146" sldId="608"/>
            <ac:spMk id="69" creationId="{277F9EBC-3E6A-4E07-BB5F-8BD924E81CC2}"/>
          </ac:spMkLst>
        </pc:spChg>
        <pc:spChg chg="add mod">
          <ac:chgData name="Kondo Gnanvo" userId="138e8ee5-071e-4200-bbe9-20c101fa0b3f" providerId="ADAL" clId="{2BD64D04-4BCB-477D-8C29-56073A6EACC2}" dt="2024-03-24T14:22:47.869" v="150" actId="1076"/>
          <ac:spMkLst>
            <pc:docMk/>
            <pc:sldMk cId="2450333146" sldId="608"/>
            <ac:spMk id="71" creationId="{255DE691-5113-475C-A514-C547A5CE1421}"/>
          </ac:spMkLst>
        </pc:spChg>
        <pc:grpChg chg="add mod">
          <ac:chgData name="Kondo Gnanvo" userId="138e8ee5-071e-4200-bbe9-20c101fa0b3f" providerId="ADAL" clId="{2BD64D04-4BCB-477D-8C29-56073A6EACC2}" dt="2024-03-24T14:21:52.468" v="138" actId="1076"/>
          <ac:grpSpMkLst>
            <pc:docMk/>
            <pc:sldMk cId="2450333146" sldId="608"/>
            <ac:grpSpMk id="2" creationId="{9DD9DD5C-EAE4-40D3-9E0D-9077D44CD568}"/>
          </ac:grpSpMkLst>
        </pc:grpChg>
        <pc:grpChg chg="del mod">
          <ac:chgData name="Kondo Gnanvo" userId="138e8ee5-071e-4200-bbe9-20c101fa0b3f" providerId="ADAL" clId="{2BD64D04-4BCB-477D-8C29-56073A6EACC2}" dt="2024-03-24T14:21:01.650" v="122" actId="478"/>
          <ac:grpSpMkLst>
            <pc:docMk/>
            <pc:sldMk cId="2450333146" sldId="608"/>
            <ac:grpSpMk id="7" creationId="{54F002C5-D3C9-4F5A-9DCD-71BE6A94C801}"/>
          </ac:grpSpMkLst>
        </pc:grpChg>
        <pc:grpChg chg="mod">
          <ac:chgData name="Kondo Gnanvo" userId="138e8ee5-071e-4200-bbe9-20c101fa0b3f" providerId="ADAL" clId="{2BD64D04-4BCB-477D-8C29-56073A6EACC2}" dt="2024-03-24T14:21:35.174" v="133" actId="164"/>
          <ac:grpSpMkLst>
            <pc:docMk/>
            <pc:sldMk cId="2450333146" sldId="608"/>
            <ac:grpSpMk id="14" creationId="{E05CFBFD-585B-4A9D-866B-40396A8D35CA}"/>
          </ac:grpSpMkLst>
        </pc:grpChg>
        <pc:grpChg chg="add mod">
          <ac:chgData name="Kondo Gnanvo" userId="138e8ee5-071e-4200-bbe9-20c101fa0b3f" providerId="ADAL" clId="{2BD64D04-4BCB-477D-8C29-56073A6EACC2}" dt="2024-03-24T14:21:57.267" v="139" actId="1076"/>
          <ac:grpSpMkLst>
            <pc:docMk/>
            <pc:sldMk cId="2450333146" sldId="608"/>
            <ac:grpSpMk id="34" creationId="{D486CFDB-3E1D-48C9-9A8D-092EB6EA078F}"/>
          </ac:grpSpMkLst>
        </pc:grpChg>
        <pc:grpChg chg="add mod">
          <ac:chgData name="Kondo Gnanvo" userId="138e8ee5-071e-4200-bbe9-20c101fa0b3f" providerId="ADAL" clId="{2BD64D04-4BCB-477D-8C29-56073A6EACC2}" dt="2024-03-24T14:21:57.267" v="139" actId="1076"/>
          <ac:grpSpMkLst>
            <pc:docMk/>
            <pc:sldMk cId="2450333146" sldId="608"/>
            <ac:grpSpMk id="64" creationId="{A5512E6C-6A0E-48C8-A99C-BF73E5457AE1}"/>
          </ac:grpSpMkLst>
        </pc:grpChg>
        <pc:cxnChg chg="mod">
          <ac:chgData name="Kondo Gnanvo" userId="138e8ee5-071e-4200-bbe9-20c101fa0b3f" providerId="ADAL" clId="{2BD64D04-4BCB-477D-8C29-56073A6EACC2}" dt="2024-03-24T14:21:08.312" v="127" actId="403"/>
          <ac:cxnSpMkLst>
            <pc:docMk/>
            <pc:sldMk cId="2450333146" sldId="608"/>
            <ac:cxnSpMk id="15" creationId="{52EC32F7-F6F5-4286-AF85-38AA043FD259}"/>
          </ac:cxnSpMkLst>
        </pc:cxnChg>
        <pc:cxnChg chg="mod">
          <ac:chgData name="Kondo Gnanvo" userId="138e8ee5-071e-4200-bbe9-20c101fa0b3f" providerId="ADAL" clId="{2BD64D04-4BCB-477D-8C29-56073A6EACC2}" dt="2024-03-24T14:21:08.312" v="127" actId="403"/>
          <ac:cxnSpMkLst>
            <pc:docMk/>
            <pc:sldMk cId="2450333146" sldId="608"/>
            <ac:cxnSpMk id="25" creationId="{BD4D3DBF-B807-48CA-8614-C1DDFB612764}"/>
          </ac:cxnSpMkLst>
        </pc:cxnChg>
        <pc:cxnChg chg="mod">
          <ac:chgData name="Kondo Gnanvo" userId="138e8ee5-071e-4200-bbe9-20c101fa0b3f" providerId="ADAL" clId="{2BD64D04-4BCB-477D-8C29-56073A6EACC2}" dt="2024-03-24T14:21:08.312" v="127" actId="403"/>
          <ac:cxnSpMkLst>
            <pc:docMk/>
            <pc:sldMk cId="2450333146" sldId="608"/>
            <ac:cxnSpMk id="28" creationId="{CF6E5F52-2D22-4AD2-9A06-BE1DCAFEACD1}"/>
          </ac:cxnSpMkLst>
        </pc:cxnChg>
        <pc:cxnChg chg="mod">
          <ac:chgData name="Kondo Gnanvo" userId="138e8ee5-071e-4200-bbe9-20c101fa0b3f" providerId="ADAL" clId="{2BD64D04-4BCB-477D-8C29-56073A6EACC2}" dt="2024-03-24T14:21:08.312" v="127" actId="403"/>
          <ac:cxnSpMkLst>
            <pc:docMk/>
            <pc:sldMk cId="2450333146" sldId="608"/>
            <ac:cxnSpMk id="30" creationId="{FBE76992-3501-43F4-AA76-05F22BB58B72}"/>
          </ac:cxnSpMkLst>
        </pc:cxnChg>
        <pc:cxnChg chg="mod">
          <ac:chgData name="Kondo Gnanvo" userId="138e8ee5-071e-4200-bbe9-20c101fa0b3f" providerId="ADAL" clId="{2BD64D04-4BCB-477D-8C29-56073A6EACC2}" dt="2024-03-24T14:21:08.312" v="127" actId="403"/>
          <ac:cxnSpMkLst>
            <pc:docMk/>
            <pc:sldMk cId="2450333146" sldId="608"/>
            <ac:cxnSpMk id="31" creationId="{CED85EF3-C09F-48FC-83AE-C01581F93DB0}"/>
          </ac:cxnSpMkLst>
        </pc:cxnChg>
        <pc:cxnChg chg="mod">
          <ac:chgData name="Kondo Gnanvo" userId="138e8ee5-071e-4200-bbe9-20c101fa0b3f" providerId="ADAL" clId="{2BD64D04-4BCB-477D-8C29-56073A6EACC2}" dt="2024-03-24T14:21:08.312" v="127" actId="403"/>
          <ac:cxnSpMkLst>
            <pc:docMk/>
            <pc:sldMk cId="2450333146" sldId="608"/>
            <ac:cxnSpMk id="33" creationId="{7CB7F964-3F1C-414C-ACDB-3C86A6759B5F}"/>
          </ac:cxnSpMkLst>
        </pc:cxnChg>
        <pc:cxnChg chg="mod">
          <ac:chgData name="Kondo Gnanvo" userId="138e8ee5-071e-4200-bbe9-20c101fa0b3f" providerId="ADAL" clId="{2BD64D04-4BCB-477D-8C29-56073A6EACC2}" dt="2024-03-24T14:21:08.312" v="127" actId="403"/>
          <ac:cxnSpMkLst>
            <pc:docMk/>
            <pc:sldMk cId="2450333146" sldId="608"/>
            <ac:cxnSpMk id="37" creationId="{CE7D90C3-9C09-4381-8F17-D5FB0FFFF25E}"/>
          </ac:cxnSpMkLst>
        </pc:cxnChg>
        <pc:cxnChg chg="add mod">
          <ac:chgData name="Kondo Gnanvo" userId="138e8ee5-071e-4200-bbe9-20c101fa0b3f" providerId="ADAL" clId="{2BD64D04-4BCB-477D-8C29-56073A6EACC2}" dt="2024-03-24T14:23:26.961" v="159" actId="1076"/>
          <ac:cxnSpMkLst>
            <pc:docMk/>
            <pc:sldMk cId="2450333146" sldId="608"/>
            <ac:cxnSpMk id="70" creationId="{884845A2-E5BB-4D09-A9E6-6DE952A7D8B8}"/>
          </ac:cxnSpMkLst>
        </pc:cxnChg>
        <pc:cxnChg chg="add mod">
          <ac:chgData name="Kondo Gnanvo" userId="138e8ee5-071e-4200-bbe9-20c101fa0b3f" providerId="ADAL" clId="{2BD64D04-4BCB-477D-8C29-56073A6EACC2}" dt="2024-03-24T14:22:54.774" v="152" actId="14100"/>
          <ac:cxnSpMkLst>
            <pc:docMk/>
            <pc:sldMk cId="2450333146" sldId="608"/>
            <ac:cxnSpMk id="72" creationId="{837F2E31-CA30-4B03-8217-6F92CEC40DC4}"/>
          </ac:cxnSpMkLst>
        </pc:cxnChg>
      </pc:sldChg>
      <pc:sldChg chg="addSp delSp modSp add">
        <pc:chgData name="Kondo Gnanvo" userId="138e8ee5-071e-4200-bbe9-20c101fa0b3f" providerId="ADAL" clId="{2BD64D04-4BCB-477D-8C29-56073A6EACC2}" dt="2024-03-25T12:18:29.938" v="4460" actId="20577"/>
        <pc:sldMkLst>
          <pc:docMk/>
          <pc:sldMk cId="1996084436" sldId="609"/>
        </pc:sldMkLst>
        <pc:spChg chg="mod">
          <ac:chgData name="Kondo Gnanvo" userId="138e8ee5-071e-4200-bbe9-20c101fa0b3f" providerId="ADAL" clId="{2BD64D04-4BCB-477D-8C29-56073A6EACC2}" dt="2024-03-24T15:44:13.879" v="1166" actId="1076"/>
          <ac:spMkLst>
            <pc:docMk/>
            <pc:sldMk cId="1996084436" sldId="609"/>
            <ac:spMk id="5" creationId="{2F3F18D8-5F13-4132-97A8-454F82992A25}"/>
          </ac:spMkLst>
        </pc:spChg>
        <pc:spChg chg="mod">
          <ac:chgData name="Kondo Gnanvo" userId="138e8ee5-071e-4200-bbe9-20c101fa0b3f" providerId="ADAL" clId="{2BD64D04-4BCB-477D-8C29-56073A6EACC2}" dt="2024-03-24T15:43:23.492" v="1162" actId="207"/>
          <ac:spMkLst>
            <pc:docMk/>
            <pc:sldMk cId="1996084436" sldId="609"/>
            <ac:spMk id="6" creationId="{7F9A43E0-3CC0-45BE-8136-8C85396E8A7C}"/>
          </ac:spMkLst>
        </pc:spChg>
        <pc:spChg chg="mod">
          <ac:chgData name="Kondo Gnanvo" userId="138e8ee5-071e-4200-bbe9-20c101fa0b3f" providerId="ADAL" clId="{2BD64D04-4BCB-477D-8C29-56073A6EACC2}" dt="2024-03-24T15:42:10.581" v="1149" actId="207"/>
          <ac:spMkLst>
            <pc:docMk/>
            <pc:sldMk cId="1996084436" sldId="609"/>
            <ac:spMk id="8" creationId="{D35F74E1-FDF7-4999-8839-DBAF6DA192F3}"/>
          </ac:spMkLst>
        </pc:spChg>
        <pc:spChg chg="mod">
          <ac:chgData name="Kondo Gnanvo" userId="138e8ee5-071e-4200-bbe9-20c101fa0b3f" providerId="ADAL" clId="{2BD64D04-4BCB-477D-8C29-56073A6EACC2}" dt="2024-03-25T12:18:29.938" v="4460" actId="20577"/>
          <ac:spMkLst>
            <pc:docMk/>
            <pc:sldMk cId="1996084436" sldId="609"/>
            <ac:spMk id="16" creationId="{59352EF2-3E91-4E70-8969-6959975DE949}"/>
          </ac:spMkLst>
        </pc:spChg>
        <pc:spChg chg="del">
          <ac:chgData name="Kondo Gnanvo" userId="138e8ee5-071e-4200-bbe9-20c101fa0b3f" providerId="ADAL" clId="{2BD64D04-4BCB-477D-8C29-56073A6EACC2}" dt="2024-03-24T14:23:51.697" v="162" actId="478"/>
          <ac:spMkLst>
            <pc:docMk/>
            <pc:sldMk cId="1996084436" sldId="609"/>
            <ac:spMk id="17" creationId="{EDF8FFE8-A8AB-4FDC-956C-90A637E89D16}"/>
          </ac:spMkLst>
        </pc:spChg>
        <pc:spChg chg="mod">
          <ac:chgData name="Kondo Gnanvo" userId="138e8ee5-071e-4200-bbe9-20c101fa0b3f" providerId="ADAL" clId="{2BD64D04-4BCB-477D-8C29-56073A6EACC2}" dt="2024-03-24T15:42:51.348" v="1158" actId="207"/>
          <ac:spMkLst>
            <pc:docMk/>
            <pc:sldMk cId="1996084436" sldId="609"/>
            <ac:spMk id="21" creationId="{E3B696FF-7058-4075-BD4B-9CFA8F133A93}"/>
          </ac:spMkLst>
        </pc:spChg>
        <pc:spChg chg="mod">
          <ac:chgData name="Kondo Gnanvo" userId="138e8ee5-071e-4200-bbe9-20c101fa0b3f" providerId="ADAL" clId="{2BD64D04-4BCB-477D-8C29-56073A6EACC2}" dt="2024-03-24T15:42:10.581" v="1149" actId="207"/>
          <ac:spMkLst>
            <pc:docMk/>
            <pc:sldMk cId="1996084436" sldId="609"/>
            <ac:spMk id="22" creationId="{822274C8-A5F6-4229-9977-FF06C60E8346}"/>
          </ac:spMkLst>
        </pc:spChg>
        <pc:spChg chg="del mod">
          <ac:chgData name="Kondo Gnanvo" userId="138e8ee5-071e-4200-bbe9-20c101fa0b3f" providerId="ADAL" clId="{2BD64D04-4BCB-477D-8C29-56073A6EACC2}" dt="2024-03-24T14:57:19.606" v="573" actId="478"/>
          <ac:spMkLst>
            <pc:docMk/>
            <pc:sldMk cId="1996084436" sldId="609"/>
            <ac:spMk id="29" creationId="{C4FA1605-AEE3-49A5-9276-E239077F9B8B}"/>
          </ac:spMkLst>
        </pc:spChg>
        <pc:spChg chg="del mod">
          <ac:chgData name="Kondo Gnanvo" userId="138e8ee5-071e-4200-bbe9-20c101fa0b3f" providerId="ADAL" clId="{2BD64D04-4BCB-477D-8C29-56073A6EACC2}" dt="2024-03-24T14:55:23.719" v="553" actId="478"/>
          <ac:spMkLst>
            <pc:docMk/>
            <pc:sldMk cId="1996084436" sldId="609"/>
            <ac:spMk id="32" creationId="{0B04B74A-C81B-48EB-B547-3E807F05A576}"/>
          </ac:spMkLst>
        </pc:spChg>
        <pc:spChg chg="add mod">
          <ac:chgData name="Kondo Gnanvo" userId="138e8ee5-071e-4200-bbe9-20c101fa0b3f" providerId="ADAL" clId="{2BD64D04-4BCB-477D-8C29-56073A6EACC2}" dt="2024-03-25T11:52:08.819" v="3504" actId="20577"/>
          <ac:spMkLst>
            <pc:docMk/>
            <pc:sldMk cId="1996084436" sldId="609"/>
            <ac:spMk id="54" creationId="{BB42BC2E-3B78-404C-B76A-6E9467C0BF50}"/>
          </ac:spMkLst>
        </pc:spChg>
        <pc:spChg chg="mod">
          <ac:chgData name="Kondo Gnanvo" userId="138e8ee5-071e-4200-bbe9-20c101fa0b3f" providerId="ADAL" clId="{2BD64D04-4BCB-477D-8C29-56073A6EACC2}" dt="2024-03-24T15:42:15.289" v="1150" actId="207"/>
          <ac:spMkLst>
            <pc:docMk/>
            <pc:sldMk cId="1996084436" sldId="609"/>
            <ac:spMk id="69" creationId="{277F9EBC-3E6A-4E07-BB5F-8BD924E81CC2}"/>
          </ac:spMkLst>
        </pc:spChg>
        <pc:spChg chg="mod">
          <ac:chgData name="Kondo Gnanvo" userId="138e8ee5-071e-4200-bbe9-20c101fa0b3f" providerId="ADAL" clId="{2BD64D04-4BCB-477D-8C29-56073A6EACC2}" dt="2024-03-24T15:42:15.289" v="1150" actId="207"/>
          <ac:spMkLst>
            <pc:docMk/>
            <pc:sldMk cId="1996084436" sldId="609"/>
            <ac:spMk id="71" creationId="{255DE691-5113-475C-A514-C547A5CE1421}"/>
          </ac:spMkLst>
        </pc:spChg>
        <pc:spChg chg="add mod">
          <ac:chgData name="Kondo Gnanvo" userId="138e8ee5-071e-4200-bbe9-20c101fa0b3f" providerId="ADAL" clId="{2BD64D04-4BCB-477D-8C29-56073A6EACC2}" dt="2024-03-25T12:00:58.981" v="3934" actId="1035"/>
          <ac:spMkLst>
            <pc:docMk/>
            <pc:sldMk cId="1996084436" sldId="609"/>
            <ac:spMk id="77" creationId="{C3DB6188-49DC-4C52-817D-D6952211826F}"/>
          </ac:spMkLst>
        </pc:spChg>
        <pc:spChg chg="mod">
          <ac:chgData name="Kondo Gnanvo" userId="138e8ee5-071e-4200-bbe9-20c101fa0b3f" providerId="ADAL" clId="{2BD64D04-4BCB-477D-8C29-56073A6EACC2}" dt="2024-03-25T11:51:45.421" v="3471" actId="1036"/>
          <ac:spMkLst>
            <pc:docMk/>
            <pc:sldMk cId="1996084436" sldId="609"/>
            <ac:spMk id="80" creationId="{232E2198-E47C-427D-9247-7E94D699B99F}"/>
          </ac:spMkLst>
        </pc:spChg>
        <pc:spChg chg="mod">
          <ac:chgData name="Kondo Gnanvo" userId="138e8ee5-071e-4200-bbe9-20c101fa0b3f" providerId="ADAL" clId="{2BD64D04-4BCB-477D-8C29-56073A6EACC2}" dt="2024-03-24T14:33:47.551" v="336" actId="404"/>
          <ac:spMkLst>
            <pc:docMk/>
            <pc:sldMk cId="1996084436" sldId="609"/>
            <ac:spMk id="82" creationId="{B2323846-28B2-4DFE-AA57-D5D1C119E57D}"/>
          </ac:spMkLst>
        </pc:spChg>
        <pc:spChg chg="mod">
          <ac:chgData name="Kondo Gnanvo" userId="138e8ee5-071e-4200-bbe9-20c101fa0b3f" providerId="ADAL" clId="{2BD64D04-4BCB-477D-8C29-56073A6EACC2}" dt="2024-03-24T14:33:47.551" v="336" actId="404"/>
          <ac:spMkLst>
            <pc:docMk/>
            <pc:sldMk cId="1996084436" sldId="609"/>
            <ac:spMk id="83" creationId="{26FA1F11-D485-4ADB-947D-3E07E062C254}"/>
          </ac:spMkLst>
        </pc:spChg>
        <pc:spChg chg="mod">
          <ac:chgData name="Kondo Gnanvo" userId="138e8ee5-071e-4200-bbe9-20c101fa0b3f" providerId="ADAL" clId="{2BD64D04-4BCB-477D-8C29-56073A6EACC2}" dt="2024-03-24T14:33:47.551" v="336" actId="404"/>
          <ac:spMkLst>
            <pc:docMk/>
            <pc:sldMk cId="1996084436" sldId="609"/>
            <ac:spMk id="84" creationId="{645B03DC-7397-42EC-8E52-0C235813CE4D}"/>
          </ac:spMkLst>
        </pc:spChg>
        <pc:spChg chg="mod">
          <ac:chgData name="Kondo Gnanvo" userId="138e8ee5-071e-4200-bbe9-20c101fa0b3f" providerId="ADAL" clId="{2BD64D04-4BCB-477D-8C29-56073A6EACC2}" dt="2024-03-24T14:33:47.551" v="336" actId="404"/>
          <ac:spMkLst>
            <pc:docMk/>
            <pc:sldMk cId="1996084436" sldId="609"/>
            <ac:spMk id="85" creationId="{53858F14-EF9C-41F7-A30B-E187D1453CA2}"/>
          </ac:spMkLst>
        </pc:spChg>
        <pc:spChg chg="mod">
          <ac:chgData name="Kondo Gnanvo" userId="138e8ee5-071e-4200-bbe9-20c101fa0b3f" providerId="ADAL" clId="{2BD64D04-4BCB-477D-8C29-56073A6EACC2}" dt="2024-03-24T14:33:47.551" v="336" actId="404"/>
          <ac:spMkLst>
            <pc:docMk/>
            <pc:sldMk cId="1996084436" sldId="609"/>
            <ac:spMk id="86" creationId="{DA3C81FB-8B22-43B5-A931-17A3A0554F51}"/>
          </ac:spMkLst>
        </pc:spChg>
        <pc:spChg chg="mod">
          <ac:chgData name="Kondo Gnanvo" userId="138e8ee5-071e-4200-bbe9-20c101fa0b3f" providerId="ADAL" clId="{2BD64D04-4BCB-477D-8C29-56073A6EACC2}" dt="2024-03-24T14:33:47.551" v="336" actId="404"/>
          <ac:spMkLst>
            <pc:docMk/>
            <pc:sldMk cId="1996084436" sldId="609"/>
            <ac:spMk id="87" creationId="{57434B65-141C-4221-A5DA-11D767AE7DD4}"/>
          </ac:spMkLst>
        </pc:spChg>
        <pc:spChg chg="mod">
          <ac:chgData name="Kondo Gnanvo" userId="138e8ee5-071e-4200-bbe9-20c101fa0b3f" providerId="ADAL" clId="{2BD64D04-4BCB-477D-8C29-56073A6EACC2}" dt="2024-03-24T14:33:47.551" v="336" actId="404"/>
          <ac:spMkLst>
            <pc:docMk/>
            <pc:sldMk cId="1996084436" sldId="609"/>
            <ac:spMk id="88" creationId="{4DDF509A-CB2C-4040-B6AF-0E46487447FB}"/>
          </ac:spMkLst>
        </pc:spChg>
        <pc:spChg chg="mod">
          <ac:chgData name="Kondo Gnanvo" userId="138e8ee5-071e-4200-bbe9-20c101fa0b3f" providerId="ADAL" clId="{2BD64D04-4BCB-477D-8C29-56073A6EACC2}" dt="2024-03-24T14:33:47.551" v="336" actId="404"/>
          <ac:spMkLst>
            <pc:docMk/>
            <pc:sldMk cId="1996084436" sldId="609"/>
            <ac:spMk id="89" creationId="{1FEA62D3-C11D-4D06-A6C0-3FA983D4E1FE}"/>
          </ac:spMkLst>
        </pc:spChg>
        <pc:spChg chg="mod">
          <ac:chgData name="Kondo Gnanvo" userId="138e8ee5-071e-4200-bbe9-20c101fa0b3f" providerId="ADAL" clId="{2BD64D04-4BCB-477D-8C29-56073A6EACC2}" dt="2024-03-24T14:33:47.551" v="336" actId="404"/>
          <ac:spMkLst>
            <pc:docMk/>
            <pc:sldMk cId="1996084436" sldId="609"/>
            <ac:spMk id="90" creationId="{FE680114-2994-4BAD-9768-38644E84CEF5}"/>
          </ac:spMkLst>
        </pc:spChg>
        <pc:spChg chg="mod">
          <ac:chgData name="Kondo Gnanvo" userId="138e8ee5-071e-4200-bbe9-20c101fa0b3f" providerId="ADAL" clId="{2BD64D04-4BCB-477D-8C29-56073A6EACC2}" dt="2024-03-24T14:33:47.551" v="336" actId="404"/>
          <ac:spMkLst>
            <pc:docMk/>
            <pc:sldMk cId="1996084436" sldId="609"/>
            <ac:spMk id="91" creationId="{AD5A39CC-3FF2-4552-AC04-35C1A3A78231}"/>
          </ac:spMkLst>
        </pc:spChg>
        <pc:spChg chg="mod">
          <ac:chgData name="Kondo Gnanvo" userId="138e8ee5-071e-4200-bbe9-20c101fa0b3f" providerId="ADAL" clId="{2BD64D04-4BCB-477D-8C29-56073A6EACC2}" dt="2024-03-24T14:33:47.551" v="336" actId="404"/>
          <ac:spMkLst>
            <pc:docMk/>
            <pc:sldMk cId="1996084436" sldId="609"/>
            <ac:spMk id="92" creationId="{912E2638-5481-4395-8D8C-D567FB2C1EF5}"/>
          </ac:spMkLst>
        </pc:spChg>
        <pc:spChg chg="mod">
          <ac:chgData name="Kondo Gnanvo" userId="138e8ee5-071e-4200-bbe9-20c101fa0b3f" providerId="ADAL" clId="{2BD64D04-4BCB-477D-8C29-56073A6EACC2}" dt="2024-03-24T14:33:47.551" v="336" actId="404"/>
          <ac:spMkLst>
            <pc:docMk/>
            <pc:sldMk cId="1996084436" sldId="609"/>
            <ac:spMk id="93" creationId="{1B02E652-C9AD-4FF3-BB36-D4627FEFFC35}"/>
          </ac:spMkLst>
        </pc:spChg>
        <pc:spChg chg="mod">
          <ac:chgData name="Kondo Gnanvo" userId="138e8ee5-071e-4200-bbe9-20c101fa0b3f" providerId="ADAL" clId="{2BD64D04-4BCB-477D-8C29-56073A6EACC2}" dt="2024-03-24T14:33:47.551" v="336" actId="404"/>
          <ac:spMkLst>
            <pc:docMk/>
            <pc:sldMk cId="1996084436" sldId="609"/>
            <ac:spMk id="94" creationId="{D6545089-3A78-47AA-99B2-46E050FFFBA7}"/>
          </ac:spMkLst>
        </pc:spChg>
        <pc:spChg chg="mod">
          <ac:chgData name="Kondo Gnanvo" userId="138e8ee5-071e-4200-bbe9-20c101fa0b3f" providerId="ADAL" clId="{2BD64D04-4BCB-477D-8C29-56073A6EACC2}" dt="2024-03-24T14:33:47.551" v="336" actId="404"/>
          <ac:spMkLst>
            <pc:docMk/>
            <pc:sldMk cId="1996084436" sldId="609"/>
            <ac:spMk id="95" creationId="{D3A60DA8-AB05-4D13-AC8E-208CDEF1FBCB}"/>
          </ac:spMkLst>
        </pc:spChg>
        <pc:spChg chg="mod">
          <ac:chgData name="Kondo Gnanvo" userId="138e8ee5-071e-4200-bbe9-20c101fa0b3f" providerId="ADAL" clId="{2BD64D04-4BCB-477D-8C29-56073A6EACC2}" dt="2024-03-24T14:33:47.551" v="336" actId="404"/>
          <ac:spMkLst>
            <pc:docMk/>
            <pc:sldMk cId="1996084436" sldId="609"/>
            <ac:spMk id="96" creationId="{8B1748CB-F9E4-4C99-84DD-A2821BD3A399}"/>
          </ac:spMkLst>
        </pc:spChg>
        <pc:spChg chg="mod">
          <ac:chgData name="Kondo Gnanvo" userId="138e8ee5-071e-4200-bbe9-20c101fa0b3f" providerId="ADAL" clId="{2BD64D04-4BCB-477D-8C29-56073A6EACC2}" dt="2024-03-24T14:33:47.551" v="336" actId="404"/>
          <ac:spMkLst>
            <pc:docMk/>
            <pc:sldMk cId="1996084436" sldId="609"/>
            <ac:spMk id="97" creationId="{48BB2001-362D-4472-B5DD-8860E25EE0D4}"/>
          </ac:spMkLst>
        </pc:spChg>
        <pc:spChg chg="mod">
          <ac:chgData name="Kondo Gnanvo" userId="138e8ee5-071e-4200-bbe9-20c101fa0b3f" providerId="ADAL" clId="{2BD64D04-4BCB-477D-8C29-56073A6EACC2}" dt="2024-03-24T14:33:47.551" v="336" actId="404"/>
          <ac:spMkLst>
            <pc:docMk/>
            <pc:sldMk cId="1996084436" sldId="609"/>
            <ac:spMk id="98" creationId="{6EA5DA31-43F8-4394-A30C-E0E83F1853F4}"/>
          </ac:spMkLst>
        </pc:spChg>
        <pc:spChg chg="mod">
          <ac:chgData name="Kondo Gnanvo" userId="138e8ee5-071e-4200-bbe9-20c101fa0b3f" providerId="ADAL" clId="{2BD64D04-4BCB-477D-8C29-56073A6EACC2}" dt="2024-03-24T14:33:47.551" v="336" actId="404"/>
          <ac:spMkLst>
            <pc:docMk/>
            <pc:sldMk cId="1996084436" sldId="609"/>
            <ac:spMk id="99" creationId="{1E68C40A-CB26-4333-B0C8-8D3CE23BFD03}"/>
          </ac:spMkLst>
        </pc:spChg>
        <pc:spChg chg="mod">
          <ac:chgData name="Kondo Gnanvo" userId="138e8ee5-071e-4200-bbe9-20c101fa0b3f" providerId="ADAL" clId="{2BD64D04-4BCB-477D-8C29-56073A6EACC2}" dt="2024-03-24T14:33:47.551" v="336" actId="404"/>
          <ac:spMkLst>
            <pc:docMk/>
            <pc:sldMk cId="1996084436" sldId="609"/>
            <ac:spMk id="100" creationId="{23A3FE8E-9214-4768-A283-35F8026F9C45}"/>
          </ac:spMkLst>
        </pc:spChg>
        <pc:spChg chg="mod">
          <ac:chgData name="Kondo Gnanvo" userId="138e8ee5-071e-4200-bbe9-20c101fa0b3f" providerId="ADAL" clId="{2BD64D04-4BCB-477D-8C29-56073A6EACC2}" dt="2024-03-24T14:33:47.551" v="336" actId="404"/>
          <ac:spMkLst>
            <pc:docMk/>
            <pc:sldMk cId="1996084436" sldId="609"/>
            <ac:spMk id="101" creationId="{F9E7F811-B1FB-4337-A976-999011F3F060}"/>
          </ac:spMkLst>
        </pc:spChg>
        <pc:spChg chg="mod">
          <ac:chgData name="Kondo Gnanvo" userId="138e8ee5-071e-4200-bbe9-20c101fa0b3f" providerId="ADAL" clId="{2BD64D04-4BCB-477D-8C29-56073A6EACC2}" dt="2024-03-24T15:04:52.520" v="663" actId="403"/>
          <ac:spMkLst>
            <pc:docMk/>
            <pc:sldMk cId="1996084436" sldId="609"/>
            <ac:spMk id="104" creationId="{6C3CA589-4660-4359-BCC7-E266CB6595B7}"/>
          </ac:spMkLst>
        </pc:spChg>
        <pc:spChg chg="mod">
          <ac:chgData name="Kondo Gnanvo" userId="138e8ee5-071e-4200-bbe9-20c101fa0b3f" providerId="ADAL" clId="{2BD64D04-4BCB-477D-8C29-56073A6EACC2}" dt="2024-03-24T15:04:52.520" v="663" actId="403"/>
          <ac:spMkLst>
            <pc:docMk/>
            <pc:sldMk cId="1996084436" sldId="609"/>
            <ac:spMk id="105" creationId="{AB92C8AD-B261-44C8-9852-F3B225DCF334}"/>
          </ac:spMkLst>
        </pc:spChg>
        <pc:spChg chg="mod">
          <ac:chgData name="Kondo Gnanvo" userId="138e8ee5-071e-4200-bbe9-20c101fa0b3f" providerId="ADAL" clId="{2BD64D04-4BCB-477D-8C29-56073A6EACC2}" dt="2024-03-25T11:51:36.947" v="3464" actId="1036"/>
          <ac:spMkLst>
            <pc:docMk/>
            <pc:sldMk cId="1996084436" sldId="609"/>
            <ac:spMk id="108" creationId="{4176AD74-AF33-4E71-BCCB-FC3926E969A4}"/>
          </ac:spMkLst>
        </pc:spChg>
        <pc:grpChg chg="mod">
          <ac:chgData name="Kondo Gnanvo" userId="138e8ee5-071e-4200-bbe9-20c101fa0b3f" providerId="ADAL" clId="{2BD64D04-4BCB-477D-8C29-56073A6EACC2}" dt="2024-03-24T15:42:51.348" v="1158" actId="207"/>
          <ac:grpSpMkLst>
            <pc:docMk/>
            <pc:sldMk cId="1996084436" sldId="609"/>
            <ac:grpSpMk id="2" creationId="{9DD9DD5C-EAE4-40D3-9E0D-9077D44CD568}"/>
          </ac:grpSpMkLst>
        </pc:grpChg>
        <pc:grpChg chg="del mod">
          <ac:chgData name="Kondo Gnanvo" userId="138e8ee5-071e-4200-bbe9-20c101fa0b3f" providerId="ADAL" clId="{2BD64D04-4BCB-477D-8C29-56073A6EACC2}" dt="2024-03-24T14:55:23.719" v="553" actId="478"/>
          <ac:grpSpMkLst>
            <pc:docMk/>
            <pc:sldMk cId="1996084436" sldId="609"/>
            <ac:grpSpMk id="14" creationId="{E05CFBFD-585B-4A9D-866B-40396A8D35CA}"/>
          </ac:grpSpMkLst>
        </pc:grpChg>
        <pc:grpChg chg="del">
          <ac:chgData name="Kondo Gnanvo" userId="138e8ee5-071e-4200-bbe9-20c101fa0b3f" providerId="ADAL" clId="{2BD64D04-4BCB-477D-8C29-56073A6EACC2}" dt="2024-03-24T14:23:51.697" v="162" actId="478"/>
          <ac:grpSpMkLst>
            <pc:docMk/>
            <pc:sldMk cId="1996084436" sldId="609"/>
            <ac:grpSpMk id="34" creationId="{D486CFDB-3E1D-48C9-9A8D-092EB6EA078F}"/>
          </ac:grpSpMkLst>
        </pc:grpChg>
        <pc:grpChg chg="mod">
          <ac:chgData name="Kondo Gnanvo" userId="138e8ee5-071e-4200-bbe9-20c101fa0b3f" providerId="ADAL" clId="{2BD64D04-4BCB-477D-8C29-56073A6EACC2}" dt="2024-03-24T15:42:51.348" v="1158" actId="207"/>
          <ac:grpSpMkLst>
            <pc:docMk/>
            <pc:sldMk cId="1996084436" sldId="609"/>
            <ac:grpSpMk id="42" creationId="{371F0F95-65C3-4F6E-B47E-3CAF58F8BCF3}"/>
          </ac:grpSpMkLst>
        </pc:grpChg>
        <pc:grpChg chg="del">
          <ac:chgData name="Kondo Gnanvo" userId="138e8ee5-071e-4200-bbe9-20c101fa0b3f" providerId="ADAL" clId="{2BD64D04-4BCB-477D-8C29-56073A6EACC2}" dt="2024-03-24T14:23:51.697" v="162" actId="478"/>
          <ac:grpSpMkLst>
            <pc:docMk/>
            <pc:sldMk cId="1996084436" sldId="609"/>
            <ac:grpSpMk id="64" creationId="{A5512E6C-6A0E-48C8-A99C-BF73E5457AE1}"/>
          </ac:grpSpMkLst>
        </pc:grpChg>
        <pc:grpChg chg="add mod topLvl">
          <ac:chgData name="Kondo Gnanvo" userId="138e8ee5-071e-4200-bbe9-20c101fa0b3f" providerId="ADAL" clId="{2BD64D04-4BCB-477D-8C29-56073A6EACC2}" dt="2024-03-24T15:59:28.033" v="1513" actId="164"/>
          <ac:grpSpMkLst>
            <pc:docMk/>
            <pc:sldMk cId="1996084436" sldId="609"/>
            <ac:grpSpMk id="78" creationId="{88748C5B-8571-4B86-BFA4-29971DEEAAB1}"/>
          </ac:grpSpMkLst>
        </pc:grpChg>
        <pc:grpChg chg="add mod topLvl">
          <ac:chgData name="Kondo Gnanvo" userId="138e8ee5-071e-4200-bbe9-20c101fa0b3f" providerId="ADAL" clId="{2BD64D04-4BCB-477D-8C29-56073A6EACC2}" dt="2024-03-24T15:59:28.033" v="1513" actId="164"/>
          <ac:grpSpMkLst>
            <pc:docMk/>
            <pc:sldMk cId="1996084436" sldId="609"/>
            <ac:grpSpMk id="106" creationId="{5FC92DDB-063F-431C-A806-4CD5D6FC02E6}"/>
          </ac:grpSpMkLst>
        </pc:grpChg>
        <pc:grpChg chg="add mod">
          <ac:chgData name="Kondo Gnanvo" userId="138e8ee5-071e-4200-bbe9-20c101fa0b3f" providerId="ADAL" clId="{2BD64D04-4BCB-477D-8C29-56073A6EACC2}" dt="2024-03-25T11:51:29.708" v="3448" actId="1076"/>
          <ac:grpSpMkLst>
            <pc:docMk/>
            <pc:sldMk cId="1996084436" sldId="609"/>
            <ac:grpSpMk id="169" creationId="{8889E6B1-78B9-405B-B46E-5E12D3354338}"/>
          </ac:grpSpMkLst>
        </pc:grpChg>
        <pc:grpChg chg="add del mod">
          <ac:chgData name="Kondo Gnanvo" userId="138e8ee5-071e-4200-bbe9-20c101fa0b3f" providerId="ADAL" clId="{2BD64D04-4BCB-477D-8C29-56073A6EACC2}" dt="2024-03-24T15:59:13.458" v="1501" actId="165"/>
          <ac:grpSpMkLst>
            <pc:docMk/>
            <pc:sldMk cId="1996084436" sldId="609"/>
            <ac:grpSpMk id="229" creationId="{19C9DF02-B5E1-4A82-AFEC-F00843A7EFA6}"/>
          </ac:grpSpMkLst>
        </pc:grpChg>
        <pc:grpChg chg="add mod">
          <ac:chgData name="Kondo Gnanvo" userId="138e8ee5-071e-4200-bbe9-20c101fa0b3f" providerId="ADAL" clId="{2BD64D04-4BCB-477D-8C29-56073A6EACC2}" dt="2024-03-25T11:58:37.707" v="3797" actId="1036"/>
          <ac:grpSpMkLst>
            <pc:docMk/>
            <pc:sldMk cId="1996084436" sldId="609"/>
            <ac:grpSpMk id="230" creationId="{29689EC6-A78C-4BD2-81AC-89A4F7BC5D3F}"/>
          </ac:grpSpMkLst>
        </pc:grpChg>
        <pc:picChg chg="del">
          <ac:chgData name="Kondo Gnanvo" userId="138e8ee5-071e-4200-bbe9-20c101fa0b3f" providerId="ADAL" clId="{2BD64D04-4BCB-477D-8C29-56073A6EACC2}" dt="2024-03-24T14:55:15.474" v="550" actId="478"/>
          <ac:picMkLst>
            <pc:docMk/>
            <pc:sldMk cId="1996084436" sldId="609"/>
            <ac:picMk id="26" creationId="{F1987490-DB82-4116-A358-10FE692D654D}"/>
          </ac:picMkLst>
        </pc:picChg>
        <pc:picChg chg="mod">
          <ac:chgData name="Kondo Gnanvo" userId="138e8ee5-071e-4200-bbe9-20c101fa0b3f" providerId="ADAL" clId="{2BD64D04-4BCB-477D-8C29-56073A6EACC2}" dt="2024-03-24T15:46:39.860" v="1230" actId="1076"/>
          <ac:picMkLst>
            <pc:docMk/>
            <pc:sldMk cId="1996084436" sldId="609"/>
            <ac:picMk id="109" creationId="{B2667C0A-F4E1-43E7-A349-9110DF44FF75}"/>
          </ac:picMkLst>
        </pc:picChg>
        <pc:picChg chg="add mod ord modCrop">
          <ac:chgData name="Kondo Gnanvo" userId="138e8ee5-071e-4200-bbe9-20c101fa0b3f" providerId="ADAL" clId="{2BD64D04-4BCB-477D-8C29-56073A6EACC2}" dt="2024-03-24T15:39:10.334" v="1125" actId="1076"/>
          <ac:picMkLst>
            <pc:docMk/>
            <pc:sldMk cId="1996084436" sldId="609"/>
            <ac:picMk id="152" creationId="{6A69122B-5E51-41AB-9200-E24BCEC7C292}"/>
          </ac:picMkLst>
        </pc:picChg>
        <pc:cxnChg chg="mod">
          <ac:chgData name="Kondo Gnanvo" userId="138e8ee5-071e-4200-bbe9-20c101fa0b3f" providerId="ADAL" clId="{2BD64D04-4BCB-477D-8C29-56073A6EACC2}" dt="2024-03-24T15:42:33.495" v="1155" actId="692"/>
          <ac:cxnSpMkLst>
            <pc:docMk/>
            <pc:sldMk cId="1996084436" sldId="609"/>
            <ac:cxnSpMk id="15" creationId="{52EC32F7-F6F5-4286-AF85-38AA043FD259}"/>
          </ac:cxnSpMkLst>
        </pc:cxnChg>
        <pc:cxnChg chg="mod">
          <ac:chgData name="Kondo Gnanvo" userId="138e8ee5-071e-4200-bbe9-20c101fa0b3f" providerId="ADAL" clId="{2BD64D04-4BCB-477D-8C29-56073A6EACC2}" dt="2024-03-24T15:42:33.495" v="1155" actId="692"/>
          <ac:cxnSpMkLst>
            <pc:docMk/>
            <pc:sldMk cId="1996084436" sldId="609"/>
            <ac:cxnSpMk id="25" creationId="{BD4D3DBF-B807-48CA-8614-C1DDFB612764}"/>
          </ac:cxnSpMkLst>
        </pc:cxnChg>
        <pc:cxnChg chg="del mod">
          <ac:chgData name="Kondo Gnanvo" userId="138e8ee5-071e-4200-bbe9-20c101fa0b3f" providerId="ADAL" clId="{2BD64D04-4BCB-477D-8C29-56073A6EACC2}" dt="2024-03-24T15:31:01.114" v="1014" actId="478"/>
          <ac:cxnSpMkLst>
            <pc:docMk/>
            <pc:sldMk cId="1996084436" sldId="609"/>
            <ac:cxnSpMk id="28" creationId="{CF6E5F52-2D22-4AD2-9A06-BE1DCAFEACD1}"/>
          </ac:cxnSpMkLst>
        </pc:cxnChg>
        <pc:cxnChg chg="del mod">
          <ac:chgData name="Kondo Gnanvo" userId="138e8ee5-071e-4200-bbe9-20c101fa0b3f" providerId="ADAL" clId="{2BD64D04-4BCB-477D-8C29-56073A6EACC2}" dt="2024-03-24T14:57:19.606" v="573" actId="478"/>
          <ac:cxnSpMkLst>
            <pc:docMk/>
            <pc:sldMk cId="1996084436" sldId="609"/>
            <ac:cxnSpMk id="30" creationId="{FBE76992-3501-43F4-AA76-05F22BB58B72}"/>
          </ac:cxnSpMkLst>
        </pc:cxnChg>
        <pc:cxnChg chg="mod">
          <ac:chgData name="Kondo Gnanvo" userId="138e8ee5-071e-4200-bbe9-20c101fa0b3f" providerId="ADAL" clId="{2BD64D04-4BCB-477D-8C29-56073A6EACC2}" dt="2024-03-24T15:42:51.348" v="1158" actId="207"/>
          <ac:cxnSpMkLst>
            <pc:docMk/>
            <pc:sldMk cId="1996084436" sldId="609"/>
            <ac:cxnSpMk id="31" creationId="{CED85EF3-C09F-48FC-83AE-C01581F93DB0}"/>
          </ac:cxnSpMkLst>
        </pc:cxnChg>
        <pc:cxnChg chg="del mod">
          <ac:chgData name="Kondo Gnanvo" userId="138e8ee5-071e-4200-bbe9-20c101fa0b3f" providerId="ADAL" clId="{2BD64D04-4BCB-477D-8C29-56073A6EACC2}" dt="2024-03-24T14:55:23.719" v="553" actId="478"/>
          <ac:cxnSpMkLst>
            <pc:docMk/>
            <pc:sldMk cId="1996084436" sldId="609"/>
            <ac:cxnSpMk id="33" creationId="{7CB7F964-3F1C-414C-ACDB-3C86A6759B5F}"/>
          </ac:cxnSpMkLst>
        </pc:cxnChg>
        <pc:cxnChg chg="del mod">
          <ac:chgData name="Kondo Gnanvo" userId="138e8ee5-071e-4200-bbe9-20c101fa0b3f" providerId="ADAL" clId="{2BD64D04-4BCB-477D-8C29-56073A6EACC2}" dt="2024-03-24T15:31:22.833" v="1021" actId="478"/>
          <ac:cxnSpMkLst>
            <pc:docMk/>
            <pc:sldMk cId="1996084436" sldId="609"/>
            <ac:cxnSpMk id="37" creationId="{CE7D90C3-9C09-4381-8F17-D5FB0FFFF25E}"/>
          </ac:cxnSpMkLst>
        </pc:cxnChg>
        <pc:cxnChg chg="mod">
          <ac:chgData name="Kondo Gnanvo" userId="138e8ee5-071e-4200-bbe9-20c101fa0b3f" providerId="ADAL" clId="{2BD64D04-4BCB-477D-8C29-56073A6EACC2}" dt="2024-03-24T15:43:35.034" v="1164" actId="1076"/>
          <ac:cxnSpMkLst>
            <pc:docMk/>
            <pc:sldMk cId="1996084436" sldId="609"/>
            <ac:cxnSpMk id="70" creationId="{884845A2-E5BB-4D09-A9E6-6DE952A7D8B8}"/>
          </ac:cxnSpMkLst>
        </pc:cxnChg>
        <pc:cxnChg chg="mod">
          <ac:chgData name="Kondo Gnanvo" userId="138e8ee5-071e-4200-bbe9-20c101fa0b3f" providerId="ADAL" clId="{2BD64D04-4BCB-477D-8C29-56073A6EACC2}" dt="2024-03-24T15:42:33.495" v="1155" actId="692"/>
          <ac:cxnSpMkLst>
            <pc:docMk/>
            <pc:sldMk cId="1996084436" sldId="609"/>
            <ac:cxnSpMk id="72" creationId="{837F2E31-CA30-4B03-8217-6F92CEC40DC4}"/>
          </ac:cxnSpMkLst>
        </pc:cxnChg>
      </pc:sldChg>
      <pc:sldChg chg="addSp delSp modSp add">
        <pc:chgData name="Kondo Gnanvo" userId="138e8ee5-071e-4200-bbe9-20c101fa0b3f" providerId="ADAL" clId="{2BD64D04-4BCB-477D-8C29-56073A6EACC2}" dt="2024-03-25T12:24:43.915" v="4566" actId="1035"/>
        <pc:sldMkLst>
          <pc:docMk/>
          <pc:sldMk cId="1848595619" sldId="610"/>
        </pc:sldMkLst>
        <pc:spChg chg="add mod ord">
          <ac:chgData name="Kondo Gnanvo" userId="138e8ee5-071e-4200-bbe9-20c101fa0b3f" providerId="ADAL" clId="{2BD64D04-4BCB-477D-8C29-56073A6EACC2}" dt="2024-03-24T16:25:11.833" v="2264" actId="164"/>
          <ac:spMkLst>
            <pc:docMk/>
            <pc:sldMk cId="1848595619" sldId="610"/>
            <ac:spMk id="13" creationId="{2097391F-3988-49AA-BA9F-124CB0D5DC38}"/>
          </ac:spMkLst>
        </pc:spChg>
        <pc:spChg chg="add mod">
          <ac:chgData name="Kondo Gnanvo" userId="138e8ee5-071e-4200-bbe9-20c101fa0b3f" providerId="ADAL" clId="{2BD64D04-4BCB-477D-8C29-56073A6EACC2}" dt="2024-03-25T12:24:34.437" v="4565" actId="1035"/>
          <ac:spMkLst>
            <pc:docMk/>
            <pc:sldMk cId="1848595619" sldId="610"/>
            <ac:spMk id="15" creationId="{A2E1375F-C779-4045-A5DE-B3048D856FB0}"/>
          </ac:spMkLst>
        </pc:spChg>
        <pc:spChg chg="mod">
          <ac:chgData name="Kondo Gnanvo" userId="138e8ee5-071e-4200-bbe9-20c101fa0b3f" providerId="ADAL" clId="{2BD64D04-4BCB-477D-8C29-56073A6EACC2}" dt="2024-03-24T16:10:11.007" v="1566" actId="20577"/>
          <ac:spMkLst>
            <pc:docMk/>
            <pc:sldMk cId="1848595619" sldId="610"/>
            <ac:spMk id="16" creationId="{59352EF2-3E91-4E70-8969-6959975DE949}"/>
          </ac:spMkLst>
        </pc:spChg>
        <pc:spChg chg="add mod">
          <ac:chgData name="Kondo Gnanvo" userId="138e8ee5-071e-4200-bbe9-20c101fa0b3f" providerId="ADAL" clId="{2BD64D04-4BCB-477D-8C29-56073A6EACC2}" dt="2024-03-24T16:21:09.370" v="2007" actId="164"/>
          <ac:spMkLst>
            <pc:docMk/>
            <pc:sldMk cId="1848595619" sldId="610"/>
            <ac:spMk id="17" creationId="{12EA7F71-0580-4EAB-BCB8-FD38218952DE}"/>
          </ac:spMkLst>
        </pc:spChg>
        <pc:spChg chg="add del">
          <ac:chgData name="Kondo Gnanvo" userId="138e8ee5-071e-4200-bbe9-20c101fa0b3f" providerId="ADAL" clId="{2BD64D04-4BCB-477D-8C29-56073A6EACC2}" dt="2024-03-24T14:37:48.754" v="380"/>
          <ac:spMkLst>
            <pc:docMk/>
            <pc:sldMk cId="1848595619" sldId="610"/>
            <ac:spMk id="59" creationId="{158D42C6-B37C-4722-AD7A-721F1AF4CF1F}"/>
          </ac:spMkLst>
        </pc:spChg>
        <pc:spChg chg="add del">
          <ac:chgData name="Kondo Gnanvo" userId="138e8ee5-071e-4200-bbe9-20c101fa0b3f" providerId="ADAL" clId="{2BD64D04-4BCB-477D-8C29-56073A6EACC2}" dt="2024-03-24T14:37:48.754" v="380"/>
          <ac:spMkLst>
            <pc:docMk/>
            <pc:sldMk cId="1848595619" sldId="610"/>
            <ac:spMk id="61" creationId="{3995513C-EEC4-4B60-BFF3-D4122A23D85E}"/>
          </ac:spMkLst>
        </pc:spChg>
        <pc:spChg chg="add del">
          <ac:chgData name="Kondo Gnanvo" userId="138e8ee5-071e-4200-bbe9-20c101fa0b3f" providerId="ADAL" clId="{2BD64D04-4BCB-477D-8C29-56073A6EACC2}" dt="2024-03-24T14:37:48.754" v="380"/>
          <ac:spMkLst>
            <pc:docMk/>
            <pc:sldMk cId="1848595619" sldId="610"/>
            <ac:spMk id="63" creationId="{0696CA45-1634-4FFB-9533-4802FA77E4EE}"/>
          </ac:spMkLst>
        </pc:spChg>
        <pc:spChg chg="add del">
          <ac:chgData name="Kondo Gnanvo" userId="138e8ee5-071e-4200-bbe9-20c101fa0b3f" providerId="ADAL" clId="{2BD64D04-4BCB-477D-8C29-56073A6EACC2}" dt="2024-03-24T14:37:48.754" v="380"/>
          <ac:spMkLst>
            <pc:docMk/>
            <pc:sldMk cId="1848595619" sldId="610"/>
            <ac:spMk id="64" creationId="{3D1B654B-621E-4E5B-A73D-4D99B10E647E}"/>
          </ac:spMkLst>
        </pc:spChg>
        <pc:spChg chg="add del">
          <ac:chgData name="Kondo Gnanvo" userId="138e8ee5-071e-4200-bbe9-20c101fa0b3f" providerId="ADAL" clId="{2BD64D04-4BCB-477D-8C29-56073A6EACC2}" dt="2024-03-24T14:37:48.754" v="380"/>
          <ac:spMkLst>
            <pc:docMk/>
            <pc:sldMk cId="1848595619" sldId="610"/>
            <ac:spMk id="65" creationId="{457CF1F8-1942-4587-B91F-911B166E24B8}"/>
          </ac:spMkLst>
        </pc:spChg>
        <pc:spChg chg="add del">
          <ac:chgData name="Kondo Gnanvo" userId="138e8ee5-071e-4200-bbe9-20c101fa0b3f" providerId="ADAL" clId="{2BD64D04-4BCB-477D-8C29-56073A6EACC2}" dt="2024-03-24T14:37:48.754" v="380"/>
          <ac:spMkLst>
            <pc:docMk/>
            <pc:sldMk cId="1848595619" sldId="610"/>
            <ac:spMk id="66" creationId="{A36C1A1D-7176-411B-B97C-A4F2B540FA76}"/>
          </ac:spMkLst>
        </pc:spChg>
        <pc:spChg chg="add mod topLvl">
          <ac:chgData name="Kondo Gnanvo" userId="138e8ee5-071e-4200-bbe9-20c101fa0b3f" providerId="ADAL" clId="{2BD64D04-4BCB-477D-8C29-56073A6EACC2}" dt="2024-03-24T16:25:23.147" v="2271" actId="164"/>
          <ac:spMkLst>
            <pc:docMk/>
            <pc:sldMk cId="1848595619" sldId="610"/>
            <ac:spMk id="73" creationId="{C305200A-F4AE-460B-AD25-3705B6E819FF}"/>
          </ac:spMkLst>
        </pc:spChg>
        <pc:spChg chg="add mod topLvl">
          <ac:chgData name="Kondo Gnanvo" userId="138e8ee5-071e-4200-bbe9-20c101fa0b3f" providerId="ADAL" clId="{2BD64D04-4BCB-477D-8C29-56073A6EACC2}" dt="2024-03-25T12:24:43.915" v="4566" actId="1035"/>
          <ac:spMkLst>
            <pc:docMk/>
            <pc:sldMk cId="1848595619" sldId="610"/>
            <ac:spMk id="75" creationId="{3F1CF5BE-8C03-4DC0-8E55-C5C612F1782C}"/>
          </ac:spMkLst>
        </pc:spChg>
        <pc:spChg chg="del">
          <ac:chgData name="Kondo Gnanvo" userId="138e8ee5-071e-4200-bbe9-20c101fa0b3f" providerId="ADAL" clId="{2BD64D04-4BCB-477D-8C29-56073A6EACC2}" dt="2024-03-24T14:37:29.088" v="378" actId="478"/>
          <ac:spMkLst>
            <pc:docMk/>
            <pc:sldMk cId="1848595619" sldId="610"/>
            <ac:spMk id="77" creationId="{C3DB6188-49DC-4C52-817D-D6952211826F}"/>
          </ac:spMkLst>
        </pc:spChg>
        <pc:spChg chg="add mod topLvl">
          <ac:chgData name="Kondo Gnanvo" userId="138e8ee5-071e-4200-bbe9-20c101fa0b3f" providerId="ADAL" clId="{2BD64D04-4BCB-477D-8C29-56073A6EACC2}" dt="2024-03-24T15:56:28.613" v="1479" actId="1076"/>
          <ac:spMkLst>
            <pc:docMk/>
            <pc:sldMk cId="1848595619" sldId="610"/>
            <ac:spMk id="111" creationId="{266A7310-7F6A-48DC-B0B9-855F60E38DFC}"/>
          </ac:spMkLst>
        </pc:spChg>
        <pc:spChg chg="add mod topLvl">
          <ac:chgData name="Kondo Gnanvo" userId="138e8ee5-071e-4200-bbe9-20c101fa0b3f" providerId="ADAL" clId="{2BD64D04-4BCB-477D-8C29-56073A6EACC2}" dt="2024-03-24T15:56:36.087" v="1480" actId="1076"/>
          <ac:spMkLst>
            <pc:docMk/>
            <pc:sldMk cId="1848595619" sldId="610"/>
            <ac:spMk id="112" creationId="{202ED89D-DDFE-4FC3-85E8-4AFD22C5397F}"/>
          </ac:spMkLst>
        </pc:spChg>
        <pc:spChg chg="add del mod topLvl">
          <ac:chgData name="Kondo Gnanvo" userId="138e8ee5-071e-4200-bbe9-20c101fa0b3f" providerId="ADAL" clId="{2BD64D04-4BCB-477D-8C29-56073A6EACC2}" dt="2024-03-24T14:42:24.990" v="429" actId="478"/>
          <ac:spMkLst>
            <pc:docMk/>
            <pc:sldMk cId="1848595619" sldId="610"/>
            <ac:spMk id="113" creationId="{1D426BBB-B625-453E-9292-82DA115ECB65}"/>
          </ac:spMkLst>
        </pc:spChg>
        <pc:spChg chg="add mod topLvl">
          <ac:chgData name="Kondo Gnanvo" userId="138e8ee5-071e-4200-bbe9-20c101fa0b3f" providerId="ADAL" clId="{2BD64D04-4BCB-477D-8C29-56073A6EACC2}" dt="2024-03-24T15:23:15.385" v="924" actId="207"/>
          <ac:spMkLst>
            <pc:docMk/>
            <pc:sldMk cId="1848595619" sldId="610"/>
            <ac:spMk id="114" creationId="{5F718B59-2CB6-45C6-A024-2864C18F0338}"/>
          </ac:spMkLst>
        </pc:spChg>
        <pc:spChg chg="add del mod">
          <ac:chgData name="Kondo Gnanvo" userId="138e8ee5-071e-4200-bbe9-20c101fa0b3f" providerId="ADAL" clId="{2BD64D04-4BCB-477D-8C29-56073A6EACC2}" dt="2024-03-24T15:19:32.318" v="853" actId="478"/>
          <ac:spMkLst>
            <pc:docMk/>
            <pc:sldMk cId="1848595619" sldId="610"/>
            <ac:spMk id="117" creationId="{CBD3A3B0-C7F2-49B4-9280-8F731722CE59}"/>
          </ac:spMkLst>
        </pc:spChg>
        <pc:grpChg chg="del">
          <ac:chgData name="Kondo Gnanvo" userId="138e8ee5-071e-4200-bbe9-20c101fa0b3f" providerId="ADAL" clId="{2BD64D04-4BCB-477D-8C29-56073A6EACC2}" dt="2024-03-24T14:37:29.088" v="378" actId="478"/>
          <ac:grpSpMkLst>
            <pc:docMk/>
            <pc:sldMk cId="1848595619" sldId="610"/>
            <ac:grpSpMk id="2" creationId="{9DD9DD5C-EAE4-40D3-9E0D-9077D44CD568}"/>
          </ac:grpSpMkLst>
        </pc:grpChg>
        <pc:grpChg chg="add del mod">
          <ac:chgData name="Kondo Gnanvo" userId="138e8ee5-071e-4200-bbe9-20c101fa0b3f" providerId="ADAL" clId="{2BD64D04-4BCB-477D-8C29-56073A6EACC2}" dt="2024-03-24T14:39:24.072" v="397" actId="165"/>
          <ac:grpSpMkLst>
            <pc:docMk/>
            <pc:sldMk cId="1848595619" sldId="610"/>
            <ac:grpSpMk id="3" creationId="{8A40B157-5117-49DC-AA5B-AA1FC036ED9A}"/>
          </ac:grpSpMkLst>
        </pc:grpChg>
        <pc:grpChg chg="add mod">
          <ac:chgData name="Kondo Gnanvo" userId="138e8ee5-071e-4200-bbe9-20c101fa0b3f" providerId="ADAL" clId="{2BD64D04-4BCB-477D-8C29-56073A6EACC2}" dt="2024-03-24T16:21:38.689" v="2016" actId="1076"/>
          <ac:grpSpMkLst>
            <pc:docMk/>
            <pc:sldMk cId="1848595619" sldId="610"/>
            <ac:grpSpMk id="4" creationId="{2A43011A-E323-4BFA-9667-941E2733FD11}"/>
          </ac:grpSpMkLst>
        </pc:grpChg>
        <pc:grpChg chg="add mod">
          <ac:chgData name="Kondo Gnanvo" userId="138e8ee5-071e-4200-bbe9-20c101fa0b3f" providerId="ADAL" clId="{2BD64D04-4BCB-477D-8C29-56073A6EACC2}" dt="2024-03-24T16:25:37.573" v="2273" actId="12788"/>
          <ac:grpSpMkLst>
            <pc:docMk/>
            <pc:sldMk cId="1848595619" sldId="610"/>
            <ac:grpSpMk id="9" creationId="{F652101D-4952-4D34-BEF6-3891C76AF1ED}"/>
          </ac:grpSpMkLst>
        </pc:grpChg>
        <pc:grpChg chg="add mod">
          <ac:chgData name="Kondo Gnanvo" userId="138e8ee5-071e-4200-bbe9-20c101fa0b3f" providerId="ADAL" clId="{2BD64D04-4BCB-477D-8C29-56073A6EACC2}" dt="2024-03-24T16:25:14.305" v="2265" actId="1076"/>
          <ac:grpSpMkLst>
            <pc:docMk/>
            <pc:sldMk cId="1848595619" sldId="610"/>
            <ac:grpSpMk id="10" creationId="{30A38D41-7645-4317-8161-718EECDEE16E}"/>
          </ac:grpSpMkLst>
        </pc:grpChg>
        <pc:grpChg chg="add mod">
          <ac:chgData name="Kondo Gnanvo" userId="138e8ee5-071e-4200-bbe9-20c101fa0b3f" providerId="ADAL" clId="{2BD64D04-4BCB-477D-8C29-56073A6EACC2}" dt="2024-03-24T16:25:37.573" v="2273" actId="12788"/>
          <ac:grpSpMkLst>
            <pc:docMk/>
            <pc:sldMk cId="1848595619" sldId="610"/>
            <ac:grpSpMk id="11" creationId="{D2B1315D-2ED7-43AC-B9DE-843FE1A36C70}"/>
          </ac:grpSpMkLst>
        </pc:grpChg>
        <pc:grpChg chg="del">
          <ac:chgData name="Kondo Gnanvo" userId="138e8ee5-071e-4200-bbe9-20c101fa0b3f" providerId="ADAL" clId="{2BD64D04-4BCB-477D-8C29-56073A6EACC2}" dt="2024-03-24T14:37:29.088" v="378" actId="478"/>
          <ac:grpSpMkLst>
            <pc:docMk/>
            <pc:sldMk cId="1848595619" sldId="610"/>
            <ac:grpSpMk id="78" creationId="{88748C5B-8571-4B86-BFA4-29971DEEAAB1}"/>
          </ac:grpSpMkLst>
        </pc:grpChg>
        <pc:grpChg chg="del">
          <ac:chgData name="Kondo Gnanvo" userId="138e8ee5-071e-4200-bbe9-20c101fa0b3f" providerId="ADAL" clId="{2BD64D04-4BCB-477D-8C29-56073A6EACC2}" dt="2024-03-24T14:37:29.088" v="378" actId="478"/>
          <ac:grpSpMkLst>
            <pc:docMk/>
            <pc:sldMk cId="1848595619" sldId="610"/>
            <ac:grpSpMk id="106" creationId="{5FC92DDB-063F-431C-A806-4CD5D6FC02E6}"/>
          </ac:grpSpMkLst>
        </pc:grpChg>
        <pc:picChg chg="add del">
          <ac:chgData name="Kondo Gnanvo" userId="138e8ee5-071e-4200-bbe9-20c101fa0b3f" providerId="ADAL" clId="{2BD64D04-4BCB-477D-8C29-56073A6EACC2}" dt="2024-03-24T16:15:33.558" v="1726"/>
          <ac:picMkLst>
            <pc:docMk/>
            <pc:sldMk cId="1848595619" sldId="610"/>
            <ac:picMk id="2" creationId="{82149822-2C08-4FCA-A189-46CB1E53CE3C}"/>
          </ac:picMkLst>
        </pc:picChg>
        <pc:picChg chg="add del">
          <ac:chgData name="Kondo Gnanvo" userId="138e8ee5-071e-4200-bbe9-20c101fa0b3f" providerId="ADAL" clId="{2BD64D04-4BCB-477D-8C29-56073A6EACC2}" dt="2024-03-24T14:37:48.754" v="380"/>
          <ac:picMkLst>
            <pc:docMk/>
            <pc:sldMk cId="1848595619" sldId="610"/>
            <ac:picMk id="60" creationId="{E8C482F1-63AC-4789-B22D-A343F564F59E}"/>
          </ac:picMkLst>
        </pc:picChg>
        <pc:picChg chg="add del">
          <ac:chgData name="Kondo Gnanvo" userId="138e8ee5-071e-4200-bbe9-20c101fa0b3f" providerId="ADAL" clId="{2BD64D04-4BCB-477D-8C29-56073A6EACC2}" dt="2024-03-24T14:37:48.754" v="380"/>
          <ac:picMkLst>
            <pc:docMk/>
            <pc:sldMk cId="1848595619" sldId="610"/>
            <ac:picMk id="62" creationId="{299D7D7E-62DB-4587-881C-2FB7D0348DA1}"/>
          </ac:picMkLst>
        </pc:picChg>
        <pc:picChg chg="add del">
          <ac:chgData name="Kondo Gnanvo" userId="138e8ee5-071e-4200-bbe9-20c101fa0b3f" providerId="ADAL" clId="{2BD64D04-4BCB-477D-8C29-56073A6EACC2}" dt="2024-03-24T14:37:48.754" v="380"/>
          <ac:picMkLst>
            <pc:docMk/>
            <pc:sldMk cId="1848595619" sldId="610"/>
            <ac:picMk id="68" creationId="{2019BDE4-F5FC-4F79-9162-49AA43147ED9}"/>
          </ac:picMkLst>
        </pc:picChg>
        <pc:picChg chg="add mod ord topLvl">
          <ac:chgData name="Kondo Gnanvo" userId="138e8ee5-071e-4200-bbe9-20c101fa0b3f" providerId="ADAL" clId="{2BD64D04-4BCB-477D-8C29-56073A6EACC2}" dt="2024-03-24T16:25:11.833" v="2264" actId="164"/>
          <ac:picMkLst>
            <pc:docMk/>
            <pc:sldMk cId="1848595619" sldId="610"/>
            <ac:picMk id="74" creationId="{D1551F6F-47CB-463B-AA32-8E20D94D781C}"/>
          </ac:picMkLst>
        </pc:picChg>
        <pc:picChg chg="add mod topLvl">
          <ac:chgData name="Kondo Gnanvo" userId="138e8ee5-071e-4200-bbe9-20c101fa0b3f" providerId="ADAL" clId="{2BD64D04-4BCB-477D-8C29-56073A6EACC2}" dt="2024-03-24T15:13:51.182" v="754" actId="14100"/>
          <ac:picMkLst>
            <pc:docMk/>
            <pc:sldMk cId="1848595619" sldId="610"/>
            <ac:picMk id="76" creationId="{BF098A54-35F4-40A9-98D6-FA81DE09C2F2}"/>
          </ac:picMkLst>
        </pc:picChg>
        <pc:picChg chg="add mod topLvl">
          <ac:chgData name="Kondo Gnanvo" userId="138e8ee5-071e-4200-bbe9-20c101fa0b3f" providerId="ADAL" clId="{2BD64D04-4BCB-477D-8C29-56073A6EACC2}" dt="2024-03-24T16:21:09.370" v="2007" actId="164"/>
          <ac:picMkLst>
            <pc:docMk/>
            <pc:sldMk cId="1848595619" sldId="610"/>
            <ac:picMk id="116" creationId="{1D6BC8A4-D163-40E3-B4D6-240E2E3E19AD}"/>
          </ac:picMkLst>
        </pc:picChg>
        <pc:cxnChg chg="mod">
          <ac:chgData name="Kondo Gnanvo" userId="138e8ee5-071e-4200-bbe9-20c101fa0b3f" providerId="ADAL" clId="{2BD64D04-4BCB-477D-8C29-56073A6EACC2}" dt="2024-03-24T14:37:29.088" v="378" actId="478"/>
          <ac:cxnSpMkLst>
            <pc:docMk/>
            <pc:sldMk cId="1848595619" sldId="610"/>
            <ac:cxnSpMk id="15" creationId="{52EC32F7-F6F5-4286-AF85-38AA043FD259}"/>
          </ac:cxnSpMkLst>
        </pc:cxnChg>
        <pc:cxnChg chg="add mod">
          <ac:chgData name="Kondo Gnanvo" userId="138e8ee5-071e-4200-bbe9-20c101fa0b3f" providerId="ADAL" clId="{2BD64D04-4BCB-477D-8C29-56073A6EACC2}" dt="2024-03-24T16:25:37.573" v="2273" actId="12788"/>
          <ac:cxnSpMkLst>
            <pc:docMk/>
            <pc:sldMk cId="1848595619" sldId="610"/>
            <ac:cxnSpMk id="18" creationId="{4CBDDA0A-22E8-4798-AE36-3A02636A9284}"/>
          </ac:cxnSpMkLst>
        </pc:cxnChg>
        <pc:cxnChg chg="mod">
          <ac:chgData name="Kondo Gnanvo" userId="138e8ee5-071e-4200-bbe9-20c101fa0b3f" providerId="ADAL" clId="{2BD64D04-4BCB-477D-8C29-56073A6EACC2}" dt="2024-03-24T14:37:29.088" v="378" actId="478"/>
          <ac:cxnSpMkLst>
            <pc:docMk/>
            <pc:sldMk cId="1848595619" sldId="610"/>
            <ac:cxnSpMk id="25" creationId="{BD4D3DBF-B807-48CA-8614-C1DDFB612764}"/>
          </ac:cxnSpMkLst>
        </pc:cxnChg>
        <pc:cxnChg chg="mod">
          <ac:chgData name="Kondo Gnanvo" userId="138e8ee5-071e-4200-bbe9-20c101fa0b3f" providerId="ADAL" clId="{2BD64D04-4BCB-477D-8C29-56073A6EACC2}" dt="2024-03-24T14:37:29.088" v="378" actId="478"/>
          <ac:cxnSpMkLst>
            <pc:docMk/>
            <pc:sldMk cId="1848595619" sldId="610"/>
            <ac:cxnSpMk id="28" creationId="{CF6E5F52-2D22-4AD2-9A06-BE1DCAFEACD1}"/>
          </ac:cxnSpMkLst>
        </pc:cxnChg>
        <pc:cxnChg chg="mod">
          <ac:chgData name="Kondo Gnanvo" userId="138e8ee5-071e-4200-bbe9-20c101fa0b3f" providerId="ADAL" clId="{2BD64D04-4BCB-477D-8C29-56073A6EACC2}" dt="2024-03-24T14:37:29.088" v="378" actId="478"/>
          <ac:cxnSpMkLst>
            <pc:docMk/>
            <pc:sldMk cId="1848595619" sldId="610"/>
            <ac:cxnSpMk id="30" creationId="{FBE76992-3501-43F4-AA76-05F22BB58B72}"/>
          </ac:cxnSpMkLst>
        </pc:cxnChg>
        <pc:cxnChg chg="mod">
          <ac:chgData name="Kondo Gnanvo" userId="138e8ee5-071e-4200-bbe9-20c101fa0b3f" providerId="ADAL" clId="{2BD64D04-4BCB-477D-8C29-56073A6EACC2}" dt="2024-03-24T14:37:29.088" v="378" actId="478"/>
          <ac:cxnSpMkLst>
            <pc:docMk/>
            <pc:sldMk cId="1848595619" sldId="610"/>
            <ac:cxnSpMk id="31" creationId="{CED85EF3-C09F-48FC-83AE-C01581F93DB0}"/>
          </ac:cxnSpMkLst>
        </pc:cxnChg>
        <pc:cxnChg chg="mod">
          <ac:chgData name="Kondo Gnanvo" userId="138e8ee5-071e-4200-bbe9-20c101fa0b3f" providerId="ADAL" clId="{2BD64D04-4BCB-477D-8C29-56073A6EACC2}" dt="2024-03-24T14:37:29.088" v="378" actId="478"/>
          <ac:cxnSpMkLst>
            <pc:docMk/>
            <pc:sldMk cId="1848595619" sldId="610"/>
            <ac:cxnSpMk id="33" creationId="{7CB7F964-3F1C-414C-ACDB-3C86A6759B5F}"/>
          </ac:cxnSpMkLst>
        </pc:cxnChg>
        <pc:cxnChg chg="mod">
          <ac:chgData name="Kondo Gnanvo" userId="138e8ee5-071e-4200-bbe9-20c101fa0b3f" providerId="ADAL" clId="{2BD64D04-4BCB-477D-8C29-56073A6EACC2}" dt="2024-03-24T14:37:29.088" v="378" actId="478"/>
          <ac:cxnSpMkLst>
            <pc:docMk/>
            <pc:sldMk cId="1848595619" sldId="610"/>
            <ac:cxnSpMk id="37" creationId="{CE7D90C3-9C09-4381-8F17-D5FB0FFFF25E}"/>
          </ac:cxnSpMkLst>
        </pc:cxnChg>
        <pc:cxnChg chg="add del">
          <ac:chgData name="Kondo Gnanvo" userId="138e8ee5-071e-4200-bbe9-20c101fa0b3f" providerId="ADAL" clId="{2BD64D04-4BCB-477D-8C29-56073A6EACC2}" dt="2024-03-24T14:37:48.754" v="380"/>
          <ac:cxnSpMkLst>
            <pc:docMk/>
            <pc:sldMk cId="1848595619" sldId="610"/>
            <ac:cxnSpMk id="67" creationId="{F4AA82D4-587C-4E85-811E-2D2C970E21EC}"/>
          </ac:cxnSpMkLst>
        </pc:cxnChg>
        <pc:cxnChg chg="add del mod topLvl">
          <ac:chgData name="Kondo Gnanvo" userId="138e8ee5-071e-4200-bbe9-20c101fa0b3f" providerId="ADAL" clId="{2BD64D04-4BCB-477D-8C29-56073A6EACC2}" dt="2024-03-24T16:18:18.343" v="1968"/>
          <ac:cxnSpMkLst>
            <pc:docMk/>
            <pc:sldMk cId="1848595619" sldId="610"/>
            <ac:cxnSpMk id="115" creationId="{AF8ACBE6-E3BA-47E2-B608-F8ABFA64B6F3}"/>
          </ac:cxnSpMkLst>
        </pc:cxnChg>
      </pc:sldChg>
      <pc:sldChg chg="addSp delSp modSp add">
        <pc:chgData name="Kondo Gnanvo" userId="138e8ee5-071e-4200-bbe9-20c101fa0b3f" providerId="ADAL" clId="{2BD64D04-4BCB-477D-8C29-56073A6EACC2}" dt="2024-03-25T12:22:57.706" v="4559" actId="20577"/>
        <pc:sldMkLst>
          <pc:docMk/>
          <pc:sldMk cId="948851755" sldId="611"/>
        </pc:sldMkLst>
        <pc:spChg chg="add del mod">
          <ac:chgData name="Kondo Gnanvo" userId="138e8ee5-071e-4200-bbe9-20c101fa0b3f" providerId="ADAL" clId="{2BD64D04-4BCB-477D-8C29-56073A6EACC2}" dt="2024-03-24T16:00:38.273" v="1518" actId="478"/>
          <ac:spMkLst>
            <pc:docMk/>
            <pc:sldMk cId="948851755" sldId="611"/>
            <ac:spMk id="3" creationId="{2BB70116-BAA7-48B1-B619-90CC052C82B8}"/>
          </ac:spMkLst>
        </pc:spChg>
        <pc:spChg chg="add mod">
          <ac:chgData name="Kondo Gnanvo" userId="138e8ee5-071e-4200-bbe9-20c101fa0b3f" providerId="ADAL" clId="{2BD64D04-4BCB-477D-8C29-56073A6EACC2}" dt="2024-03-25T12:19:32.715" v="4489" actId="164"/>
          <ac:spMkLst>
            <pc:docMk/>
            <pc:sldMk cId="948851755" sldId="611"/>
            <ac:spMk id="5" creationId="{4CD2A890-D171-4C97-BC6B-DA9B4B6E37ED}"/>
          </ac:spMkLst>
        </pc:spChg>
        <pc:spChg chg="add del mod">
          <ac:chgData name="Kondo Gnanvo" userId="138e8ee5-071e-4200-bbe9-20c101fa0b3f" providerId="ADAL" clId="{2BD64D04-4BCB-477D-8C29-56073A6EACC2}" dt="2024-03-24T16:00:47.602" v="1521" actId="478"/>
          <ac:spMkLst>
            <pc:docMk/>
            <pc:sldMk cId="948851755" sldId="611"/>
            <ac:spMk id="5" creationId="{E5559750-8E5F-4977-87A6-2C8DAA9026D9}"/>
          </ac:spMkLst>
        </pc:spChg>
        <pc:spChg chg="add del">
          <ac:chgData name="Kondo Gnanvo" userId="138e8ee5-071e-4200-bbe9-20c101fa0b3f" providerId="ADAL" clId="{2BD64D04-4BCB-477D-8C29-56073A6EACC2}" dt="2024-03-24T14:45:16.781" v="448"/>
          <ac:spMkLst>
            <pc:docMk/>
            <pc:sldMk cId="948851755" sldId="611"/>
            <ac:spMk id="15" creationId="{5A8BB43D-8D00-40AF-BB90-B705FAF66BE8}"/>
          </ac:spMkLst>
        </pc:spChg>
        <pc:spChg chg="mod">
          <ac:chgData name="Kondo Gnanvo" userId="138e8ee5-071e-4200-bbe9-20c101fa0b3f" providerId="ADAL" clId="{2BD64D04-4BCB-477D-8C29-56073A6EACC2}" dt="2024-03-25T12:22:14.495" v="4542" actId="207"/>
          <ac:spMkLst>
            <pc:docMk/>
            <pc:sldMk cId="948851755" sldId="611"/>
            <ac:spMk id="16" creationId="{59352EF2-3E91-4E70-8969-6959975DE949}"/>
          </ac:spMkLst>
        </pc:spChg>
        <pc:spChg chg="add del mod topLvl">
          <ac:chgData name="Kondo Gnanvo" userId="138e8ee5-071e-4200-bbe9-20c101fa0b3f" providerId="ADAL" clId="{2BD64D04-4BCB-477D-8C29-56073A6EACC2}" dt="2024-03-25T12:22:57.706" v="4559" actId="20577"/>
          <ac:spMkLst>
            <pc:docMk/>
            <pc:sldMk cId="948851755" sldId="611"/>
            <ac:spMk id="20" creationId="{67F1EAFA-7714-4CED-84C3-3AAFAB77F956}"/>
          </ac:spMkLst>
        </pc:spChg>
        <pc:spChg chg="del">
          <ac:chgData name="Kondo Gnanvo" userId="138e8ee5-071e-4200-bbe9-20c101fa0b3f" providerId="ADAL" clId="{2BD64D04-4BCB-477D-8C29-56073A6EACC2}" dt="2024-03-24T14:44:59.765" v="446" actId="478"/>
          <ac:spMkLst>
            <pc:docMk/>
            <pc:sldMk cId="948851755" sldId="611"/>
            <ac:spMk id="73" creationId="{C305200A-F4AE-460B-AD25-3705B6E819FF}"/>
          </ac:spMkLst>
        </pc:spChg>
        <pc:spChg chg="del">
          <ac:chgData name="Kondo Gnanvo" userId="138e8ee5-071e-4200-bbe9-20c101fa0b3f" providerId="ADAL" clId="{2BD64D04-4BCB-477D-8C29-56073A6EACC2}" dt="2024-03-24T14:44:59.765" v="446" actId="478"/>
          <ac:spMkLst>
            <pc:docMk/>
            <pc:sldMk cId="948851755" sldId="611"/>
            <ac:spMk id="75" creationId="{3F1CF5BE-8C03-4DC0-8E55-C5C612F1782C}"/>
          </ac:spMkLst>
        </pc:spChg>
        <pc:grpChg chg="add mod">
          <ac:chgData name="Kondo Gnanvo" userId="138e8ee5-071e-4200-bbe9-20c101fa0b3f" providerId="ADAL" clId="{2BD64D04-4BCB-477D-8C29-56073A6EACC2}" dt="2024-03-25T12:20:11.088" v="4503" actId="1038"/>
          <ac:grpSpMkLst>
            <pc:docMk/>
            <pc:sldMk cId="948851755" sldId="611"/>
            <ac:grpSpMk id="2" creationId="{1D8EFDD1-8792-4E83-9388-06A19B3E1825}"/>
          </ac:grpSpMkLst>
        </pc:grpChg>
        <pc:grpChg chg="add del mod">
          <ac:chgData name="Kondo Gnanvo" userId="138e8ee5-071e-4200-bbe9-20c101fa0b3f" providerId="ADAL" clId="{2BD64D04-4BCB-477D-8C29-56073A6EACC2}" dt="2024-03-24T14:47:25.988" v="483" actId="165"/>
          <ac:grpSpMkLst>
            <pc:docMk/>
            <pc:sldMk cId="948851755" sldId="611"/>
            <ac:grpSpMk id="2" creationId="{AC041450-8E94-4BCA-96C7-F679428EC433}"/>
          </ac:grpSpMkLst>
        </pc:grpChg>
        <pc:grpChg chg="del">
          <ac:chgData name="Kondo Gnanvo" userId="138e8ee5-071e-4200-bbe9-20c101fa0b3f" providerId="ADAL" clId="{2BD64D04-4BCB-477D-8C29-56073A6EACC2}" dt="2024-03-24T14:44:59.765" v="446" actId="478"/>
          <ac:grpSpMkLst>
            <pc:docMk/>
            <pc:sldMk cId="948851755" sldId="611"/>
            <ac:grpSpMk id="4" creationId="{2A43011A-E323-4BFA-9667-941E2733FD11}"/>
          </ac:grpSpMkLst>
        </pc:grpChg>
        <pc:picChg chg="add del">
          <ac:chgData name="Kondo Gnanvo" userId="138e8ee5-071e-4200-bbe9-20c101fa0b3f" providerId="ADAL" clId="{2BD64D04-4BCB-477D-8C29-56073A6EACC2}" dt="2024-03-24T14:45:16.781" v="448"/>
          <ac:picMkLst>
            <pc:docMk/>
            <pc:sldMk cId="948851755" sldId="611"/>
            <ac:picMk id="13" creationId="{D281757B-C97E-4BD3-80FC-0E135E78940E}"/>
          </ac:picMkLst>
        </pc:picChg>
        <pc:picChg chg="add del">
          <ac:chgData name="Kondo Gnanvo" userId="138e8ee5-071e-4200-bbe9-20c101fa0b3f" providerId="ADAL" clId="{2BD64D04-4BCB-477D-8C29-56073A6EACC2}" dt="2024-03-24T14:45:16.781" v="448"/>
          <ac:picMkLst>
            <pc:docMk/>
            <pc:sldMk cId="948851755" sldId="611"/>
            <ac:picMk id="14" creationId="{15FDAEE5-BD87-4EAE-A363-440E226F8239}"/>
          </ac:picMkLst>
        </pc:picChg>
        <pc:picChg chg="add del">
          <ac:chgData name="Kondo Gnanvo" userId="138e8ee5-071e-4200-bbe9-20c101fa0b3f" providerId="ADAL" clId="{2BD64D04-4BCB-477D-8C29-56073A6EACC2}" dt="2024-03-24T14:45:16.781" v="448"/>
          <ac:picMkLst>
            <pc:docMk/>
            <pc:sldMk cId="948851755" sldId="611"/>
            <ac:picMk id="17" creationId="{6B4F95A6-2181-49CA-BDAD-574E0331C09C}"/>
          </ac:picMkLst>
        </pc:picChg>
        <pc:picChg chg="add mod topLvl">
          <ac:chgData name="Kondo Gnanvo" userId="138e8ee5-071e-4200-bbe9-20c101fa0b3f" providerId="ADAL" clId="{2BD64D04-4BCB-477D-8C29-56073A6EACC2}" dt="2024-03-25T12:19:32.715" v="4489" actId="164"/>
          <ac:picMkLst>
            <pc:docMk/>
            <pc:sldMk cId="948851755" sldId="611"/>
            <ac:picMk id="18" creationId="{F2A06556-56CE-4628-A3F8-E996991A581A}"/>
          </ac:picMkLst>
        </pc:picChg>
        <pc:picChg chg="add del mod topLvl">
          <ac:chgData name="Kondo Gnanvo" userId="138e8ee5-071e-4200-bbe9-20c101fa0b3f" providerId="ADAL" clId="{2BD64D04-4BCB-477D-8C29-56073A6EACC2}" dt="2024-03-24T15:08:16.706" v="740" actId="478"/>
          <ac:picMkLst>
            <pc:docMk/>
            <pc:sldMk cId="948851755" sldId="611"/>
            <ac:picMk id="19" creationId="{B39EDE2D-4E6A-4D2C-BF59-EEB43EC5772E}"/>
          </ac:picMkLst>
        </pc:picChg>
        <pc:picChg chg="add del mod topLvl">
          <ac:chgData name="Kondo Gnanvo" userId="138e8ee5-071e-4200-bbe9-20c101fa0b3f" providerId="ADAL" clId="{2BD64D04-4BCB-477D-8C29-56073A6EACC2}" dt="2024-03-24T15:08:14.388" v="738" actId="478"/>
          <ac:picMkLst>
            <pc:docMk/>
            <pc:sldMk cId="948851755" sldId="611"/>
            <ac:picMk id="21" creationId="{2ABA5564-5812-455F-82E9-0D1F179DC9E5}"/>
          </ac:picMkLst>
        </pc:picChg>
        <pc:picChg chg="del">
          <ac:chgData name="Kondo Gnanvo" userId="138e8ee5-071e-4200-bbe9-20c101fa0b3f" providerId="ADAL" clId="{2BD64D04-4BCB-477D-8C29-56073A6EACC2}" dt="2024-03-24T14:44:59.765" v="446" actId="478"/>
          <ac:picMkLst>
            <pc:docMk/>
            <pc:sldMk cId="948851755" sldId="611"/>
            <ac:picMk id="74" creationId="{D1551F6F-47CB-463B-AA32-8E20D94D781C}"/>
          </ac:picMkLst>
        </pc:picChg>
        <pc:picChg chg="del">
          <ac:chgData name="Kondo Gnanvo" userId="138e8ee5-071e-4200-bbe9-20c101fa0b3f" providerId="ADAL" clId="{2BD64D04-4BCB-477D-8C29-56073A6EACC2}" dt="2024-03-24T14:44:59.765" v="446" actId="478"/>
          <ac:picMkLst>
            <pc:docMk/>
            <pc:sldMk cId="948851755" sldId="611"/>
            <ac:picMk id="116" creationId="{1D6BC8A4-D163-40E3-B4D6-240E2E3E19AD}"/>
          </ac:picMkLst>
        </pc:picChg>
      </pc:sldChg>
      <pc:sldChg chg="addSp delSp modSp add">
        <pc:chgData name="Kondo Gnanvo" userId="138e8ee5-071e-4200-bbe9-20c101fa0b3f" providerId="ADAL" clId="{2BD64D04-4BCB-477D-8C29-56073A6EACC2}" dt="2024-03-25T12:18:02.827" v="4443" actId="20577"/>
        <pc:sldMkLst>
          <pc:docMk/>
          <pc:sldMk cId="4168440285" sldId="612"/>
        </pc:sldMkLst>
        <pc:spChg chg="add mod">
          <ac:chgData name="Kondo Gnanvo" userId="138e8ee5-071e-4200-bbe9-20c101fa0b3f" providerId="ADAL" clId="{2BD64D04-4BCB-477D-8C29-56073A6EACC2}" dt="2024-03-25T11:37:23.571" v="2652" actId="1036"/>
          <ac:spMkLst>
            <pc:docMk/>
            <pc:sldMk cId="4168440285" sldId="612"/>
            <ac:spMk id="6" creationId="{5D21CA86-9CF7-416C-9967-FC45858FE1D9}"/>
          </ac:spMkLst>
        </pc:spChg>
        <pc:spChg chg="add mod">
          <ac:chgData name="Kondo Gnanvo" userId="138e8ee5-071e-4200-bbe9-20c101fa0b3f" providerId="ADAL" clId="{2BD64D04-4BCB-477D-8C29-56073A6EACC2}" dt="2024-03-25T11:37:40.912" v="2663" actId="20577"/>
          <ac:spMkLst>
            <pc:docMk/>
            <pc:sldMk cId="4168440285" sldId="612"/>
            <ac:spMk id="7" creationId="{FC873E2A-12C6-4025-8F09-99669C7C2DEF}"/>
          </ac:spMkLst>
        </pc:spChg>
        <pc:spChg chg="add mod">
          <ac:chgData name="Kondo Gnanvo" userId="138e8ee5-071e-4200-bbe9-20c101fa0b3f" providerId="ADAL" clId="{2BD64D04-4BCB-477D-8C29-56073A6EACC2}" dt="2024-03-25T11:37:50.532" v="2668" actId="1036"/>
          <ac:spMkLst>
            <pc:docMk/>
            <pc:sldMk cId="4168440285" sldId="612"/>
            <ac:spMk id="12" creationId="{0B9A8A6A-B486-43FE-94CD-BDA2E169F976}"/>
          </ac:spMkLst>
        </pc:spChg>
        <pc:spChg chg="add mod">
          <ac:chgData name="Kondo Gnanvo" userId="138e8ee5-071e-4200-bbe9-20c101fa0b3f" providerId="ADAL" clId="{2BD64D04-4BCB-477D-8C29-56073A6EACC2}" dt="2024-03-25T11:36:26.716" v="2639" actId="164"/>
          <ac:spMkLst>
            <pc:docMk/>
            <pc:sldMk cId="4168440285" sldId="612"/>
            <ac:spMk id="14" creationId="{978A71A7-13EA-444A-BB34-BC9BB0A9712F}"/>
          </ac:spMkLst>
        </pc:spChg>
        <pc:spChg chg="add mod">
          <ac:chgData name="Kondo Gnanvo" userId="138e8ee5-071e-4200-bbe9-20c101fa0b3f" providerId="ADAL" clId="{2BD64D04-4BCB-477D-8C29-56073A6EACC2}" dt="2024-03-25T11:53:21.993" v="3515" actId="14100"/>
          <ac:spMkLst>
            <pc:docMk/>
            <pc:sldMk cId="4168440285" sldId="612"/>
            <ac:spMk id="15" creationId="{271AEBF7-D1D7-482A-963B-9E366B1B0880}"/>
          </ac:spMkLst>
        </pc:spChg>
        <pc:spChg chg="mod">
          <ac:chgData name="Kondo Gnanvo" userId="138e8ee5-071e-4200-bbe9-20c101fa0b3f" providerId="ADAL" clId="{2BD64D04-4BCB-477D-8C29-56073A6EACC2}" dt="2024-03-25T12:18:02.827" v="4443" actId="20577"/>
          <ac:spMkLst>
            <pc:docMk/>
            <pc:sldMk cId="4168440285" sldId="612"/>
            <ac:spMk id="16" creationId="{59352EF2-3E91-4E70-8969-6959975DE949}"/>
          </ac:spMkLst>
        </pc:spChg>
        <pc:spChg chg="add mod">
          <ac:chgData name="Kondo Gnanvo" userId="138e8ee5-071e-4200-bbe9-20c101fa0b3f" providerId="ADAL" clId="{2BD64D04-4BCB-477D-8C29-56073A6EACC2}" dt="2024-03-25T11:40:07.173" v="2726" actId="1076"/>
          <ac:spMkLst>
            <pc:docMk/>
            <pc:sldMk cId="4168440285" sldId="612"/>
            <ac:spMk id="17" creationId="{BDAA9C70-7B94-4BAB-BC8A-DFE887F6C47F}"/>
          </ac:spMkLst>
        </pc:spChg>
        <pc:spChg chg="add mod">
          <ac:chgData name="Kondo Gnanvo" userId="138e8ee5-071e-4200-bbe9-20c101fa0b3f" providerId="ADAL" clId="{2BD64D04-4BCB-477D-8C29-56073A6EACC2}" dt="2024-03-25T11:40:03.217" v="2725" actId="1076"/>
          <ac:spMkLst>
            <pc:docMk/>
            <pc:sldMk cId="4168440285" sldId="612"/>
            <ac:spMk id="18" creationId="{CBFCFAB0-3511-4A04-9BD9-B28B67B25EA6}"/>
          </ac:spMkLst>
        </pc:spChg>
        <pc:spChg chg="add del mod">
          <ac:chgData name="Kondo Gnanvo" userId="138e8ee5-071e-4200-bbe9-20c101fa0b3f" providerId="ADAL" clId="{2BD64D04-4BCB-477D-8C29-56073A6EACC2}" dt="2024-03-25T11:49:07.647" v="3312" actId="478"/>
          <ac:spMkLst>
            <pc:docMk/>
            <pc:sldMk cId="4168440285" sldId="612"/>
            <ac:spMk id="19" creationId="{76D840C4-2800-427D-8BF0-3F3C32D511DD}"/>
          </ac:spMkLst>
        </pc:spChg>
        <pc:spChg chg="add mod">
          <ac:chgData name="Kondo Gnanvo" userId="138e8ee5-071e-4200-bbe9-20c101fa0b3f" providerId="ADAL" clId="{2BD64D04-4BCB-477D-8C29-56073A6EACC2}" dt="2024-03-25T12:11:34.156" v="4353" actId="1035"/>
          <ac:spMkLst>
            <pc:docMk/>
            <pc:sldMk cId="4168440285" sldId="612"/>
            <ac:spMk id="20" creationId="{442E428D-6072-4898-BB54-909DA7F10286}"/>
          </ac:spMkLst>
        </pc:spChg>
        <pc:spChg chg="add mod">
          <ac:chgData name="Kondo Gnanvo" userId="138e8ee5-071e-4200-bbe9-20c101fa0b3f" providerId="ADAL" clId="{2BD64D04-4BCB-477D-8C29-56073A6EACC2}" dt="2024-03-25T12:09:36.205" v="4268" actId="122"/>
          <ac:spMkLst>
            <pc:docMk/>
            <pc:sldMk cId="4168440285" sldId="612"/>
            <ac:spMk id="21" creationId="{C5431F4D-540E-4B47-9DFC-4D2962DB65E9}"/>
          </ac:spMkLst>
        </pc:spChg>
        <pc:spChg chg="add mod">
          <ac:chgData name="Kondo Gnanvo" userId="138e8ee5-071e-4200-bbe9-20c101fa0b3f" providerId="ADAL" clId="{2BD64D04-4BCB-477D-8C29-56073A6EACC2}" dt="2024-03-25T12:09:27.148" v="4266" actId="2710"/>
          <ac:spMkLst>
            <pc:docMk/>
            <pc:sldMk cId="4168440285" sldId="612"/>
            <ac:spMk id="22" creationId="{CFEF81C3-417A-4225-B972-720E2DA4C503}"/>
          </ac:spMkLst>
        </pc:spChg>
        <pc:spChg chg="del">
          <ac:chgData name="Kondo Gnanvo" userId="138e8ee5-071e-4200-bbe9-20c101fa0b3f" providerId="ADAL" clId="{2BD64D04-4BCB-477D-8C29-56073A6EACC2}" dt="2024-03-24T14:53:56.287" v="531" actId="478"/>
          <ac:spMkLst>
            <pc:docMk/>
            <pc:sldMk cId="4168440285" sldId="612"/>
            <ac:spMk id="77" creationId="{C3DB6188-49DC-4C52-817D-D6952211826F}"/>
          </ac:spMkLst>
        </pc:spChg>
        <pc:grpChg chg="add mod">
          <ac:chgData name="Kondo Gnanvo" userId="138e8ee5-071e-4200-bbe9-20c101fa0b3f" providerId="ADAL" clId="{2BD64D04-4BCB-477D-8C29-56073A6EACC2}" dt="2024-03-25T12:08:54.208" v="4262" actId="164"/>
          <ac:grpSpMkLst>
            <pc:docMk/>
            <pc:sldMk cId="4168440285" sldId="612"/>
            <ac:grpSpMk id="2" creationId="{077EA6CD-E1D4-47F6-BCB9-46B759BF6A43}"/>
          </ac:grpSpMkLst>
        </pc:grpChg>
        <pc:grpChg chg="del">
          <ac:chgData name="Kondo Gnanvo" userId="138e8ee5-071e-4200-bbe9-20c101fa0b3f" providerId="ADAL" clId="{2BD64D04-4BCB-477D-8C29-56073A6EACC2}" dt="2024-03-24T14:53:53.646" v="530" actId="478"/>
          <ac:grpSpMkLst>
            <pc:docMk/>
            <pc:sldMk cId="4168440285" sldId="612"/>
            <ac:grpSpMk id="2" creationId="{9DD9DD5C-EAE4-40D3-9E0D-9077D44CD568}"/>
          </ac:grpSpMkLst>
        </pc:grpChg>
        <pc:grpChg chg="add mod">
          <ac:chgData name="Kondo Gnanvo" userId="138e8ee5-071e-4200-bbe9-20c101fa0b3f" providerId="ADAL" clId="{2BD64D04-4BCB-477D-8C29-56073A6EACC2}" dt="2024-03-25T11:30:50.299" v="2467" actId="164"/>
          <ac:grpSpMkLst>
            <pc:docMk/>
            <pc:sldMk cId="4168440285" sldId="612"/>
            <ac:grpSpMk id="3" creationId="{0CE4FC25-77CD-4B37-9269-8150A968AE87}"/>
          </ac:grpSpMkLst>
        </pc:grpChg>
        <pc:grpChg chg="add mod">
          <ac:chgData name="Kondo Gnanvo" userId="138e8ee5-071e-4200-bbe9-20c101fa0b3f" providerId="ADAL" clId="{2BD64D04-4BCB-477D-8C29-56073A6EACC2}" dt="2024-03-25T11:39:25.992" v="2717" actId="164"/>
          <ac:grpSpMkLst>
            <pc:docMk/>
            <pc:sldMk cId="4168440285" sldId="612"/>
            <ac:grpSpMk id="5" creationId="{06A6287F-B166-465B-8DDE-DAE7CA71B78A}"/>
          </ac:grpSpMkLst>
        </pc:grpChg>
        <pc:grpChg chg="add mod">
          <ac:chgData name="Kondo Gnanvo" userId="138e8ee5-071e-4200-bbe9-20c101fa0b3f" providerId="ADAL" clId="{2BD64D04-4BCB-477D-8C29-56073A6EACC2}" dt="2024-03-25T12:11:02.672" v="4322" actId="12788"/>
          <ac:grpSpMkLst>
            <pc:docMk/>
            <pc:sldMk cId="4168440285" sldId="612"/>
            <ac:grpSpMk id="8" creationId="{52030FC8-9C2C-4946-B412-8EB689C99021}"/>
          </ac:grpSpMkLst>
        </pc:grpChg>
        <pc:grpChg chg="add mod">
          <ac:chgData name="Kondo Gnanvo" userId="138e8ee5-071e-4200-bbe9-20c101fa0b3f" providerId="ADAL" clId="{2BD64D04-4BCB-477D-8C29-56073A6EACC2}" dt="2024-03-25T12:11:05.095" v="4331" actId="1038"/>
          <ac:grpSpMkLst>
            <pc:docMk/>
            <pc:sldMk cId="4168440285" sldId="612"/>
            <ac:grpSpMk id="9" creationId="{6D951B66-3A9E-4334-B6EE-F91CD267C3E5}"/>
          </ac:grpSpMkLst>
        </pc:grpChg>
        <pc:grpChg chg="add mod">
          <ac:chgData name="Kondo Gnanvo" userId="138e8ee5-071e-4200-bbe9-20c101fa0b3f" providerId="ADAL" clId="{2BD64D04-4BCB-477D-8C29-56073A6EACC2}" dt="2024-03-25T12:09:07.862" v="4264" actId="164"/>
          <ac:grpSpMkLst>
            <pc:docMk/>
            <pc:sldMk cId="4168440285" sldId="612"/>
            <ac:grpSpMk id="10" creationId="{F209127C-E057-47FD-8A4C-880A9DDFBB5C}"/>
          </ac:grpSpMkLst>
        </pc:grpChg>
        <pc:grpChg chg="add mod">
          <ac:chgData name="Kondo Gnanvo" userId="138e8ee5-071e-4200-bbe9-20c101fa0b3f" providerId="ADAL" clId="{2BD64D04-4BCB-477D-8C29-56073A6EACC2}" dt="2024-03-25T12:11:24.170" v="4347" actId="1036"/>
          <ac:grpSpMkLst>
            <pc:docMk/>
            <pc:sldMk cId="4168440285" sldId="612"/>
            <ac:grpSpMk id="23" creationId="{0DD4E170-67E2-477D-A83E-92D9AE0E61C2}"/>
          </ac:grpSpMkLst>
        </pc:grpChg>
        <pc:grpChg chg="add mod">
          <ac:chgData name="Kondo Gnanvo" userId="138e8ee5-071e-4200-bbe9-20c101fa0b3f" providerId="ADAL" clId="{2BD64D04-4BCB-477D-8C29-56073A6EACC2}" dt="2024-03-25T12:11:10.318" v="4338" actId="1038"/>
          <ac:grpSpMkLst>
            <pc:docMk/>
            <pc:sldMk cId="4168440285" sldId="612"/>
            <ac:grpSpMk id="24" creationId="{682A012A-03B2-4304-A6DB-F1E7BC8B0D9E}"/>
          </ac:grpSpMkLst>
        </pc:grpChg>
        <pc:grpChg chg="del mod">
          <ac:chgData name="Kondo Gnanvo" userId="138e8ee5-071e-4200-bbe9-20c101fa0b3f" providerId="ADAL" clId="{2BD64D04-4BCB-477D-8C29-56073A6EACC2}" dt="2024-03-24T14:53:57.122" v="533" actId="478"/>
          <ac:grpSpMkLst>
            <pc:docMk/>
            <pc:sldMk cId="4168440285" sldId="612"/>
            <ac:grpSpMk id="78" creationId="{88748C5B-8571-4B86-BFA4-29971DEEAAB1}"/>
          </ac:grpSpMkLst>
        </pc:grpChg>
        <pc:grpChg chg="del">
          <ac:chgData name="Kondo Gnanvo" userId="138e8ee5-071e-4200-bbe9-20c101fa0b3f" providerId="ADAL" clId="{2BD64D04-4BCB-477D-8C29-56073A6EACC2}" dt="2024-03-24T14:53:58.071" v="534" actId="478"/>
          <ac:grpSpMkLst>
            <pc:docMk/>
            <pc:sldMk cId="4168440285" sldId="612"/>
            <ac:grpSpMk id="106" creationId="{5FC92DDB-063F-431C-A806-4CD5D6FC02E6}"/>
          </ac:grpSpMkLst>
        </pc:grpChg>
        <pc:picChg chg="add mod modCrop">
          <ac:chgData name="Kondo Gnanvo" userId="138e8ee5-071e-4200-bbe9-20c101fa0b3f" providerId="ADAL" clId="{2BD64D04-4BCB-477D-8C29-56073A6EACC2}" dt="2024-03-25T11:30:38.714" v="2465" actId="164"/>
          <ac:picMkLst>
            <pc:docMk/>
            <pc:sldMk cId="4168440285" sldId="612"/>
            <ac:picMk id="4" creationId="{CE582BD2-1524-449F-8046-82F643064440}"/>
          </ac:picMkLst>
        </pc:picChg>
        <pc:picChg chg="add del mod">
          <ac:chgData name="Kondo Gnanvo" userId="138e8ee5-071e-4200-bbe9-20c101fa0b3f" providerId="ADAL" clId="{2BD64D04-4BCB-477D-8C29-56073A6EACC2}" dt="2024-03-24T15:05:35.853" v="677" actId="478"/>
          <ac:picMkLst>
            <pc:docMk/>
            <pc:sldMk cId="4168440285" sldId="612"/>
            <ac:picMk id="9" creationId="{334A7CC7-0D8A-4FD4-BEAF-77D79E9BAFAC}"/>
          </ac:picMkLst>
        </pc:picChg>
        <pc:picChg chg="add mod modCrop">
          <ac:chgData name="Kondo Gnanvo" userId="138e8ee5-071e-4200-bbe9-20c101fa0b3f" providerId="ADAL" clId="{2BD64D04-4BCB-477D-8C29-56073A6EACC2}" dt="2024-03-25T11:30:52.805" v="2468" actId="164"/>
          <ac:picMkLst>
            <pc:docMk/>
            <pc:sldMk cId="4168440285" sldId="612"/>
            <ac:picMk id="11" creationId="{94DE39A2-189F-466A-8736-8BEBC4E42871}"/>
          </ac:picMkLst>
        </pc:picChg>
        <pc:picChg chg="add mod">
          <ac:chgData name="Kondo Gnanvo" userId="138e8ee5-071e-4200-bbe9-20c101fa0b3f" providerId="ADAL" clId="{2BD64D04-4BCB-477D-8C29-56073A6EACC2}" dt="2024-03-25T11:32:50.141" v="2539" actId="1076"/>
          <ac:picMkLst>
            <pc:docMk/>
            <pc:sldMk cId="4168440285" sldId="612"/>
            <ac:picMk id="13" creationId="{3F512F49-FB85-42B3-87A5-87079331AD48}"/>
          </ac:picMkLst>
        </pc:picChg>
        <pc:cxnChg chg="mod">
          <ac:chgData name="Kondo Gnanvo" userId="138e8ee5-071e-4200-bbe9-20c101fa0b3f" providerId="ADAL" clId="{2BD64D04-4BCB-477D-8C29-56073A6EACC2}" dt="2024-03-24T14:53:53.646" v="530" actId="478"/>
          <ac:cxnSpMkLst>
            <pc:docMk/>
            <pc:sldMk cId="4168440285" sldId="612"/>
            <ac:cxnSpMk id="15" creationId="{52EC32F7-F6F5-4286-AF85-38AA043FD259}"/>
          </ac:cxnSpMkLst>
        </pc:cxnChg>
        <pc:cxnChg chg="mod">
          <ac:chgData name="Kondo Gnanvo" userId="138e8ee5-071e-4200-bbe9-20c101fa0b3f" providerId="ADAL" clId="{2BD64D04-4BCB-477D-8C29-56073A6EACC2}" dt="2024-03-24T14:53:53.646" v="530" actId="478"/>
          <ac:cxnSpMkLst>
            <pc:docMk/>
            <pc:sldMk cId="4168440285" sldId="612"/>
            <ac:cxnSpMk id="25" creationId="{BD4D3DBF-B807-48CA-8614-C1DDFB612764}"/>
          </ac:cxnSpMkLst>
        </pc:cxnChg>
        <pc:cxnChg chg="mod">
          <ac:chgData name="Kondo Gnanvo" userId="138e8ee5-071e-4200-bbe9-20c101fa0b3f" providerId="ADAL" clId="{2BD64D04-4BCB-477D-8C29-56073A6EACC2}" dt="2024-03-24T14:53:53.646" v="530" actId="478"/>
          <ac:cxnSpMkLst>
            <pc:docMk/>
            <pc:sldMk cId="4168440285" sldId="612"/>
            <ac:cxnSpMk id="28" creationId="{CF6E5F52-2D22-4AD2-9A06-BE1DCAFEACD1}"/>
          </ac:cxnSpMkLst>
        </pc:cxnChg>
        <pc:cxnChg chg="mod">
          <ac:chgData name="Kondo Gnanvo" userId="138e8ee5-071e-4200-bbe9-20c101fa0b3f" providerId="ADAL" clId="{2BD64D04-4BCB-477D-8C29-56073A6EACC2}" dt="2024-03-24T14:53:53.646" v="530" actId="478"/>
          <ac:cxnSpMkLst>
            <pc:docMk/>
            <pc:sldMk cId="4168440285" sldId="612"/>
            <ac:cxnSpMk id="30" creationId="{FBE76992-3501-43F4-AA76-05F22BB58B72}"/>
          </ac:cxnSpMkLst>
        </pc:cxnChg>
        <pc:cxnChg chg="mod">
          <ac:chgData name="Kondo Gnanvo" userId="138e8ee5-071e-4200-bbe9-20c101fa0b3f" providerId="ADAL" clId="{2BD64D04-4BCB-477D-8C29-56073A6EACC2}" dt="2024-03-24T14:53:53.646" v="530" actId="478"/>
          <ac:cxnSpMkLst>
            <pc:docMk/>
            <pc:sldMk cId="4168440285" sldId="612"/>
            <ac:cxnSpMk id="31" creationId="{CED85EF3-C09F-48FC-83AE-C01581F93DB0}"/>
          </ac:cxnSpMkLst>
        </pc:cxnChg>
        <pc:cxnChg chg="mod">
          <ac:chgData name="Kondo Gnanvo" userId="138e8ee5-071e-4200-bbe9-20c101fa0b3f" providerId="ADAL" clId="{2BD64D04-4BCB-477D-8C29-56073A6EACC2}" dt="2024-03-24T14:53:53.646" v="530" actId="478"/>
          <ac:cxnSpMkLst>
            <pc:docMk/>
            <pc:sldMk cId="4168440285" sldId="612"/>
            <ac:cxnSpMk id="33" creationId="{7CB7F964-3F1C-414C-ACDB-3C86A6759B5F}"/>
          </ac:cxnSpMkLst>
        </pc:cxnChg>
        <pc:cxnChg chg="mod">
          <ac:chgData name="Kondo Gnanvo" userId="138e8ee5-071e-4200-bbe9-20c101fa0b3f" providerId="ADAL" clId="{2BD64D04-4BCB-477D-8C29-56073A6EACC2}" dt="2024-03-24T14:53:53.646" v="530" actId="478"/>
          <ac:cxnSpMkLst>
            <pc:docMk/>
            <pc:sldMk cId="4168440285" sldId="612"/>
            <ac:cxnSpMk id="37" creationId="{CE7D90C3-9C09-4381-8F17-D5FB0FFFF25E}"/>
          </ac:cxnSpMkLst>
        </pc:cxnChg>
      </pc:sldChg>
      <pc:sldChg chg="del">
        <pc:chgData name="Kondo Gnanvo" userId="138e8ee5-071e-4200-bbe9-20c101fa0b3f" providerId="ADAL" clId="{2BD64D04-4BCB-477D-8C29-56073A6EACC2}" dt="2024-03-24T14:13:58.485" v="7" actId="2696"/>
        <pc:sldMkLst>
          <pc:docMk/>
          <pc:sldMk cId="0" sldId="613"/>
        </pc:sldMkLst>
      </pc:sldChg>
      <pc:sldChg chg="add del">
        <pc:chgData name="Kondo Gnanvo" userId="138e8ee5-071e-4200-bbe9-20c101fa0b3f" providerId="ADAL" clId="{2BD64D04-4BCB-477D-8C29-56073A6EACC2}" dt="2024-03-24T16:11:32.837" v="1587" actId="2696"/>
        <pc:sldMkLst>
          <pc:docMk/>
          <pc:sldMk cId="2327579814" sldId="613"/>
        </pc:sldMkLst>
      </pc:sldChg>
      <pc:sldChg chg="del">
        <pc:chgData name="Kondo Gnanvo" userId="138e8ee5-071e-4200-bbe9-20c101fa0b3f" providerId="ADAL" clId="{2BD64D04-4BCB-477D-8C29-56073A6EACC2}" dt="2024-03-24T14:14:05.019" v="14" actId="2696"/>
        <pc:sldMkLst>
          <pc:docMk/>
          <pc:sldMk cId="0" sldId="614"/>
        </pc:sldMkLst>
      </pc:sldChg>
      <pc:sldChg chg="del">
        <pc:chgData name="Kondo Gnanvo" userId="138e8ee5-071e-4200-bbe9-20c101fa0b3f" providerId="ADAL" clId="{2BD64D04-4BCB-477D-8C29-56073A6EACC2}" dt="2024-03-24T14:14:09.035" v="19" actId="2696"/>
        <pc:sldMkLst>
          <pc:docMk/>
          <pc:sldMk cId="2644879314" sldId="615"/>
        </pc:sldMkLst>
      </pc:sldChg>
      <pc:sldChg chg="del">
        <pc:chgData name="Kondo Gnanvo" userId="138e8ee5-071e-4200-bbe9-20c101fa0b3f" providerId="ADAL" clId="{2BD64D04-4BCB-477D-8C29-56073A6EACC2}" dt="2024-03-24T14:14:11.478" v="20" actId="2696"/>
        <pc:sldMkLst>
          <pc:docMk/>
          <pc:sldMk cId="1365674855" sldId="616"/>
        </pc:sldMkLst>
      </pc:sldChg>
      <pc:sldChg chg="del">
        <pc:chgData name="Kondo Gnanvo" userId="138e8ee5-071e-4200-bbe9-20c101fa0b3f" providerId="ADAL" clId="{2BD64D04-4BCB-477D-8C29-56073A6EACC2}" dt="2024-03-24T14:13:44.634" v="2" actId="2696"/>
        <pc:sldMkLst>
          <pc:docMk/>
          <pc:sldMk cId="1361020729" sldId="617"/>
        </pc:sldMkLst>
      </pc:sldChg>
      <pc:sldMasterChg chg="delSp modSp">
        <pc:chgData name="Kondo Gnanvo" userId="138e8ee5-071e-4200-bbe9-20c101fa0b3f" providerId="ADAL" clId="{2BD64D04-4BCB-477D-8C29-56073A6EACC2}" dt="2024-03-24T15:52:13.740" v="1308" actId="553"/>
        <pc:sldMasterMkLst>
          <pc:docMk/>
          <pc:sldMasterMk cId="0" sldId="2147483648"/>
        </pc:sldMasterMkLst>
        <pc:grpChg chg="del">
          <ac:chgData name="Kondo Gnanvo" userId="138e8ee5-071e-4200-bbe9-20c101fa0b3f" providerId="ADAL" clId="{2BD64D04-4BCB-477D-8C29-56073A6EACC2}" dt="2024-03-24T15:51:50.932" v="1304" actId="478"/>
          <ac:grpSpMkLst>
            <pc:docMk/>
            <pc:sldMasterMk cId="0" sldId="2147483648"/>
            <ac:grpSpMk id="15" creationId="{00000000-0000-0000-0000-000000000000}"/>
          </ac:grpSpMkLst>
        </pc:grpChg>
        <pc:picChg chg="mod">
          <ac:chgData name="Kondo Gnanvo" userId="138e8ee5-071e-4200-bbe9-20c101fa0b3f" providerId="ADAL" clId="{2BD64D04-4BCB-477D-8C29-56073A6EACC2}" dt="2024-03-24T15:52:13.740" v="1308" actId="553"/>
          <ac:picMkLst>
            <pc:docMk/>
            <pc:sldMasterMk cId="0" sldId="2147483648"/>
            <ac:picMk id="11" creationId="{00000000-0000-0000-0000-000000000000}"/>
          </ac:picMkLst>
        </pc:picChg>
        <pc:picChg chg="del">
          <ac:chgData name="Kondo Gnanvo" userId="138e8ee5-071e-4200-bbe9-20c101fa0b3f" providerId="ADAL" clId="{2BD64D04-4BCB-477D-8C29-56073A6EACC2}" dt="2024-03-24T15:51:50.932" v="1304" actId="478"/>
          <ac:picMkLst>
            <pc:docMk/>
            <pc:sldMasterMk cId="0" sldId="2147483648"/>
            <ac:picMk id="12" creationId="{00000000-0000-0000-0000-000000000000}"/>
          </ac:picMkLst>
        </pc:picChg>
        <pc:picChg chg="mod">
          <ac:chgData name="Kondo Gnanvo" userId="138e8ee5-071e-4200-bbe9-20c101fa0b3f" providerId="ADAL" clId="{2BD64D04-4BCB-477D-8C29-56073A6EACC2}" dt="2024-03-24T15:52:04.936" v="1306" actId="12788"/>
          <ac:picMkLst>
            <pc:docMk/>
            <pc:sldMasterMk cId="0" sldId="2147483648"/>
            <ac:picMk id="13" creationId="{00000000-0000-0000-0000-000000000000}"/>
          </ac:picMkLst>
        </pc:picChg>
      </pc:sldMasterChg>
      <pc:sldMasterChg chg="delSldLayout">
        <pc:chgData name="Kondo Gnanvo" userId="138e8ee5-071e-4200-bbe9-20c101fa0b3f" providerId="ADAL" clId="{2BD64D04-4BCB-477D-8C29-56073A6EACC2}" dt="2024-03-24T14:14:27.387" v="30" actId="2696"/>
        <pc:sldMasterMkLst>
          <pc:docMk/>
          <pc:sldMasterMk cId="0" sldId="2147483651"/>
        </pc:sldMasterMkLst>
        <pc:sldLayoutChg chg="del">
          <pc:chgData name="Kondo Gnanvo" userId="138e8ee5-071e-4200-bbe9-20c101fa0b3f" providerId="ADAL" clId="{2BD64D04-4BCB-477D-8C29-56073A6EACC2}" dt="2024-03-24T14:14:24.765" v="27" actId="2696"/>
          <pc:sldLayoutMkLst>
            <pc:docMk/>
            <pc:sldMasterMk cId="0" sldId="2147483651"/>
            <pc:sldLayoutMk cId="1772447134" sldId="2147483664"/>
          </pc:sldLayoutMkLst>
        </pc:sldLayoutChg>
        <pc:sldLayoutChg chg="del">
          <pc:chgData name="Kondo Gnanvo" userId="138e8ee5-071e-4200-bbe9-20c101fa0b3f" providerId="ADAL" clId="{2BD64D04-4BCB-477D-8C29-56073A6EACC2}" dt="2024-03-24T14:14:27.387" v="30" actId="2696"/>
          <pc:sldLayoutMkLst>
            <pc:docMk/>
            <pc:sldMasterMk cId="0" sldId="2147483651"/>
            <pc:sldLayoutMk cId="1053993105" sldId="2147483665"/>
          </pc:sldLayoutMkLst>
        </pc:sldLayoutChg>
      </pc:sldMasterChg>
      <pc:sldMasterChg chg="del delSldLayout">
        <pc:chgData name="Kondo Gnanvo" userId="138e8ee5-071e-4200-bbe9-20c101fa0b3f" providerId="ADAL" clId="{2BD64D04-4BCB-477D-8C29-56073A6EACC2}" dt="2024-03-24T14:13:59.455" v="10" actId="2696"/>
        <pc:sldMasterMkLst>
          <pc:docMk/>
          <pc:sldMasterMk cId="0" sldId="2147483655"/>
        </pc:sldMasterMkLst>
        <pc:sldLayoutChg chg="del">
          <pc:chgData name="Kondo Gnanvo" userId="138e8ee5-071e-4200-bbe9-20c101fa0b3f" providerId="ADAL" clId="{2BD64D04-4BCB-477D-8C29-56073A6EACC2}" dt="2024-03-24T14:13:59.452" v="9" actId="2696"/>
          <pc:sldLayoutMkLst>
            <pc:docMk/>
            <pc:sldMasterMk cId="0" sldId="2147483655"/>
            <pc:sldLayoutMk cId="0" sldId="2147483656"/>
          </pc:sldLayoutMkLst>
        </pc:sldLayoutChg>
      </pc:sldMasterChg>
      <pc:sldMasterChg chg="del delSldLayout">
        <pc:chgData name="Kondo Gnanvo" userId="138e8ee5-071e-4200-bbe9-20c101fa0b3f" providerId="ADAL" clId="{2BD64D04-4BCB-477D-8C29-56073A6EACC2}" dt="2024-03-24T14:14:23.099" v="24" actId="2696"/>
        <pc:sldMasterMkLst>
          <pc:docMk/>
          <pc:sldMasterMk cId="0" sldId="2147483659"/>
        </pc:sldMasterMkLst>
        <pc:sldLayoutChg chg="del">
          <pc:chgData name="Kondo Gnanvo" userId="138e8ee5-071e-4200-bbe9-20c101fa0b3f" providerId="ADAL" clId="{2BD64D04-4BCB-477D-8C29-56073A6EACC2}" dt="2024-03-24T14:14:23.096" v="22" actId="2696"/>
          <pc:sldLayoutMkLst>
            <pc:docMk/>
            <pc:sldMasterMk cId="0" sldId="2147483659"/>
            <pc:sldLayoutMk cId="0" sldId="2147483660"/>
          </pc:sldLayoutMkLst>
        </pc:sldLayoutChg>
        <pc:sldLayoutChg chg="del">
          <pc:chgData name="Kondo Gnanvo" userId="138e8ee5-071e-4200-bbe9-20c101fa0b3f" providerId="ADAL" clId="{2BD64D04-4BCB-477D-8C29-56073A6EACC2}" dt="2024-03-24T14:14:23.097" v="23" actId="2696"/>
          <pc:sldLayoutMkLst>
            <pc:docMk/>
            <pc:sldMasterMk cId="0" sldId="2147483659"/>
            <pc:sldLayoutMk cId="0" sldId="2147483661"/>
          </pc:sldLayoutMkLst>
        </pc:sldLayoutChg>
      </pc:sldMasterChg>
      <pc:sldMasterChg chg="del delSldLayout">
        <pc:chgData name="Kondo Gnanvo" userId="138e8ee5-071e-4200-bbe9-20c101fa0b3f" providerId="ADAL" clId="{2BD64D04-4BCB-477D-8C29-56073A6EACC2}" dt="2024-03-24T14:22:13.159" v="143" actId="2696"/>
        <pc:sldMasterMkLst>
          <pc:docMk/>
          <pc:sldMasterMk cId="0" sldId="2147483662"/>
        </pc:sldMasterMkLst>
        <pc:sldLayoutChg chg="del">
          <pc:chgData name="Kondo Gnanvo" userId="138e8ee5-071e-4200-bbe9-20c101fa0b3f" providerId="ADAL" clId="{2BD64D04-4BCB-477D-8C29-56073A6EACC2}" dt="2024-03-24T14:22:13.157" v="142" actId="2696"/>
          <pc:sldLayoutMkLst>
            <pc:docMk/>
            <pc:sldMasterMk cId="0" sldId="2147483662"/>
            <pc:sldLayoutMk cId="0" sldId="2147483663"/>
          </pc:sldLayoutMkLst>
        </pc:sldLayoutChg>
      </pc:sldMasterChg>
      <pc:sldMasterChg chg="del delSldLayout">
        <pc:chgData name="Kondo Gnanvo" userId="138e8ee5-071e-4200-bbe9-20c101fa0b3f" providerId="ADAL" clId="{2BD64D04-4BCB-477D-8C29-56073A6EACC2}" dt="2024-03-24T14:14:05.026" v="16" actId="2696"/>
        <pc:sldMasterMkLst>
          <pc:docMk/>
          <pc:sldMasterMk cId="296884167" sldId="2147483666"/>
        </pc:sldMasterMkLst>
        <pc:sldLayoutChg chg="del">
          <pc:chgData name="Kondo Gnanvo" userId="138e8ee5-071e-4200-bbe9-20c101fa0b3f" providerId="ADAL" clId="{2BD64D04-4BCB-477D-8C29-56073A6EACC2}" dt="2024-03-24T14:14:05.021" v="15" actId="2696"/>
          <pc:sldLayoutMkLst>
            <pc:docMk/>
            <pc:sldMasterMk cId="296884167" sldId="2147483666"/>
            <pc:sldLayoutMk cId="466366919" sldId="214748366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35" name="Google Shape;13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699cd5e75d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699cd5e75d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4" name="Google Shape;164;g1699cd5e75d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9809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699cd5e75d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699cd5e75d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4" name="Google Shape;164;g1699cd5e75d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0805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699cd5e75d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699cd5e75d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4" name="Google Shape;164;g1699cd5e75d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3222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699cd5e75d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699cd5e75d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4" name="Google Shape;164;g1699cd5e75d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3878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504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f417a30578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f417a30578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f417a3057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f417a3057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0"/>
          <p:cNvSpPr txBox="1">
            <a:spLocks noGrp="1"/>
          </p:cNvSpPr>
          <p:nvPr>
            <p:ph type="ftr" idx="11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0"/>
          <p:cNvSpPr txBox="1">
            <a:spLocks noGrp="1"/>
          </p:cNvSpPr>
          <p:nvPr>
            <p:ph type="sldNum" idx="12"/>
          </p:nvPr>
        </p:nvSpPr>
        <p:spPr>
          <a:xfrm>
            <a:off x="11658600" y="3246438"/>
            <a:ext cx="533400" cy="423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24686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A69752D-151F-491D-A3B8-ECAA496ED2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2800" y="0"/>
            <a:ext cx="1219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13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1699cd5e75d_1_66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40" name="Google Shape;40;g1699cd5e75d_1_66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41" name="Google Shape;41;g1699cd5e75d_1_6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3059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1699cd5e75d_1_2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g1699cd5e75d_1_2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▪"/>
              <a:defRPr/>
            </a:lvl1pPr>
            <a:lvl2pPr marL="914400" lvl="1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▪"/>
              <a:defRPr/>
            </a:lvl2pPr>
            <a:lvl3pPr marL="1371600" lvl="2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✔"/>
              <a:defRPr/>
            </a:lvl3pPr>
            <a:lvl4pPr marL="182880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⮚"/>
              <a:defRPr/>
            </a:lvl4pPr>
            <a:lvl5pPr marL="228600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⮚"/>
              <a:defRPr/>
            </a:lvl5pPr>
            <a:lvl6pPr marL="274320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g1699cd5e75d_1_2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46" name="Google Shape;46;g1699cd5e75d_1_2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47" name="Google Shape;47;g1699cd5e75d_1_2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1440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2032001" y="0"/>
            <a:ext cx="805688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1"/>
              <a:buFont typeface="Arial"/>
              <a:buNone/>
              <a:defRPr sz="300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15"/>
          <p:cNvPicPr preferRelativeResize="0"/>
          <p:nvPr/>
        </p:nvPicPr>
        <p:blipFill rotWithShape="1">
          <a:blip r:embed="rId5">
            <a:alphaModFix/>
          </a:blip>
          <a:srcRect b="25617"/>
          <a:stretch/>
        </p:blipFill>
        <p:spPr>
          <a:xfrm>
            <a:off x="10359360" y="0"/>
            <a:ext cx="1832640" cy="64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5" descr="Icon&#10;&#10;Description automatically generated with low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81600" y="6414898"/>
            <a:ext cx="1828800" cy="443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15" descr="Logo, company name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1828800" cy="59436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2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7"/>
          <p:cNvSpPr txBox="1">
            <a:spLocks noGrp="1"/>
          </p:cNvSpPr>
          <p:nvPr>
            <p:ph type="title"/>
          </p:nvPr>
        </p:nvSpPr>
        <p:spPr>
          <a:xfrm>
            <a:off x="2032000" y="0"/>
            <a:ext cx="8381717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1"/>
              <a:buFont typeface="Arial"/>
              <a:buNone/>
              <a:defRPr sz="300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17"/>
          <p:cNvSpPr txBox="1">
            <a:spLocks noGrp="1"/>
          </p:cNvSpPr>
          <p:nvPr>
            <p:ph type="body" idx="1"/>
          </p:nvPr>
        </p:nvSpPr>
        <p:spPr>
          <a:xfrm>
            <a:off x="0" y="1531937"/>
            <a:ext cx="12192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63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Noto Sans Symbols"/>
              <a:buChar char="▪"/>
              <a:defRPr sz="180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63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1"/>
              <a:buFont typeface="Noto Sans Symbols"/>
              <a:buChar char="✔"/>
              <a:defRPr sz="140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17"/>
          <p:cNvSpPr txBox="1">
            <a:spLocks noGrp="1"/>
          </p:cNvSpPr>
          <p:nvPr>
            <p:ph type="ftr" idx="11"/>
          </p:nvPr>
        </p:nvSpPr>
        <p:spPr>
          <a:xfrm>
            <a:off x="4165600" y="649289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sldNum" idx="12"/>
          </p:nvPr>
        </p:nvSpPr>
        <p:spPr>
          <a:xfrm>
            <a:off x="9347200" y="649289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48559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"/>
          <p:cNvSpPr txBox="1"/>
          <p:nvPr/>
        </p:nvSpPr>
        <p:spPr>
          <a:xfrm>
            <a:off x="1" y="2134847"/>
            <a:ext cx="1219199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Progress on Cylindrical µRWELL Prototypes</a:t>
            </a:r>
          </a:p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>
                <a:solidFill>
                  <a:schemeClr val="accent1"/>
                </a:solidFill>
                <a:sym typeface="Arial"/>
              </a:rPr>
              <a:t>Detector R&amp;D Day Meeting</a:t>
            </a:r>
            <a:endParaRPr b="0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"/>
          <p:cNvSpPr txBox="1"/>
          <p:nvPr/>
        </p:nvSpPr>
        <p:spPr>
          <a:xfrm>
            <a:off x="0" y="3741419"/>
            <a:ext cx="12192000" cy="1870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67" b="1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None/>
            </a:pPr>
            <a:r>
              <a:rPr lang="en-US" sz="1800" b="1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K. Gnanvo,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P.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Iapozutto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M.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Hohlmann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A.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kiselev</a:t>
            </a:r>
            <a:endParaRPr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200000"/>
              </a:lnSpc>
              <a:spcAft>
                <a:spcPts val="0"/>
              </a:spcAft>
              <a:buNone/>
            </a:pPr>
            <a:r>
              <a:rPr lang="en-US" sz="2000" i="1" u="sng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i="1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on behalf of eRD108 Consortium</a:t>
            </a:r>
          </a:p>
          <a:p>
            <a:pPr marL="0" marR="0" lvl="0" indent="0" algn="ctr" rtl="0">
              <a:spcAft>
                <a:spcPts val="0"/>
              </a:spcAft>
              <a:buNone/>
            </a:pPr>
            <a:r>
              <a:rPr lang="en-US" sz="2000" dirty="0">
                <a:solidFill>
                  <a:schemeClr val="tx1"/>
                </a:solidFill>
              </a:rPr>
              <a:t>March</a:t>
            </a:r>
            <a:r>
              <a:rPr lang="en-US" sz="2000" i="0" u="none" strike="noStrike" cap="none" dirty="0">
                <a:solidFill>
                  <a:schemeClr val="tx1"/>
                </a:solidFill>
                <a:sym typeface="Arial"/>
              </a:rPr>
              <a:t> 25, 2024</a:t>
            </a:r>
            <a:endParaRPr sz="1467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9;p4">
            <a:extLst>
              <a:ext uri="{FF2B5EF4-FFF2-40B4-BE49-F238E27FC236}">
                <a16:creationId xmlns:a16="http://schemas.microsoft.com/office/drawing/2014/main" id="{59352EF2-3E91-4E70-8969-6959975DE949}"/>
              </a:ext>
            </a:extLst>
          </p:cNvPr>
          <p:cNvSpPr txBox="1"/>
          <p:nvPr/>
        </p:nvSpPr>
        <p:spPr>
          <a:xfrm>
            <a:off x="0" y="0"/>
            <a:ext cx="12192000" cy="696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lvl="0" algn="ctr">
              <a:lnSpc>
                <a:spcPct val="150000"/>
              </a:lnSpc>
              <a:buClr>
                <a:srgbClr val="C00000"/>
              </a:buClr>
              <a:buSzPts val="2400"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eRD108: 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R&amp;D on Cylindrical µRWELL Prototypes</a:t>
            </a:r>
            <a:endParaRPr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8889E6B1-78B9-405B-B46E-5E12D3354338}"/>
              </a:ext>
            </a:extLst>
          </p:cNvPr>
          <p:cNvGrpSpPr>
            <a:grpSpLocks noChangeAspect="1"/>
          </p:cNvGrpSpPr>
          <p:nvPr/>
        </p:nvGrpSpPr>
        <p:grpSpPr>
          <a:xfrm>
            <a:off x="7752817" y="1207442"/>
            <a:ext cx="4324171" cy="5486400"/>
            <a:chOff x="75519" y="1185474"/>
            <a:chExt cx="3998878" cy="5073678"/>
          </a:xfrm>
        </p:grpSpPr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6A69122B-5E51-41AB-9200-E24BCEC7C2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938" t="3446" r="4068" b="3743"/>
            <a:stretch/>
          </p:blipFill>
          <p:spPr>
            <a:xfrm>
              <a:off x="75521" y="1185474"/>
              <a:ext cx="3998876" cy="5073678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DD9DD5C-EAE4-40D3-9E0D-9077D44CD568}"/>
                </a:ext>
              </a:extLst>
            </p:cNvPr>
            <p:cNvGrpSpPr/>
            <p:nvPr/>
          </p:nvGrpSpPr>
          <p:grpSpPr>
            <a:xfrm>
              <a:off x="75519" y="1193439"/>
              <a:ext cx="3748870" cy="4998580"/>
              <a:chOff x="4867261" y="958472"/>
              <a:chExt cx="3748870" cy="4998580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371F0F95-65C3-4F6E-B47E-3CAF58F8BCF3}"/>
                  </a:ext>
                </a:extLst>
              </p:cNvPr>
              <p:cNvGrpSpPr/>
              <p:nvPr/>
            </p:nvGrpSpPr>
            <p:grpSpPr>
              <a:xfrm>
                <a:off x="4867261" y="958472"/>
                <a:ext cx="3748870" cy="4998580"/>
                <a:chOff x="8702223" y="867477"/>
                <a:chExt cx="4068289" cy="5424461"/>
              </a:xfrm>
            </p:grpSpPr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2F3F18D8-5F13-4132-97A8-454F82992A25}"/>
                    </a:ext>
                  </a:extLst>
                </p:cNvPr>
                <p:cNvSpPr txBox="1"/>
                <p:nvPr/>
              </p:nvSpPr>
              <p:spPr>
                <a:xfrm rot="20726545">
                  <a:off x="10911201" y="4142737"/>
                  <a:ext cx="1290003" cy="357049"/>
                </a:xfrm>
                <a:prstGeom prst="rect">
                  <a:avLst/>
                </a:prstGeom>
                <a:noFill/>
              </p:spPr>
              <p:txBody>
                <a:bodyPr wrap="square" lIns="0" rIns="0" rtlCol="0" anchor="ctr" anchorCtr="0">
                  <a:spAutoFit/>
                </a:bodyPr>
                <a:lstStyle/>
                <a:p>
                  <a:pPr algn="r"/>
                  <a:r>
                    <a:rPr lang="en-US" sz="1600" dirty="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µRWELL-R/O</a:t>
                  </a:r>
                </a:p>
              </p:txBody>
            </p:sp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F9A43E0-3CC0-45BE-8136-8C85396E8A7C}"/>
                    </a:ext>
                  </a:extLst>
                </p:cNvPr>
                <p:cNvSpPr txBox="1"/>
                <p:nvPr/>
              </p:nvSpPr>
              <p:spPr>
                <a:xfrm rot="20807308">
                  <a:off x="10775051" y="2297276"/>
                  <a:ext cx="1995461" cy="339761"/>
                </a:xfrm>
                <a:prstGeom prst="rect">
                  <a:avLst/>
                </a:prstGeom>
                <a:noFill/>
              </p:spPr>
              <p:txBody>
                <a:bodyPr wrap="square" lIns="0" rIns="0" rtlCol="0" anchor="ctr" anchorCtr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Cathode foil</a:t>
                  </a:r>
                </a:p>
              </p:txBody>
            </p: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35F74E1-FDF7-4999-8839-DBAF6DA192F3}"/>
                    </a:ext>
                  </a:extLst>
                </p:cNvPr>
                <p:cNvSpPr txBox="1"/>
                <p:nvPr/>
              </p:nvSpPr>
              <p:spPr>
                <a:xfrm>
                  <a:off x="10689498" y="5942385"/>
                  <a:ext cx="1170628" cy="339761"/>
                </a:xfrm>
                <a:prstGeom prst="rect">
                  <a:avLst/>
                </a:prstGeom>
                <a:noFill/>
              </p:spPr>
              <p:txBody>
                <a:bodyPr wrap="square" lIns="0" rIns="0" rtlCol="0" anchor="ctr" anchorCtr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Inner clamp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3B696FF-7058-4075-BD4B-9CFA8F133A93}"/>
                    </a:ext>
                  </a:extLst>
                </p:cNvPr>
                <p:cNvSpPr txBox="1"/>
                <p:nvPr/>
              </p:nvSpPr>
              <p:spPr>
                <a:xfrm>
                  <a:off x="8702223" y="867477"/>
                  <a:ext cx="1290005" cy="339761"/>
                </a:xfrm>
                <a:prstGeom prst="rect">
                  <a:avLst/>
                </a:prstGeom>
                <a:noFill/>
              </p:spPr>
              <p:txBody>
                <a:bodyPr wrap="square" lIns="0" rIns="0" rtlCol="0" anchor="ctr" anchorCtr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Outer clamp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22274C8-A5F6-4229-9977-FF06C60E8346}"/>
                    </a:ext>
                  </a:extLst>
                </p:cNvPr>
                <p:cNvSpPr txBox="1"/>
                <p:nvPr/>
              </p:nvSpPr>
              <p:spPr>
                <a:xfrm>
                  <a:off x="8754046" y="5952177"/>
                  <a:ext cx="1278277" cy="339761"/>
                </a:xfrm>
                <a:prstGeom prst="rect">
                  <a:avLst/>
                </a:prstGeom>
                <a:noFill/>
              </p:spPr>
              <p:txBody>
                <a:bodyPr wrap="square" lIns="0" rIns="0" rtlCol="0" anchor="ctr" anchorCtr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Main frame</a:t>
                  </a:r>
                </a:p>
              </p:txBody>
            </p:sp>
            <p:cxnSp>
              <p:nvCxnSpPr>
                <p:cNvPr id="15" name="Straight Arrow Connector 14">
                  <a:extLst>
                    <a:ext uri="{FF2B5EF4-FFF2-40B4-BE49-F238E27FC236}">
                      <a16:creationId xmlns:a16="http://schemas.microsoft.com/office/drawing/2014/main" id="{52EC32F7-F6F5-4286-AF85-38AA043FD259}"/>
                    </a:ext>
                  </a:extLst>
                </p:cNvPr>
                <p:cNvCxnSpPr>
                  <a:cxnSpLocks/>
                  <a:stCxn id="22" idx="0"/>
                </p:cNvCxnSpPr>
                <p:nvPr/>
              </p:nvCxnSpPr>
              <p:spPr>
                <a:xfrm flipV="1">
                  <a:off x="9393185" y="5428811"/>
                  <a:ext cx="151738" cy="523366"/>
                </a:xfrm>
                <a:prstGeom prst="straightConnector1">
                  <a:avLst/>
                </a:prstGeom>
                <a:ln w="12700">
                  <a:solidFill>
                    <a:schemeClr val="bg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BD4D3DBF-B807-48CA-8614-C1DDFB612764}"/>
                    </a:ext>
                  </a:extLst>
                </p:cNvPr>
                <p:cNvCxnSpPr>
                  <a:cxnSpLocks/>
                  <a:stCxn id="8" idx="1"/>
                </p:cNvCxnSpPr>
                <p:nvPr/>
              </p:nvCxnSpPr>
              <p:spPr>
                <a:xfrm flipH="1" flipV="1">
                  <a:off x="9858961" y="4911194"/>
                  <a:ext cx="830537" cy="1201071"/>
                </a:xfrm>
                <a:prstGeom prst="straightConnector1">
                  <a:avLst/>
                </a:prstGeom>
                <a:ln w="12700">
                  <a:solidFill>
                    <a:schemeClr val="bg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CED85EF3-C09F-48FC-83AE-C01581F93DB0}"/>
                    </a:ext>
                  </a:extLst>
                </p:cNvPr>
                <p:cNvCxnSpPr>
                  <a:cxnSpLocks/>
                  <a:stCxn id="21" idx="2"/>
                </p:cNvCxnSpPr>
                <p:nvPr/>
              </p:nvCxnSpPr>
              <p:spPr>
                <a:xfrm>
                  <a:off x="9347226" y="1207238"/>
                  <a:ext cx="356733" cy="261181"/>
                </a:xfrm>
                <a:prstGeom prst="straightConnector1">
                  <a:avLst/>
                </a:prstGeom>
                <a:ln w="12700">
                  <a:solidFill>
                    <a:schemeClr val="bg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277F9EBC-3E6A-4E07-BB5F-8BD924E81CC2}"/>
                  </a:ext>
                </a:extLst>
              </p:cNvPr>
              <p:cNvSpPr txBox="1"/>
              <p:nvPr/>
            </p:nvSpPr>
            <p:spPr>
              <a:xfrm rot="20730327">
                <a:off x="6309436" y="1289341"/>
                <a:ext cx="805719" cy="313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40 cm</a:t>
                </a:r>
              </a:p>
            </p:txBody>
          </p: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884845A2-E5BB-4D09-A9E6-6DE952A7D8B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35976" y="1342731"/>
                <a:ext cx="1844046" cy="495349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55DE691-5113-475C-A514-C547A5CE1421}"/>
                  </a:ext>
                </a:extLst>
              </p:cNvPr>
              <p:cNvSpPr txBox="1"/>
              <p:nvPr/>
            </p:nvSpPr>
            <p:spPr>
              <a:xfrm rot="1435284">
                <a:off x="5451526" y="3588084"/>
                <a:ext cx="640700" cy="3130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26 cm</a:t>
                </a:r>
              </a:p>
            </p:txBody>
          </p: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837F2E31-CA30-4B03-8217-6F92CEC40D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14213" y="3573248"/>
                <a:ext cx="1078718" cy="526874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C3DB6188-49DC-4C52-817D-D6952211826F}"/>
              </a:ext>
            </a:extLst>
          </p:cNvPr>
          <p:cNvSpPr/>
          <p:nvPr/>
        </p:nvSpPr>
        <p:spPr>
          <a:xfrm>
            <a:off x="8006" y="521757"/>
            <a:ext cx="7657259" cy="2971967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marL="365760" indent="-365760" algn="just">
              <a:lnSpc>
                <a:spcPct val="200000"/>
              </a:lnSpc>
            </a:pPr>
            <a:r>
              <a:rPr lang="en-US" sz="1600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Motivation &amp; Design features</a:t>
            </a:r>
          </a:p>
          <a:p>
            <a:pPr marL="365760" indent="-365760" algn="just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Prototype consists of 2 half-cylinder chambers with different readout structures</a:t>
            </a:r>
          </a:p>
          <a:p>
            <a:pPr marL="365760" lvl="6" indent="-365760" algn="just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capaSh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proto: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µRWELL/readout foil with U-V capacitive-sharing readout</a:t>
            </a:r>
          </a:p>
          <a:p>
            <a:pPr marL="365760" indent="-365760" algn="just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 zigzag proto: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µRWELL/readout foil with U-V :zigzag” readout structure</a:t>
            </a:r>
          </a:p>
          <a:p>
            <a:pPr marL="365760" indent="-365760" algn="just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Goal is to study the performance of the two readout options for cylindrical µRWELL</a:t>
            </a:r>
          </a:p>
          <a:p>
            <a:pPr marL="365760" indent="-365760" algn="just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of mechanical structure completed with a set of 3 of frames per chamber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29689EC6-A78C-4BD2-81AC-89A4F7BC5D3F}"/>
              </a:ext>
            </a:extLst>
          </p:cNvPr>
          <p:cNvGrpSpPr/>
          <p:nvPr/>
        </p:nvGrpSpPr>
        <p:grpSpPr>
          <a:xfrm>
            <a:off x="175162" y="3594373"/>
            <a:ext cx="7281203" cy="2750550"/>
            <a:chOff x="84146" y="3523546"/>
            <a:chExt cx="7281203" cy="2750550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88748C5B-8571-4B86-BFA4-29971DEEAAB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4146" y="3533274"/>
              <a:ext cx="3474720" cy="2516845"/>
              <a:chOff x="8342725" y="675740"/>
              <a:chExt cx="3683280" cy="2667914"/>
            </a:xfrm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FCCC915B-BFD8-47D1-9B16-CE57A2C3E86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342887" y="1028799"/>
                <a:ext cx="3683118" cy="2314855"/>
                <a:chOff x="499475" y="1143660"/>
                <a:chExt cx="4787926" cy="3009230"/>
              </a:xfrm>
            </p:grpSpPr>
            <p:pic>
              <p:nvPicPr>
                <p:cNvPr id="81" name="Picture 80" descr="Background pattern&#10;&#10;Description automatically generated">
                  <a:extLst>
                    <a:ext uri="{FF2B5EF4-FFF2-40B4-BE49-F238E27FC236}">
                      <a16:creationId xmlns:a16="http://schemas.microsoft.com/office/drawing/2014/main" id="{8EC6BCDF-69B7-4A71-A0C3-3A2EF91CF2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99475" y="1143660"/>
                  <a:ext cx="4754334" cy="3009230"/>
                </a:xfrm>
                <a:prstGeom prst="rect">
                  <a:avLst/>
                </a:prstGeom>
              </p:spPr>
            </p:pic>
            <p:sp>
              <p:nvSpPr>
                <p:cNvPr id="82" name="Freeform 14">
                  <a:extLst>
                    <a:ext uri="{FF2B5EF4-FFF2-40B4-BE49-F238E27FC236}">
                      <a16:creationId xmlns:a16="http://schemas.microsoft.com/office/drawing/2014/main" id="{B2323846-28B2-4DFE-AA57-D5D1C119E57D}"/>
                    </a:ext>
                  </a:extLst>
                </p:cNvPr>
                <p:cNvSpPr/>
                <p:nvPr/>
              </p:nvSpPr>
              <p:spPr>
                <a:xfrm>
                  <a:off x="3048697" y="3769542"/>
                  <a:ext cx="2238704" cy="157655"/>
                </a:xfrm>
                <a:custGeom>
                  <a:avLst/>
                  <a:gdLst>
                    <a:gd name="connsiteX0" fmla="*/ 1008993 w 2238704"/>
                    <a:gd name="connsiteY0" fmla="*/ 0 h 157655"/>
                    <a:gd name="connsiteX1" fmla="*/ 2238704 w 2238704"/>
                    <a:gd name="connsiteY1" fmla="*/ 10510 h 157655"/>
                    <a:gd name="connsiteX2" fmla="*/ 1177159 w 2238704"/>
                    <a:gd name="connsiteY2" fmla="*/ 157655 h 157655"/>
                    <a:gd name="connsiteX3" fmla="*/ 0 w 2238704"/>
                    <a:gd name="connsiteY3" fmla="*/ 157655 h 157655"/>
                    <a:gd name="connsiteX4" fmla="*/ 1008993 w 2238704"/>
                    <a:gd name="connsiteY4" fmla="*/ 0 h 157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8704" h="157655">
                      <a:moveTo>
                        <a:pt x="1008993" y="0"/>
                      </a:moveTo>
                      <a:lnTo>
                        <a:pt x="2238704" y="10510"/>
                      </a:lnTo>
                      <a:lnTo>
                        <a:pt x="1177159" y="157655"/>
                      </a:lnTo>
                      <a:lnTo>
                        <a:pt x="0" y="157655"/>
                      </a:lnTo>
                      <a:lnTo>
                        <a:pt x="1008993" y="0"/>
                      </a:lnTo>
                      <a:close/>
                    </a:path>
                  </a:pathLst>
                </a:custGeom>
                <a:solidFill>
                  <a:srgbClr val="2534C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  <p:sp>
              <p:nvSpPr>
                <p:cNvPr id="83" name="Freeform 16">
                  <a:extLst>
                    <a:ext uri="{FF2B5EF4-FFF2-40B4-BE49-F238E27FC236}">
                      <a16:creationId xmlns:a16="http://schemas.microsoft.com/office/drawing/2014/main" id="{26FA1F11-D485-4ADB-947D-3E07E062C254}"/>
                    </a:ext>
                  </a:extLst>
                </p:cNvPr>
                <p:cNvSpPr/>
                <p:nvPr/>
              </p:nvSpPr>
              <p:spPr>
                <a:xfrm>
                  <a:off x="2774670" y="3453112"/>
                  <a:ext cx="2238704" cy="157655"/>
                </a:xfrm>
                <a:custGeom>
                  <a:avLst/>
                  <a:gdLst>
                    <a:gd name="connsiteX0" fmla="*/ 1008993 w 2238704"/>
                    <a:gd name="connsiteY0" fmla="*/ 0 h 157655"/>
                    <a:gd name="connsiteX1" fmla="*/ 2238704 w 2238704"/>
                    <a:gd name="connsiteY1" fmla="*/ 10510 h 157655"/>
                    <a:gd name="connsiteX2" fmla="*/ 1177159 w 2238704"/>
                    <a:gd name="connsiteY2" fmla="*/ 157655 h 157655"/>
                    <a:gd name="connsiteX3" fmla="*/ 0 w 2238704"/>
                    <a:gd name="connsiteY3" fmla="*/ 157655 h 157655"/>
                    <a:gd name="connsiteX4" fmla="*/ 1008993 w 2238704"/>
                    <a:gd name="connsiteY4" fmla="*/ 0 h 157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8704" h="157655">
                      <a:moveTo>
                        <a:pt x="1008993" y="0"/>
                      </a:moveTo>
                      <a:lnTo>
                        <a:pt x="2238704" y="10510"/>
                      </a:lnTo>
                      <a:lnTo>
                        <a:pt x="1177159" y="157655"/>
                      </a:lnTo>
                      <a:lnTo>
                        <a:pt x="0" y="157655"/>
                      </a:lnTo>
                      <a:lnTo>
                        <a:pt x="1008993" y="0"/>
                      </a:lnTo>
                      <a:close/>
                    </a:path>
                  </a:pathLst>
                </a:custGeom>
                <a:solidFill>
                  <a:srgbClr val="2534C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  <p:sp>
              <p:nvSpPr>
                <p:cNvPr id="84" name="Freeform 17">
                  <a:extLst>
                    <a:ext uri="{FF2B5EF4-FFF2-40B4-BE49-F238E27FC236}">
                      <a16:creationId xmlns:a16="http://schemas.microsoft.com/office/drawing/2014/main" id="{645B03DC-7397-42EC-8E52-0C235813CE4D}"/>
                    </a:ext>
                  </a:extLst>
                </p:cNvPr>
                <p:cNvSpPr/>
                <p:nvPr/>
              </p:nvSpPr>
              <p:spPr>
                <a:xfrm>
                  <a:off x="2534609" y="3135203"/>
                  <a:ext cx="2238704" cy="157655"/>
                </a:xfrm>
                <a:custGeom>
                  <a:avLst/>
                  <a:gdLst>
                    <a:gd name="connsiteX0" fmla="*/ 1008993 w 2238704"/>
                    <a:gd name="connsiteY0" fmla="*/ 0 h 157655"/>
                    <a:gd name="connsiteX1" fmla="*/ 2238704 w 2238704"/>
                    <a:gd name="connsiteY1" fmla="*/ 10510 h 157655"/>
                    <a:gd name="connsiteX2" fmla="*/ 1177159 w 2238704"/>
                    <a:gd name="connsiteY2" fmla="*/ 157655 h 157655"/>
                    <a:gd name="connsiteX3" fmla="*/ 0 w 2238704"/>
                    <a:gd name="connsiteY3" fmla="*/ 157655 h 157655"/>
                    <a:gd name="connsiteX4" fmla="*/ 1008993 w 2238704"/>
                    <a:gd name="connsiteY4" fmla="*/ 0 h 157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8704" h="157655">
                      <a:moveTo>
                        <a:pt x="1008993" y="0"/>
                      </a:moveTo>
                      <a:lnTo>
                        <a:pt x="2238704" y="10510"/>
                      </a:lnTo>
                      <a:lnTo>
                        <a:pt x="1177159" y="157655"/>
                      </a:lnTo>
                      <a:lnTo>
                        <a:pt x="0" y="157655"/>
                      </a:lnTo>
                      <a:lnTo>
                        <a:pt x="1008993" y="0"/>
                      </a:lnTo>
                      <a:close/>
                    </a:path>
                  </a:pathLst>
                </a:custGeom>
                <a:solidFill>
                  <a:srgbClr val="2534C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  <p:sp>
              <p:nvSpPr>
                <p:cNvPr id="85" name="Freeform 18">
                  <a:extLst>
                    <a:ext uri="{FF2B5EF4-FFF2-40B4-BE49-F238E27FC236}">
                      <a16:creationId xmlns:a16="http://schemas.microsoft.com/office/drawing/2014/main" id="{53858F14-EF9C-41F7-A30B-E187D1453CA2}"/>
                    </a:ext>
                  </a:extLst>
                </p:cNvPr>
                <p:cNvSpPr/>
                <p:nvPr/>
              </p:nvSpPr>
              <p:spPr>
                <a:xfrm>
                  <a:off x="2089810" y="2837714"/>
                  <a:ext cx="2238704" cy="157655"/>
                </a:xfrm>
                <a:custGeom>
                  <a:avLst/>
                  <a:gdLst>
                    <a:gd name="connsiteX0" fmla="*/ 1008993 w 2238704"/>
                    <a:gd name="connsiteY0" fmla="*/ 0 h 157655"/>
                    <a:gd name="connsiteX1" fmla="*/ 2238704 w 2238704"/>
                    <a:gd name="connsiteY1" fmla="*/ 10510 h 157655"/>
                    <a:gd name="connsiteX2" fmla="*/ 1177159 w 2238704"/>
                    <a:gd name="connsiteY2" fmla="*/ 157655 h 157655"/>
                    <a:gd name="connsiteX3" fmla="*/ 0 w 2238704"/>
                    <a:gd name="connsiteY3" fmla="*/ 157655 h 157655"/>
                    <a:gd name="connsiteX4" fmla="*/ 1008993 w 2238704"/>
                    <a:gd name="connsiteY4" fmla="*/ 0 h 157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8704" h="157655">
                      <a:moveTo>
                        <a:pt x="1008993" y="0"/>
                      </a:moveTo>
                      <a:lnTo>
                        <a:pt x="2238704" y="10510"/>
                      </a:lnTo>
                      <a:lnTo>
                        <a:pt x="1177159" y="157655"/>
                      </a:lnTo>
                      <a:lnTo>
                        <a:pt x="0" y="157655"/>
                      </a:lnTo>
                      <a:lnTo>
                        <a:pt x="1008993" y="0"/>
                      </a:lnTo>
                      <a:close/>
                    </a:path>
                  </a:pathLst>
                </a:custGeom>
                <a:solidFill>
                  <a:srgbClr val="2534C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  <p:sp>
              <p:nvSpPr>
                <p:cNvPr id="86" name="Freeform 19">
                  <a:extLst>
                    <a:ext uri="{FF2B5EF4-FFF2-40B4-BE49-F238E27FC236}">
                      <a16:creationId xmlns:a16="http://schemas.microsoft.com/office/drawing/2014/main" id="{DA3C81FB-8B22-43B5-A931-17A3A0554F51}"/>
                    </a:ext>
                  </a:extLst>
                </p:cNvPr>
                <p:cNvSpPr/>
                <p:nvPr/>
              </p:nvSpPr>
              <p:spPr>
                <a:xfrm>
                  <a:off x="1879628" y="2522197"/>
                  <a:ext cx="2238704" cy="157655"/>
                </a:xfrm>
                <a:custGeom>
                  <a:avLst/>
                  <a:gdLst>
                    <a:gd name="connsiteX0" fmla="*/ 1008993 w 2238704"/>
                    <a:gd name="connsiteY0" fmla="*/ 0 h 157655"/>
                    <a:gd name="connsiteX1" fmla="*/ 2238704 w 2238704"/>
                    <a:gd name="connsiteY1" fmla="*/ 10510 h 157655"/>
                    <a:gd name="connsiteX2" fmla="*/ 1177159 w 2238704"/>
                    <a:gd name="connsiteY2" fmla="*/ 157655 h 157655"/>
                    <a:gd name="connsiteX3" fmla="*/ 0 w 2238704"/>
                    <a:gd name="connsiteY3" fmla="*/ 157655 h 157655"/>
                    <a:gd name="connsiteX4" fmla="*/ 1008993 w 2238704"/>
                    <a:gd name="connsiteY4" fmla="*/ 0 h 157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8704" h="157655">
                      <a:moveTo>
                        <a:pt x="1008993" y="0"/>
                      </a:moveTo>
                      <a:lnTo>
                        <a:pt x="2238704" y="10510"/>
                      </a:lnTo>
                      <a:lnTo>
                        <a:pt x="1177159" y="157655"/>
                      </a:lnTo>
                      <a:lnTo>
                        <a:pt x="0" y="157655"/>
                      </a:lnTo>
                      <a:lnTo>
                        <a:pt x="1008993" y="0"/>
                      </a:lnTo>
                      <a:close/>
                    </a:path>
                  </a:pathLst>
                </a:custGeom>
                <a:solidFill>
                  <a:srgbClr val="2534C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  <p:sp>
              <p:nvSpPr>
                <p:cNvPr id="87" name="Freeform 20">
                  <a:extLst>
                    <a:ext uri="{FF2B5EF4-FFF2-40B4-BE49-F238E27FC236}">
                      <a16:creationId xmlns:a16="http://schemas.microsoft.com/office/drawing/2014/main" id="{57434B65-141C-4221-A5DA-11D767AE7DD4}"/>
                    </a:ext>
                  </a:extLst>
                </p:cNvPr>
                <p:cNvSpPr/>
                <p:nvPr/>
              </p:nvSpPr>
              <p:spPr>
                <a:xfrm>
                  <a:off x="1461061" y="2221003"/>
                  <a:ext cx="2238704" cy="157655"/>
                </a:xfrm>
                <a:custGeom>
                  <a:avLst/>
                  <a:gdLst>
                    <a:gd name="connsiteX0" fmla="*/ 1008993 w 2238704"/>
                    <a:gd name="connsiteY0" fmla="*/ 0 h 157655"/>
                    <a:gd name="connsiteX1" fmla="*/ 2238704 w 2238704"/>
                    <a:gd name="connsiteY1" fmla="*/ 10510 h 157655"/>
                    <a:gd name="connsiteX2" fmla="*/ 1177159 w 2238704"/>
                    <a:gd name="connsiteY2" fmla="*/ 157655 h 157655"/>
                    <a:gd name="connsiteX3" fmla="*/ 0 w 2238704"/>
                    <a:gd name="connsiteY3" fmla="*/ 157655 h 157655"/>
                    <a:gd name="connsiteX4" fmla="*/ 1008993 w 2238704"/>
                    <a:gd name="connsiteY4" fmla="*/ 0 h 157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8704" h="157655">
                      <a:moveTo>
                        <a:pt x="1008993" y="0"/>
                      </a:moveTo>
                      <a:lnTo>
                        <a:pt x="2238704" y="10510"/>
                      </a:lnTo>
                      <a:lnTo>
                        <a:pt x="1177159" y="157655"/>
                      </a:lnTo>
                      <a:lnTo>
                        <a:pt x="0" y="157655"/>
                      </a:lnTo>
                      <a:lnTo>
                        <a:pt x="1008993" y="0"/>
                      </a:lnTo>
                      <a:close/>
                    </a:path>
                  </a:pathLst>
                </a:custGeom>
                <a:solidFill>
                  <a:srgbClr val="2534C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  <p:sp>
              <p:nvSpPr>
                <p:cNvPr id="88" name="Freeform 21">
                  <a:extLst>
                    <a:ext uri="{FF2B5EF4-FFF2-40B4-BE49-F238E27FC236}">
                      <a16:creationId xmlns:a16="http://schemas.microsoft.com/office/drawing/2014/main" id="{4DDF509A-CB2C-4040-B6AF-0E46487447FB}"/>
                    </a:ext>
                  </a:extLst>
                </p:cNvPr>
                <p:cNvSpPr/>
                <p:nvPr/>
              </p:nvSpPr>
              <p:spPr>
                <a:xfrm>
                  <a:off x="1284791" y="1892995"/>
                  <a:ext cx="2238704" cy="157655"/>
                </a:xfrm>
                <a:custGeom>
                  <a:avLst/>
                  <a:gdLst>
                    <a:gd name="connsiteX0" fmla="*/ 1008993 w 2238704"/>
                    <a:gd name="connsiteY0" fmla="*/ 0 h 157655"/>
                    <a:gd name="connsiteX1" fmla="*/ 2238704 w 2238704"/>
                    <a:gd name="connsiteY1" fmla="*/ 10510 h 157655"/>
                    <a:gd name="connsiteX2" fmla="*/ 1177159 w 2238704"/>
                    <a:gd name="connsiteY2" fmla="*/ 157655 h 157655"/>
                    <a:gd name="connsiteX3" fmla="*/ 0 w 2238704"/>
                    <a:gd name="connsiteY3" fmla="*/ 157655 h 157655"/>
                    <a:gd name="connsiteX4" fmla="*/ 1008993 w 2238704"/>
                    <a:gd name="connsiteY4" fmla="*/ 0 h 157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8704" h="157655">
                      <a:moveTo>
                        <a:pt x="1008993" y="0"/>
                      </a:moveTo>
                      <a:lnTo>
                        <a:pt x="2238704" y="10510"/>
                      </a:lnTo>
                      <a:lnTo>
                        <a:pt x="1177159" y="157655"/>
                      </a:lnTo>
                      <a:lnTo>
                        <a:pt x="0" y="157655"/>
                      </a:lnTo>
                      <a:lnTo>
                        <a:pt x="1008993" y="0"/>
                      </a:lnTo>
                      <a:close/>
                    </a:path>
                  </a:pathLst>
                </a:custGeom>
                <a:solidFill>
                  <a:srgbClr val="2534C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  <p:sp>
              <p:nvSpPr>
                <p:cNvPr id="89" name="Freeform 22">
                  <a:extLst>
                    <a:ext uri="{FF2B5EF4-FFF2-40B4-BE49-F238E27FC236}">
                      <a16:creationId xmlns:a16="http://schemas.microsoft.com/office/drawing/2014/main" id="{1FEA62D3-C11D-4D06-A6C0-3FA983D4E1FE}"/>
                    </a:ext>
                  </a:extLst>
                </p:cNvPr>
                <p:cNvSpPr/>
                <p:nvPr/>
              </p:nvSpPr>
              <p:spPr>
                <a:xfrm>
                  <a:off x="809993" y="1591076"/>
                  <a:ext cx="2238704" cy="157655"/>
                </a:xfrm>
                <a:custGeom>
                  <a:avLst/>
                  <a:gdLst>
                    <a:gd name="connsiteX0" fmla="*/ 1008993 w 2238704"/>
                    <a:gd name="connsiteY0" fmla="*/ 0 h 157655"/>
                    <a:gd name="connsiteX1" fmla="*/ 2238704 w 2238704"/>
                    <a:gd name="connsiteY1" fmla="*/ 10510 h 157655"/>
                    <a:gd name="connsiteX2" fmla="*/ 1177159 w 2238704"/>
                    <a:gd name="connsiteY2" fmla="*/ 157655 h 157655"/>
                    <a:gd name="connsiteX3" fmla="*/ 0 w 2238704"/>
                    <a:gd name="connsiteY3" fmla="*/ 157655 h 157655"/>
                    <a:gd name="connsiteX4" fmla="*/ 1008993 w 2238704"/>
                    <a:gd name="connsiteY4" fmla="*/ 0 h 157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8704" h="157655">
                      <a:moveTo>
                        <a:pt x="1008993" y="0"/>
                      </a:moveTo>
                      <a:lnTo>
                        <a:pt x="2238704" y="10510"/>
                      </a:lnTo>
                      <a:lnTo>
                        <a:pt x="1177159" y="157655"/>
                      </a:lnTo>
                      <a:lnTo>
                        <a:pt x="0" y="157655"/>
                      </a:lnTo>
                      <a:lnTo>
                        <a:pt x="1008993" y="0"/>
                      </a:lnTo>
                      <a:close/>
                    </a:path>
                  </a:pathLst>
                </a:custGeom>
                <a:solidFill>
                  <a:srgbClr val="2534C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  <p:sp>
              <p:nvSpPr>
                <p:cNvPr id="90" name="Freeform 23">
                  <a:extLst>
                    <a:ext uri="{FF2B5EF4-FFF2-40B4-BE49-F238E27FC236}">
                      <a16:creationId xmlns:a16="http://schemas.microsoft.com/office/drawing/2014/main" id="{FE680114-2994-4BAD-9768-38644E84CEF5}"/>
                    </a:ext>
                  </a:extLst>
                </p:cNvPr>
                <p:cNvSpPr/>
                <p:nvPr/>
              </p:nvSpPr>
              <p:spPr>
                <a:xfrm>
                  <a:off x="538044" y="1294939"/>
                  <a:ext cx="2238704" cy="157655"/>
                </a:xfrm>
                <a:custGeom>
                  <a:avLst/>
                  <a:gdLst>
                    <a:gd name="connsiteX0" fmla="*/ 1008993 w 2238704"/>
                    <a:gd name="connsiteY0" fmla="*/ 0 h 157655"/>
                    <a:gd name="connsiteX1" fmla="*/ 2238704 w 2238704"/>
                    <a:gd name="connsiteY1" fmla="*/ 10510 h 157655"/>
                    <a:gd name="connsiteX2" fmla="*/ 1177159 w 2238704"/>
                    <a:gd name="connsiteY2" fmla="*/ 157655 h 157655"/>
                    <a:gd name="connsiteX3" fmla="*/ 0 w 2238704"/>
                    <a:gd name="connsiteY3" fmla="*/ 157655 h 157655"/>
                    <a:gd name="connsiteX4" fmla="*/ 1008993 w 2238704"/>
                    <a:gd name="connsiteY4" fmla="*/ 0 h 157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8704" h="157655">
                      <a:moveTo>
                        <a:pt x="1008993" y="0"/>
                      </a:moveTo>
                      <a:lnTo>
                        <a:pt x="2238704" y="10510"/>
                      </a:lnTo>
                      <a:lnTo>
                        <a:pt x="1177159" y="157655"/>
                      </a:lnTo>
                      <a:lnTo>
                        <a:pt x="0" y="157655"/>
                      </a:lnTo>
                      <a:lnTo>
                        <a:pt x="1008993" y="0"/>
                      </a:lnTo>
                      <a:close/>
                    </a:path>
                  </a:pathLst>
                </a:custGeom>
                <a:solidFill>
                  <a:srgbClr val="2534C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  <p:sp>
              <p:nvSpPr>
                <p:cNvPr id="91" name="Freeform 24">
                  <a:extLst>
                    <a:ext uri="{FF2B5EF4-FFF2-40B4-BE49-F238E27FC236}">
                      <a16:creationId xmlns:a16="http://schemas.microsoft.com/office/drawing/2014/main" id="{AD5A39CC-3FF2-4552-AC04-35C1A3A78231}"/>
                    </a:ext>
                  </a:extLst>
                </p:cNvPr>
                <p:cNvSpPr/>
                <p:nvPr/>
              </p:nvSpPr>
              <p:spPr>
                <a:xfrm>
                  <a:off x="2427202" y="2091068"/>
                  <a:ext cx="2238704" cy="157655"/>
                </a:xfrm>
                <a:custGeom>
                  <a:avLst/>
                  <a:gdLst>
                    <a:gd name="connsiteX0" fmla="*/ 1008993 w 2238704"/>
                    <a:gd name="connsiteY0" fmla="*/ 0 h 157655"/>
                    <a:gd name="connsiteX1" fmla="*/ 2238704 w 2238704"/>
                    <a:gd name="connsiteY1" fmla="*/ 10510 h 157655"/>
                    <a:gd name="connsiteX2" fmla="*/ 1177159 w 2238704"/>
                    <a:gd name="connsiteY2" fmla="*/ 157655 h 157655"/>
                    <a:gd name="connsiteX3" fmla="*/ 0 w 2238704"/>
                    <a:gd name="connsiteY3" fmla="*/ 157655 h 157655"/>
                    <a:gd name="connsiteX4" fmla="*/ 1008993 w 2238704"/>
                    <a:gd name="connsiteY4" fmla="*/ 0 h 157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8704" h="157655">
                      <a:moveTo>
                        <a:pt x="1008993" y="0"/>
                      </a:moveTo>
                      <a:lnTo>
                        <a:pt x="2238704" y="10510"/>
                      </a:lnTo>
                      <a:lnTo>
                        <a:pt x="1177159" y="157655"/>
                      </a:lnTo>
                      <a:lnTo>
                        <a:pt x="0" y="157655"/>
                      </a:lnTo>
                      <a:lnTo>
                        <a:pt x="1008993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scene3d>
                  <a:camera prst="orthographicFront">
                    <a:rot lat="10800000" lon="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  <p:sp>
              <p:nvSpPr>
                <p:cNvPr id="92" name="Freeform 25">
                  <a:extLst>
                    <a:ext uri="{FF2B5EF4-FFF2-40B4-BE49-F238E27FC236}">
                      <a16:creationId xmlns:a16="http://schemas.microsoft.com/office/drawing/2014/main" id="{912E2638-5481-4395-8D8C-D567FB2C1EF5}"/>
                    </a:ext>
                  </a:extLst>
                </p:cNvPr>
                <p:cNvSpPr/>
                <p:nvPr/>
              </p:nvSpPr>
              <p:spPr>
                <a:xfrm>
                  <a:off x="2631916" y="1771880"/>
                  <a:ext cx="2238704" cy="157655"/>
                </a:xfrm>
                <a:custGeom>
                  <a:avLst/>
                  <a:gdLst>
                    <a:gd name="connsiteX0" fmla="*/ 1008993 w 2238704"/>
                    <a:gd name="connsiteY0" fmla="*/ 0 h 157655"/>
                    <a:gd name="connsiteX1" fmla="*/ 2238704 w 2238704"/>
                    <a:gd name="connsiteY1" fmla="*/ 10510 h 157655"/>
                    <a:gd name="connsiteX2" fmla="*/ 1177159 w 2238704"/>
                    <a:gd name="connsiteY2" fmla="*/ 157655 h 157655"/>
                    <a:gd name="connsiteX3" fmla="*/ 0 w 2238704"/>
                    <a:gd name="connsiteY3" fmla="*/ 157655 h 157655"/>
                    <a:gd name="connsiteX4" fmla="*/ 1008993 w 2238704"/>
                    <a:gd name="connsiteY4" fmla="*/ 0 h 157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8704" h="157655">
                      <a:moveTo>
                        <a:pt x="1008993" y="0"/>
                      </a:moveTo>
                      <a:lnTo>
                        <a:pt x="2238704" y="10510"/>
                      </a:lnTo>
                      <a:lnTo>
                        <a:pt x="1177159" y="157655"/>
                      </a:lnTo>
                      <a:lnTo>
                        <a:pt x="0" y="157655"/>
                      </a:lnTo>
                      <a:lnTo>
                        <a:pt x="1008993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scene3d>
                  <a:camera prst="orthographicFront">
                    <a:rot lat="10800000" lon="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  <p:sp>
              <p:nvSpPr>
                <p:cNvPr id="93" name="Freeform 26">
                  <a:extLst>
                    <a:ext uri="{FF2B5EF4-FFF2-40B4-BE49-F238E27FC236}">
                      <a16:creationId xmlns:a16="http://schemas.microsoft.com/office/drawing/2014/main" id="{1B02E652-C9AD-4FF3-BB36-D4627FEFFC35}"/>
                    </a:ext>
                  </a:extLst>
                </p:cNvPr>
                <p:cNvSpPr/>
                <p:nvPr/>
              </p:nvSpPr>
              <p:spPr>
                <a:xfrm>
                  <a:off x="2998980" y="1467314"/>
                  <a:ext cx="2238704" cy="157655"/>
                </a:xfrm>
                <a:custGeom>
                  <a:avLst/>
                  <a:gdLst>
                    <a:gd name="connsiteX0" fmla="*/ 1008993 w 2238704"/>
                    <a:gd name="connsiteY0" fmla="*/ 0 h 157655"/>
                    <a:gd name="connsiteX1" fmla="*/ 2238704 w 2238704"/>
                    <a:gd name="connsiteY1" fmla="*/ 10510 h 157655"/>
                    <a:gd name="connsiteX2" fmla="*/ 1177159 w 2238704"/>
                    <a:gd name="connsiteY2" fmla="*/ 157655 h 157655"/>
                    <a:gd name="connsiteX3" fmla="*/ 0 w 2238704"/>
                    <a:gd name="connsiteY3" fmla="*/ 157655 h 157655"/>
                    <a:gd name="connsiteX4" fmla="*/ 1008993 w 2238704"/>
                    <a:gd name="connsiteY4" fmla="*/ 0 h 157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8704" h="157655">
                      <a:moveTo>
                        <a:pt x="1008993" y="0"/>
                      </a:moveTo>
                      <a:lnTo>
                        <a:pt x="2238704" y="10510"/>
                      </a:lnTo>
                      <a:lnTo>
                        <a:pt x="1177159" y="157655"/>
                      </a:lnTo>
                      <a:lnTo>
                        <a:pt x="0" y="157655"/>
                      </a:lnTo>
                      <a:lnTo>
                        <a:pt x="1008993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scene3d>
                  <a:camera prst="orthographicFront">
                    <a:rot lat="10800000" lon="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  <p:sp>
              <p:nvSpPr>
                <p:cNvPr id="94" name="Freeform 27">
                  <a:extLst>
                    <a:ext uri="{FF2B5EF4-FFF2-40B4-BE49-F238E27FC236}">
                      <a16:creationId xmlns:a16="http://schemas.microsoft.com/office/drawing/2014/main" id="{D6545089-3A78-47AA-99B2-46E050FFFBA7}"/>
                    </a:ext>
                  </a:extLst>
                </p:cNvPr>
                <p:cNvSpPr/>
                <p:nvPr/>
              </p:nvSpPr>
              <p:spPr>
                <a:xfrm>
                  <a:off x="2023941" y="2375859"/>
                  <a:ext cx="2238704" cy="157655"/>
                </a:xfrm>
                <a:custGeom>
                  <a:avLst/>
                  <a:gdLst>
                    <a:gd name="connsiteX0" fmla="*/ 1008993 w 2238704"/>
                    <a:gd name="connsiteY0" fmla="*/ 0 h 157655"/>
                    <a:gd name="connsiteX1" fmla="*/ 2238704 w 2238704"/>
                    <a:gd name="connsiteY1" fmla="*/ 10510 h 157655"/>
                    <a:gd name="connsiteX2" fmla="*/ 1177159 w 2238704"/>
                    <a:gd name="connsiteY2" fmla="*/ 157655 h 157655"/>
                    <a:gd name="connsiteX3" fmla="*/ 0 w 2238704"/>
                    <a:gd name="connsiteY3" fmla="*/ 157655 h 157655"/>
                    <a:gd name="connsiteX4" fmla="*/ 1008993 w 2238704"/>
                    <a:gd name="connsiteY4" fmla="*/ 0 h 157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8704" h="157655">
                      <a:moveTo>
                        <a:pt x="1008993" y="0"/>
                      </a:moveTo>
                      <a:lnTo>
                        <a:pt x="2238704" y="10510"/>
                      </a:lnTo>
                      <a:lnTo>
                        <a:pt x="1177159" y="157655"/>
                      </a:lnTo>
                      <a:lnTo>
                        <a:pt x="0" y="157655"/>
                      </a:lnTo>
                      <a:lnTo>
                        <a:pt x="1008993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scene3d>
                  <a:camera prst="orthographicFront">
                    <a:rot lat="10800000" lon="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  <p:sp>
              <p:nvSpPr>
                <p:cNvPr id="95" name="Freeform 28">
                  <a:extLst>
                    <a:ext uri="{FF2B5EF4-FFF2-40B4-BE49-F238E27FC236}">
                      <a16:creationId xmlns:a16="http://schemas.microsoft.com/office/drawing/2014/main" id="{D3A60DA8-AB05-4D13-AC8E-208CDEF1FBCB}"/>
                    </a:ext>
                  </a:extLst>
                </p:cNvPr>
                <p:cNvSpPr/>
                <p:nvPr/>
              </p:nvSpPr>
              <p:spPr>
                <a:xfrm>
                  <a:off x="1798781" y="2701162"/>
                  <a:ext cx="2238704" cy="157655"/>
                </a:xfrm>
                <a:custGeom>
                  <a:avLst/>
                  <a:gdLst>
                    <a:gd name="connsiteX0" fmla="*/ 1008993 w 2238704"/>
                    <a:gd name="connsiteY0" fmla="*/ 0 h 157655"/>
                    <a:gd name="connsiteX1" fmla="*/ 2238704 w 2238704"/>
                    <a:gd name="connsiteY1" fmla="*/ 10510 h 157655"/>
                    <a:gd name="connsiteX2" fmla="*/ 1177159 w 2238704"/>
                    <a:gd name="connsiteY2" fmla="*/ 157655 h 157655"/>
                    <a:gd name="connsiteX3" fmla="*/ 0 w 2238704"/>
                    <a:gd name="connsiteY3" fmla="*/ 157655 h 157655"/>
                    <a:gd name="connsiteX4" fmla="*/ 1008993 w 2238704"/>
                    <a:gd name="connsiteY4" fmla="*/ 0 h 157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8704" h="157655">
                      <a:moveTo>
                        <a:pt x="1008993" y="0"/>
                      </a:moveTo>
                      <a:lnTo>
                        <a:pt x="2238704" y="10510"/>
                      </a:lnTo>
                      <a:lnTo>
                        <a:pt x="1177159" y="157655"/>
                      </a:lnTo>
                      <a:lnTo>
                        <a:pt x="0" y="157655"/>
                      </a:lnTo>
                      <a:lnTo>
                        <a:pt x="1008993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scene3d>
                  <a:camera prst="orthographicFront">
                    <a:rot lat="10800000" lon="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  <p:sp>
              <p:nvSpPr>
                <p:cNvPr id="96" name="Freeform 29">
                  <a:extLst>
                    <a:ext uri="{FF2B5EF4-FFF2-40B4-BE49-F238E27FC236}">
                      <a16:creationId xmlns:a16="http://schemas.microsoft.com/office/drawing/2014/main" id="{8B1748CB-F9E4-4C99-84DD-A2821BD3A399}"/>
                    </a:ext>
                  </a:extLst>
                </p:cNvPr>
                <p:cNvSpPr/>
                <p:nvPr/>
              </p:nvSpPr>
              <p:spPr>
                <a:xfrm>
                  <a:off x="1284790" y="3322703"/>
                  <a:ext cx="2238704" cy="157655"/>
                </a:xfrm>
                <a:custGeom>
                  <a:avLst/>
                  <a:gdLst>
                    <a:gd name="connsiteX0" fmla="*/ 1008993 w 2238704"/>
                    <a:gd name="connsiteY0" fmla="*/ 0 h 157655"/>
                    <a:gd name="connsiteX1" fmla="*/ 2238704 w 2238704"/>
                    <a:gd name="connsiteY1" fmla="*/ 10510 h 157655"/>
                    <a:gd name="connsiteX2" fmla="*/ 1177159 w 2238704"/>
                    <a:gd name="connsiteY2" fmla="*/ 157655 h 157655"/>
                    <a:gd name="connsiteX3" fmla="*/ 0 w 2238704"/>
                    <a:gd name="connsiteY3" fmla="*/ 157655 h 157655"/>
                    <a:gd name="connsiteX4" fmla="*/ 1008993 w 2238704"/>
                    <a:gd name="connsiteY4" fmla="*/ 0 h 157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8704" h="157655">
                      <a:moveTo>
                        <a:pt x="1008993" y="0"/>
                      </a:moveTo>
                      <a:lnTo>
                        <a:pt x="2238704" y="10510"/>
                      </a:lnTo>
                      <a:lnTo>
                        <a:pt x="1177159" y="157655"/>
                      </a:lnTo>
                      <a:lnTo>
                        <a:pt x="0" y="157655"/>
                      </a:lnTo>
                      <a:lnTo>
                        <a:pt x="1008993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scene3d>
                  <a:camera prst="orthographicFront">
                    <a:rot lat="10800000" lon="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  <p:sp>
              <p:nvSpPr>
                <p:cNvPr id="97" name="Freeform 30">
                  <a:extLst>
                    <a:ext uri="{FF2B5EF4-FFF2-40B4-BE49-F238E27FC236}">
                      <a16:creationId xmlns:a16="http://schemas.microsoft.com/office/drawing/2014/main" id="{48BB2001-362D-4472-B5DD-8860E25EE0D4}"/>
                    </a:ext>
                  </a:extLst>
                </p:cNvPr>
                <p:cNvSpPr/>
                <p:nvPr/>
              </p:nvSpPr>
              <p:spPr>
                <a:xfrm>
                  <a:off x="1308736" y="2995369"/>
                  <a:ext cx="2238704" cy="157655"/>
                </a:xfrm>
                <a:custGeom>
                  <a:avLst/>
                  <a:gdLst>
                    <a:gd name="connsiteX0" fmla="*/ 1008993 w 2238704"/>
                    <a:gd name="connsiteY0" fmla="*/ 0 h 157655"/>
                    <a:gd name="connsiteX1" fmla="*/ 2238704 w 2238704"/>
                    <a:gd name="connsiteY1" fmla="*/ 10510 h 157655"/>
                    <a:gd name="connsiteX2" fmla="*/ 1177159 w 2238704"/>
                    <a:gd name="connsiteY2" fmla="*/ 157655 h 157655"/>
                    <a:gd name="connsiteX3" fmla="*/ 0 w 2238704"/>
                    <a:gd name="connsiteY3" fmla="*/ 157655 h 157655"/>
                    <a:gd name="connsiteX4" fmla="*/ 1008993 w 2238704"/>
                    <a:gd name="connsiteY4" fmla="*/ 0 h 157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8704" h="157655">
                      <a:moveTo>
                        <a:pt x="1008993" y="0"/>
                      </a:moveTo>
                      <a:lnTo>
                        <a:pt x="2238704" y="10510"/>
                      </a:lnTo>
                      <a:lnTo>
                        <a:pt x="1177159" y="157655"/>
                      </a:lnTo>
                      <a:lnTo>
                        <a:pt x="0" y="157655"/>
                      </a:lnTo>
                      <a:lnTo>
                        <a:pt x="1008993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scene3d>
                  <a:camera prst="orthographicFront">
                    <a:rot lat="10800000" lon="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  <p:sp>
              <p:nvSpPr>
                <p:cNvPr id="98" name="Freeform 31">
                  <a:extLst>
                    <a:ext uri="{FF2B5EF4-FFF2-40B4-BE49-F238E27FC236}">
                      <a16:creationId xmlns:a16="http://schemas.microsoft.com/office/drawing/2014/main" id="{6EA5DA31-43F8-4394-A30C-E0E83F1853F4}"/>
                    </a:ext>
                  </a:extLst>
                </p:cNvPr>
                <p:cNvSpPr/>
                <p:nvPr/>
              </p:nvSpPr>
              <p:spPr>
                <a:xfrm>
                  <a:off x="788852" y="3628325"/>
                  <a:ext cx="2238704" cy="157655"/>
                </a:xfrm>
                <a:custGeom>
                  <a:avLst/>
                  <a:gdLst>
                    <a:gd name="connsiteX0" fmla="*/ 1008993 w 2238704"/>
                    <a:gd name="connsiteY0" fmla="*/ 0 h 157655"/>
                    <a:gd name="connsiteX1" fmla="*/ 2238704 w 2238704"/>
                    <a:gd name="connsiteY1" fmla="*/ 10510 h 157655"/>
                    <a:gd name="connsiteX2" fmla="*/ 1177159 w 2238704"/>
                    <a:gd name="connsiteY2" fmla="*/ 157655 h 157655"/>
                    <a:gd name="connsiteX3" fmla="*/ 0 w 2238704"/>
                    <a:gd name="connsiteY3" fmla="*/ 157655 h 157655"/>
                    <a:gd name="connsiteX4" fmla="*/ 1008993 w 2238704"/>
                    <a:gd name="connsiteY4" fmla="*/ 0 h 157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8704" h="157655">
                      <a:moveTo>
                        <a:pt x="1008993" y="0"/>
                      </a:moveTo>
                      <a:lnTo>
                        <a:pt x="2238704" y="10510"/>
                      </a:lnTo>
                      <a:lnTo>
                        <a:pt x="1177159" y="157655"/>
                      </a:lnTo>
                      <a:lnTo>
                        <a:pt x="0" y="157655"/>
                      </a:lnTo>
                      <a:lnTo>
                        <a:pt x="1008993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scene3d>
                  <a:camera prst="orthographicFront">
                    <a:rot lat="10800000" lon="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  <p:sp>
              <p:nvSpPr>
                <p:cNvPr id="99" name="Freeform 32">
                  <a:extLst>
                    <a:ext uri="{FF2B5EF4-FFF2-40B4-BE49-F238E27FC236}">
                      <a16:creationId xmlns:a16="http://schemas.microsoft.com/office/drawing/2014/main" id="{1E68C40A-CB26-4333-B0C8-8D3CE23BFD03}"/>
                    </a:ext>
                  </a:extLst>
                </p:cNvPr>
                <p:cNvSpPr/>
                <p:nvPr/>
              </p:nvSpPr>
              <p:spPr>
                <a:xfrm>
                  <a:off x="557048" y="3953501"/>
                  <a:ext cx="2238704" cy="157655"/>
                </a:xfrm>
                <a:custGeom>
                  <a:avLst/>
                  <a:gdLst>
                    <a:gd name="connsiteX0" fmla="*/ 1008993 w 2238704"/>
                    <a:gd name="connsiteY0" fmla="*/ 0 h 157655"/>
                    <a:gd name="connsiteX1" fmla="*/ 2238704 w 2238704"/>
                    <a:gd name="connsiteY1" fmla="*/ 10510 h 157655"/>
                    <a:gd name="connsiteX2" fmla="*/ 1177159 w 2238704"/>
                    <a:gd name="connsiteY2" fmla="*/ 157655 h 157655"/>
                    <a:gd name="connsiteX3" fmla="*/ 0 w 2238704"/>
                    <a:gd name="connsiteY3" fmla="*/ 157655 h 157655"/>
                    <a:gd name="connsiteX4" fmla="*/ 1008993 w 2238704"/>
                    <a:gd name="connsiteY4" fmla="*/ 0 h 157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8704" h="157655">
                      <a:moveTo>
                        <a:pt x="1008993" y="0"/>
                      </a:moveTo>
                      <a:lnTo>
                        <a:pt x="2238704" y="10510"/>
                      </a:lnTo>
                      <a:lnTo>
                        <a:pt x="1177159" y="157655"/>
                      </a:lnTo>
                      <a:lnTo>
                        <a:pt x="0" y="157655"/>
                      </a:lnTo>
                      <a:lnTo>
                        <a:pt x="1008993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scene3d>
                  <a:camera prst="orthographicFront">
                    <a:rot lat="10800000" lon="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23A3FE8E-9214-4768-A283-35F8026F9C45}"/>
                    </a:ext>
                  </a:extLst>
                </p:cNvPr>
                <p:cNvSpPr txBox="1"/>
                <p:nvPr/>
              </p:nvSpPr>
              <p:spPr>
                <a:xfrm rot="2547535">
                  <a:off x="2921183" y="2270462"/>
                  <a:ext cx="1230788" cy="7827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1.35 mm</a:t>
                  </a:r>
                </a:p>
                <a:p>
                  <a:pPr algn="ctr"/>
                  <a:r>
                    <a:rPr lang="en-US" dirty="0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pitch</a:t>
                  </a:r>
                </a:p>
              </p:txBody>
            </p:sp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F9E7F811-B1FB-4337-A976-999011F3F060}"/>
                    </a:ext>
                  </a:extLst>
                </p:cNvPr>
                <p:cNvSpPr txBox="1"/>
                <p:nvPr/>
              </p:nvSpPr>
              <p:spPr>
                <a:xfrm rot="18542404">
                  <a:off x="4072738" y="2167292"/>
                  <a:ext cx="1230787" cy="7827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1.35 mm</a:t>
                  </a:r>
                </a:p>
                <a:p>
                  <a:pPr algn="ctr"/>
                  <a:r>
                    <a:rPr lang="en-US" dirty="0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pitch</a:t>
                  </a:r>
                </a:p>
              </p:txBody>
            </p:sp>
            <p:cxnSp>
              <p:nvCxnSpPr>
                <p:cNvPr id="102" name="Straight Arrow Connector 101">
                  <a:extLst>
                    <a:ext uri="{FF2B5EF4-FFF2-40B4-BE49-F238E27FC236}">
                      <a16:creationId xmlns:a16="http://schemas.microsoft.com/office/drawing/2014/main" id="{F7F5D910-E35A-4024-8F79-0F2F3C2617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88572" y="2128084"/>
                  <a:ext cx="565378" cy="495326"/>
                </a:xfrm>
                <a:prstGeom prst="straightConnector1">
                  <a:avLst/>
                </a:prstGeom>
                <a:ln w="19050">
                  <a:solidFill>
                    <a:schemeClr val="bg1"/>
                  </a:solidFill>
                  <a:prstDash val="solid"/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Arrow Connector 102">
                  <a:extLst>
                    <a:ext uri="{FF2B5EF4-FFF2-40B4-BE49-F238E27FC236}">
                      <a16:creationId xmlns:a16="http://schemas.microsoft.com/office/drawing/2014/main" id="{0CD1702F-F6D5-4561-9B7B-AB3B1B29B2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24270" y="1928767"/>
                  <a:ext cx="565378" cy="664084"/>
                </a:xfrm>
                <a:prstGeom prst="straightConnector1">
                  <a:avLst/>
                </a:prstGeom>
                <a:ln w="19050">
                  <a:solidFill>
                    <a:schemeClr val="bg1"/>
                  </a:solidFill>
                  <a:prstDash val="solid"/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C3CA589-4660-4359-BCC7-E266CB6595B7}"/>
                    </a:ext>
                  </a:extLst>
                </p:cNvPr>
                <p:cNvSpPr txBox="1"/>
                <p:nvPr/>
              </p:nvSpPr>
              <p:spPr>
                <a:xfrm>
                  <a:off x="546017" y="1785229"/>
                  <a:ext cx="872967" cy="36837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U-strip</a:t>
                  </a:r>
                </a:p>
              </p:txBody>
            </p:sp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AB92C8AD-B261-44C8-9852-F3B225DCF334}"/>
                    </a:ext>
                  </a:extLst>
                </p:cNvPr>
                <p:cNvSpPr txBox="1"/>
                <p:nvPr/>
              </p:nvSpPr>
              <p:spPr>
                <a:xfrm>
                  <a:off x="546017" y="3320770"/>
                  <a:ext cx="872967" cy="36837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V-strip</a:t>
                  </a:r>
                </a:p>
              </p:txBody>
            </p:sp>
          </p:grp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232E2198-E47C-427D-9247-7E94D699B99F}"/>
                  </a:ext>
                </a:extLst>
              </p:cNvPr>
              <p:cNvSpPr txBox="1"/>
              <p:nvPr/>
            </p:nvSpPr>
            <p:spPr>
              <a:xfrm>
                <a:off x="8342725" y="675740"/>
                <a:ext cx="3657600" cy="3262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U-V zigzag readout concept (BNL)</a:t>
                </a:r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5FC92DDB-063F-431C-A806-4CD5D6FC02E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164949" y="3523546"/>
              <a:ext cx="3200400" cy="2750550"/>
              <a:chOff x="8217132" y="3617876"/>
              <a:chExt cx="3690905" cy="3172109"/>
            </a:xfrm>
          </p:grpSpPr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CF1ADD94-8CB9-49CF-A559-F821B98865E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217132" y="3984179"/>
                <a:ext cx="3690905" cy="2805806"/>
                <a:chOff x="8226515" y="847925"/>
                <a:chExt cx="3708787" cy="2819400"/>
              </a:xfrm>
            </p:grpSpPr>
            <p:pic>
              <p:nvPicPr>
                <p:cNvPr id="109" name="Picture 108">
                  <a:extLst>
                    <a:ext uri="{FF2B5EF4-FFF2-40B4-BE49-F238E27FC236}">
                      <a16:creationId xmlns:a16="http://schemas.microsoft.com/office/drawing/2014/main" id="{B2667C0A-F4E1-43E7-A349-9110DF44FF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226515" y="847925"/>
                  <a:ext cx="3657601" cy="1297459"/>
                </a:xfrm>
                <a:prstGeom prst="rect">
                  <a:avLst/>
                </a:prstGeom>
              </p:spPr>
            </p:pic>
            <p:pic>
              <p:nvPicPr>
                <p:cNvPr id="110" name="Picture 109">
                  <a:extLst>
                    <a:ext uri="{FF2B5EF4-FFF2-40B4-BE49-F238E27FC236}">
                      <a16:creationId xmlns:a16="http://schemas.microsoft.com/office/drawing/2014/main" id="{95B20B5F-DF8C-43F2-AA22-1428D71765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277702" y="2339820"/>
                  <a:ext cx="3657600" cy="1327505"/>
                </a:xfrm>
                <a:prstGeom prst="rect">
                  <a:avLst/>
                </a:prstGeom>
              </p:spPr>
            </p:pic>
          </p:grp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176AD74-AF33-4E71-BCCB-FC3926E969A4}"/>
                  </a:ext>
                </a:extLst>
              </p:cNvPr>
              <p:cNvSpPr txBox="1"/>
              <p:nvPr/>
            </p:nvSpPr>
            <p:spPr>
              <a:xfrm>
                <a:off x="8221100" y="3617876"/>
                <a:ext cx="3632030" cy="3549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U-V capacitive-sharing readout (JLab)</a:t>
                </a:r>
              </a:p>
            </p:txBody>
          </p:sp>
        </p:grp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BB42BC2E-3B78-404C-B76A-6E9467C0BF50}"/>
              </a:ext>
            </a:extLst>
          </p:cNvPr>
          <p:cNvSpPr txBox="1"/>
          <p:nvPr/>
        </p:nvSpPr>
        <p:spPr>
          <a:xfrm>
            <a:off x="8080654" y="801738"/>
            <a:ext cx="3450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Exploded 3D view </a:t>
            </a:r>
          </a:p>
        </p:txBody>
      </p:sp>
    </p:spTree>
    <p:extLst>
      <p:ext uri="{BB962C8B-B14F-4D97-AF65-F5344CB8AC3E}">
        <p14:creationId xmlns:p14="http://schemas.microsoft.com/office/powerpoint/2010/main" val="1996084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9;p4">
            <a:extLst>
              <a:ext uri="{FF2B5EF4-FFF2-40B4-BE49-F238E27FC236}">
                <a16:creationId xmlns:a16="http://schemas.microsoft.com/office/drawing/2014/main" id="{59352EF2-3E91-4E70-8969-6959975DE949}"/>
              </a:ext>
            </a:extLst>
          </p:cNvPr>
          <p:cNvSpPr txBox="1"/>
          <p:nvPr/>
        </p:nvSpPr>
        <p:spPr>
          <a:xfrm>
            <a:off x="0" y="0"/>
            <a:ext cx="12192000" cy="696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lvl="0" algn="ctr">
              <a:lnSpc>
                <a:spcPct val="150000"/>
              </a:lnSpc>
              <a:buClr>
                <a:srgbClr val="C00000"/>
              </a:buClr>
              <a:buSzPts val="2400"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eRD108: 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Cylindrical µRWELL prototypes</a:t>
            </a:r>
            <a:endParaRPr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D951B66-3A9E-4334-B6EE-F91CD267C3E5}"/>
              </a:ext>
            </a:extLst>
          </p:cNvPr>
          <p:cNvGrpSpPr>
            <a:grpSpLocks noChangeAspect="1"/>
          </p:cNvGrpSpPr>
          <p:nvPr/>
        </p:nvGrpSpPr>
        <p:grpSpPr>
          <a:xfrm>
            <a:off x="5570095" y="696163"/>
            <a:ext cx="6176130" cy="4114800"/>
            <a:chOff x="5391123" y="895791"/>
            <a:chExt cx="6400800" cy="426448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2030FC8-9C2C-4946-B412-8EB689C99021}"/>
                </a:ext>
              </a:extLst>
            </p:cNvPr>
            <p:cNvGrpSpPr/>
            <p:nvPr/>
          </p:nvGrpSpPr>
          <p:grpSpPr>
            <a:xfrm>
              <a:off x="5391123" y="895791"/>
              <a:ext cx="6400800" cy="4264485"/>
              <a:chOff x="5581112" y="1582064"/>
              <a:chExt cx="6400800" cy="4264485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F512F49-FB85-42B3-87A5-87079331AD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81112" y="1906410"/>
                <a:ext cx="6400800" cy="3940139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B9A8A6A-B486-43FE-94CD-BDA2E169F976}"/>
                  </a:ext>
                </a:extLst>
              </p:cNvPr>
              <p:cNvSpPr/>
              <p:nvPr/>
            </p:nvSpPr>
            <p:spPr>
              <a:xfrm>
                <a:off x="5581112" y="1582064"/>
                <a:ext cx="6400800" cy="30777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>
                <a:spAutoFit/>
              </a:bodyPr>
              <a:lstStyle/>
              <a:p>
                <a:pPr marL="365760" indent="-365760" algn="ctr"/>
                <a:r>
                  <a:rPr lang="en-US" b="1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Cyl. µRWELL prototype at Fermilab test beam setup, June 2023</a:t>
                </a: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78A71A7-13EA-444A-BB34-BC9BB0A9712F}"/>
                </a:ext>
              </a:extLst>
            </p:cNvPr>
            <p:cNvSpPr/>
            <p:nvPr/>
          </p:nvSpPr>
          <p:spPr>
            <a:xfrm>
              <a:off x="10262681" y="3859920"/>
              <a:ext cx="1393055" cy="523220"/>
            </a:xfrm>
            <a:prstGeom prst="rect">
              <a:avLst/>
            </a:prstGeom>
            <a:solidFill>
              <a:schemeClr val="lt1"/>
            </a:solidFill>
            <a:ln w="12700">
              <a:noFill/>
            </a:ln>
          </p:spPr>
          <p:txBody>
            <a:bodyPr wrap="square">
              <a:spAutoFit/>
            </a:bodyPr>
            <a:lstStyle/>
            <a:p>
              <a:pPr marL="365760" indent="-365760" algn="ctr"/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Downstream </a:t>
              </a:r>
            </a:p>
            <a:p>
              <a:pPr marL="365760" indent="-365760" algn="ctr"/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GEM Trackers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1AEBF7-D1D7-482A-963B-9E366B1B0880}"/>
                </a:ext>
              </a:extLst>
            </p:cNvPr>
            <p:cNvSpPr/>
            <p:nvPr/>
          </p:nvSpPr>
          <p:spPr>
            <a:xfrm rot="491589">
              <a:off x="6570373" y="3960221"/>
              <a:ext cx="1326729" cy="307777"/>
            </a:xfrm>
            <a:prstGeom prst="rect">
              <a:avLst/>
            </a:prstGeom>
            <a:solidFill>
              <a:schemeClr val="lt1"/>
            </a:solidFill>
            <a:ln w="12700">
              <a:noFill/>
            </a:ln>
          </p:spPr>
          <p:txBody>
            <a:bodyPr wrap="square">
              <a:spAutoFit/>
            </a:bodyPr>
            <a:lstStyle/>
            <a:p>
              <a:pPr marL="365760" indent="-365760" algn="ctr"/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Cyl. µRWELL 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42E428D-6072-4898-BB54-909DA7F10286}"/>
              </a:ext>
            </a:extLst>
          </p:cNvPr>
          <p:cNvSpPr txBox="1"/>
          <p:nvPr/>
        </p:nvSpPr>
        <p:spPr>
          <a:xfrm>
            <a:off x="5126483" y="4813937"/>
            <a:ext cx="7063355" cy="1525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were unable to operate and take data at the Fermilab 2023 test beam</a:t>
            </a:r>
          </a:p>
          <a:p>
            <a:pPr marL="365760" lvl="3" indent="-36576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Fermilab shut down that week for safety concerns at the lab</a:t>
            </a:r>
          </a:p>
          <a:p>
            <a:pPr marL="365760" lvl="3" indent="-36576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Dents appeared on the Al cathode when HV is applied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HV instabilities</a:t>
            </a:r>
          </a:p>
          <a:p>
            <a:pPr marL="365760" lvl="3" indent="-36576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2024: Fix the dents issues and test the prototype at in Hall D JLab in Fall 2024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82A012A-03B2-4304-A6DB-F1E7BC8B0D9E}"/>
              </a:ext>
            </a:extLst>
          </p:cNvPr>
          <p:cNvGrpSpPr/>
          <p:nvPr/>
        </p:nvGrpSpPr>
        <p:grpSpPr>
          <a:xfrm>
            <a:off x="197179" y="3172545"/>
            <a:ext cx="4427326" cy="3584874"/>
            <a:chOff x="156263" y="3182273"/>
            <a:chExt cx="4427326" cy="358487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209127C-E057-47FD-8A4C-880A9DDFBB5C}"/>
                </a:ext>
              </a:extLst>
            </p:cNvPr>
            <p:cNvGrpSpPr/>
            <p:nvPr/>
          </p:nvGrpSpPr>
          <p:grpSpPr>
            <a:xfrm>
              <a:off x="312526" y="3182273"/>
              <a:ext cx="4114800" cy="3277097"/>
              <a:chOff x="322254" y="3306939"/>
              <a:chExt cx="4114800" cy="3277097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6A6287F-B166-465B-8DDE-DAE7CA71B78A}"/>
                  </a:ext>
                </a:extLst>
              </p:cNvPr>
              <p:cNvGrpSpPr/>
              <p:nvPr/>
            </p:nvGrpSpPr>
            <p:grpSpPr>
              <a:xfrm>
                <a:off x="322254" y="3306939"/>
                <a:ext cx="4114800" cy="3277097"/>
                <a:chOff x="222397" y="3580903"/>
                <a:chExt cx="4114800" cy="3277097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94DE39A2-189F-466A-8736-8BEBC4E428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3749" t="4845"/>
                <a:stretch/>
              </p:blipFill>
              <p:spPr>
                <a:xfrm>
                  <a:off x="222397" y="3900001"/>
                  <a:ext cx="4114800" cy="2957999"/>
                </a:xfrm>
                <a:prstGeom prst="rect">
                  <a:avLst/>
                </a:prstGeom>
              </p:spPr>
            </p:pic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FC873E2A-12C6-4025-8F09-99669C7C2DEF}"/>
                    </a:ext>
                  </a:extLst>
                </p:cNvPr>
                <p:cNvSpPr/>
                <p:nvPr/>
              </p:nvSpPr>
              <p:spPr>
                <a:xfrm>
                  <a:off x="222397" y="3580903"/>
                  <a:ext cx="4114800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marL="365760" indent="-365760" algn="ctr"/>
                  <a:r>
                    <a:rPr lang="en-US" b="1" dirty="0">
                      <a:solidFill>
                        <a:schemeClr val="accent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Two half </a:t>
                  </a:r>
                  <a:r>
                    <a:rPr lang="en-US" b="1" dirty="0" err="1">
                      <a:solidFill>
                        <a:schemeClr val="accent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cyl</a:t>
                  </a:r>
                  <a:r>
                    <a:rPr lang="en-US" b="1" dirty="0">
                      <a:solidFill>
                        <a:schemeClr val="accent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 µRWELL prototypes</a:t>
                  </a:r>
                </a:p>
              </p:txBody>
            </p:sp>
          </p:grp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DAA9C70-7B94-4BAB-BC8A-DFE887F6C47F}"/>
                  </a:ext>
                </a:extLst>
              </p:cNvPr>
              <p:cNvSpPr/>
              <p:nvPr/>
            </p:nvSpPr>
            <p:spPr>
              <a:xfrm>
                <a:off x="1671468" y="4236057"/>
                <a:ext cx="1416372" cy="307777"/>
              </a:xfrm>
              <a:prstGeom prst="rect">
                <a:avLst/>
              </a:prstGeom>
              <a:solidFill>
                <a:schemeClr val="lt1"/>
              </a:solidFill>
              <a:ln w="12700">
                <a:noFill/>
              </a:ln>
            </p:spPr>
            <p:txBody>
              <a:bodyPr wrap="square">
                <a:spAutoFit/>
              </a:bodyPr>
              <a:lstStyle/>
              <a:p>
                <a:pPr marL="365760" indent="-365760" algn="ctr"/>
                <a:r>
                  <a:rPr lang="en-US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capaShRO</a:t>
                </a: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proto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BFCFAB0-3511-4A04-9BD9-B28B67B25EA6}"/>
                  </a:ext>
                </a:extLst>
              </p:cNvPr>
              <p:cNvSpPr/>
              <p:nvPr/>
            </p:nvSpPr>
            <p:spPr>
              <a:xfrm>
                <a:off x="2142087" y="5769408"/>
                <a:ext cx="1416373" cy="307777"/>
              </a:xfrm>
              <a:prstGeom prst="rect">
                <a:avLst/>
              </a:prstGeom>
              <a:solidFill>
                <a:schemeClr val="lt1"/>
              </a:solidFill>
              <a:ln w="12700">
                <a:noFill/>
              </a:ln>
            </p:spPr>
            <p:txBody>
              <a:bodyPr wrap="square">
                <a:spAutoFit/>
              </a:bodyPr>
              <a:lstStyle/>
              <a:p>
                <a:pPr marL="365760" indent="-365760" algn="ctr"/>
                <a:r>
                  <a:rPr lang="en-US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zigzagRO</a:t>
                </a: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Proto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5431F4D-540E-4B47-9DFC-4D2962DB65E9}"/>
                </a:ext>
              </a:extLst>
            </p:cNvPr>
            <p:cNvSpPr txBox="1"/>
            <p:nvPr/>
          </p:nvSpPr>
          <p:spPr>
            <a:xfrm>
              <a:off x="156263" y="6459370"/>
              <a:ext cx="44273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Florida Tech: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Mechanical structure and detector assembly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DD4E170-67E2-477D-A83E-92D9AE0E61C2}"/>
              </a:ext>
            </a:extLst>
          </p:cNvPr>
          <p:cNvGrpSpPr/>
          <p:nvPr/>
        </p:nvGrpSpPr>
        <p:grpSpPr>
          <a:xfrm>
            <a:off x="197179" y="637194"/>
            <a:ext cx="4427326" cy="2391607"/>
            <a:chOff x="156263" y="637796"/>
            <a:chExt cx="4427326" cy="239160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77EA6CD-E1D4-47F6-BCB9-46B759BF6A43}"/>
                </a:ext>
              </a:extLst>
            </p:cNvPr>
            <p:cNvGrpSpPr/>
            <p:nvPr/>
          </p:nvGrpSpPr>
          <p:grpSpPr>
            <a:xfrm>
              <a:off x="312526" y="637796"/>
              <a:ext cx="4114800" cy="2066011"/>
              <a:chOff x="322254" y="808243"/>
              <a:chExt cx="4114800" cy="2066011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CE582BD2-1524-449F-8046-82F6430644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8085"/>
              <a:stretch/>
            </p:blipFill>
            <p:spPr>
              <a:xfrm>
                <a:off x="322254" y="1122686"/>
                <a:ext cx="4114800" cy="1751568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D21CA86-9CF7-416C-9967-FC45858FE1D9}"/>
                  </a:ext>
                </a:extLst>
              </p:cNvPr>
              <p:cNvSpPr/>
              <p:nvPr/>
            </p:nvSpPr>
            <p:spPr>
              <a:xfrm>
                <a:off x="322254" y="808243"/>
                <a:ext cx="4114800" cy="30777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>
                <a:spAutoFit/>
              </a:bodyPr>
              <a:lstStyle/>
              <a:p>
                <a:pPr marL="365760" indent="-365760" algn="ctr"/>
                <a:r>
                  <a:rPr lang="en-US" b="1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Curved µRWELL /RO composite PCB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FEF81C3-417A-4225-B972-720E2DA4C503}"/>
                </a:ext>
              </a:extLst>
            </p:cNvPr>
            <p:cNvSpPr txBox="1"/>
            <p:nvPr/>
          </p:nvSpPr>
          <p:spPr>
            <a:xfrm>
              <a:off x="156263" y="2721626"/>
              <a:ext cx="44273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BNL &amp; JLab: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Design of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uRWELL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RO composites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8440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9;p4">
            <a:extLst>
              <a:ext uri="{FF2B5EF4-FFF2-40B4-BE49-F238E27FC236}">
                <a16:creationId xmlns:a16="http://schemas.microsoft.com/office/drawing/2014/main" id="{59352EF2-3E91-4E70-8969-6959975DE949}"/>
              </a:ext>
            </a:extLst>
          </p:cNvPr>
          <p:cNvSpPr txBox="1"/>
          <p:nvPr/>
        </p:nvSpPr>
        <p:spPr>
          <a:xfrm>
            <a:off x="0" y="0"/>
            <a:ext cx="12192000" cy="696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lvl="0" algn="ctr">
              <a:lnSpc>
                <a:spcPct val="150000"/>
              </a:lnSpc>
              <a:buClr>
                <a:srgbClr val="C00000"/>
              </a:buClr>
              <a:buSzPts val="2400"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 stability issues &amp; design upgrade </a:t>
            </a:r>
            <a:endParaRPr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Google Shape;56;p13">
            <a:extLst>
              <a:ext uri="{FF2B5EF4-FFF2-40B4-BE49-F238E27FC236}">
                <a16:creationId xmlns:a16="http://schemas.microsoft.com/office/drawing/2014/main" id="{3F1CF5BE-8C03-4DC0-8E55-C5C612F1782C}"/>
              </a:ext>
            </a:extLst>
          </p:cNvPr>
          <p:cNvSpPr txBox="1"/>
          <p:nvPr/>
        </p:nvSpPr>
        <p:spPr>
          <a:xfrm>
            <a:off x="29377" y="4345014"/>
            <a:ext cx="4899175" cy="2455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original prototype, the cathode foil shows some dents during operation at Fermilab test bean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 stabilities issues 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Detector could not hold HV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Decide to reinforce the cathode by gluing the Al-Mylar foil on a honeycomb structure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Cathode could sustain up to 1 kV after reinforcement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A43011A-E323-4BFA-9667-941E2733FD11}"/>
              </a:ext>
            </a:extLst>
          </p:cNvPr>
          <p:cNvGrpSpPr>
            <a:grpSpLocks noChangeAspect="1"/>
          </p:cNvGrpSpPr>
          <p:nvPr/>
        </p:nvGrpSpPr>
        <p:grpSpPr>
          <a:xfrm>
            <a:off x="8298637" y="3582710"/>
            <a:ext cx="3770165" cy="3227316"/>
            <a:chOff x="8256665" y="3886697"/>
            <a:chExt cx="3500498" cy="2996476"/>
          </a:xfrm>
        </p:grpSpPr>
        <p:pic>
          <p:nvPicPr>
            <p:cNvPr id="76" name="Google Shape;58;p13">
              <a:extLst>
                <a:ext uri="{FF2B5EF4-FFF2-40B4-BE49-F238E27FC236}">
                  <a16:creationId xmlns:a16="http://schemas.microsoft.com/office/drawing/2014/main" id="{BF098A54-35F4-40A9-98D6-FA81DE09C2F2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442396" y="3886697"/>
              <a:ext cx="3314767" cy="27107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" name="Google Shape;59;p13">
              <a:extLst>
                <a:ext uri="{FF2B5EF4-FFF2-40B4-BE49-F238E27FC236}">
                  <a16:creationId xmlns:a16="http://schemas.microsoft.com/office/drawing/2014/main" id="{266A7310-7F6A-48DC-B0B9-855F60E38DFC}"/>
                </a:ext>
              </a:extLst>
            </p:cNvPr>
            <p:cNvSpPr txBox="1"/>
            <p:nvPr/>
          </p:nvSpPr>
          <p:spPr>
            <a:xfrm>
              <a:off x="9252308" y="6511710"/>
              <a:ext cx="1997756" cy="3714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µ</a:t>
              </a:r>
              <a:r>
                <a:rPr lang="en" dirty="0">
                  <a:solidFill>
                    <a:schemeClr val="dk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RWELL voltage (V)</a:t>
              </a:r>
              <a:endParaRPr dirty="0">
                <a:solidFill>
                  <a:schemeClr val="dk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Google Shape;60;p13">
              <a:extLst>
                <a:ext uri="{FF2B5EF4-FFF2-40B4-BE49-F238E27FC236}">
                  <a16:creationId xmlns:a16="http://schemas.microsoft.com/office/drawing/2014/main" id="{202ED89D-DDFE-4FC3-85E8-4AFD22C5397F}"/>
                </a:ext>
              </a:extLst>
            </p:cNvPr>
            <p:cNvSpPr txBox="1"/>
            <p:nvPr/>
          </p:nvSpPr>
          <p:spPr>
            <a:xfrm rot="16200000">
              <a:off x="7236118" y="5091464"/>
              <a:ext cx="2412557" cy="37146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µ</a:t>
              </a:r>
              <a:r>
                <a:rPr lang="en" dirty="0">
                  <a:solidFill>
                    <a:schemeClr val="dk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RWELL leakage current (nA)</a:t>
              </a:r>
              <a:endParaRPr dirty="0">
                <a:solidFill>
                  <a:schemeClr val="dk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Google Shape;62;p13">
              <a:extLst>
                <a:ext uri="{FF2B5EF4-FFF2-40B4-BE49-F238E27FC236}">
                  <a16:creationId xmlns:a16="http://schemas.microsoft.com/office/drawing/2014/main" id="{5F718B59-2CB6-45C6-A024-2864C18F0338}"/>
                </a:ext>
              </a:extLst>
            </p:cNvPr>
            <p:cNvSpPr txBox="1"/>
            <p:nvPr/>
          </p:nvSpPr>
          <p:spPr>
            <a:xfrm>
              <a:off x="9499894" y="4747749"/>
              <a:ext cx="1937966" cy="5714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Indicative of dust or</a:t>
              </a:r>
              <a:r>
                <a:rPr lang="en" dirty="0">
                  <a:solidFill>
                    <a:schemeClr val="dk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dirty="0">
                <a:solidFill>
                  <a:schemeClr val="dk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 flakes on the µRWELL</a:t>
              </a:r>
              <a:r>
                <a:rPr lang="en" u="sng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" dirty="0">
                  <a:solidFill>
                    <a:schemeClr val="dk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dirty="0">
                <a:solidFill>
                  <a:schemeClr val="dk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5" name="Google Shape;63;p13">
              <a:extLst>
                <a:ext uri="{FF2B5EF4-FFF2-40B4-BE49-F238E27FC236}">
                  <a16:creationId xmlns:a16="http://schemas.microsoft.com/office/drawing/2014/main" id="{AF8ACBE6-E3BA-47E2-B608-F8ABFA64B6F3}"/>
                </a:ext>
              </a:extLst>
            </p:cNvPr>
            <p:cNvCxnSpPr>
              <a:cxnSpLocks/>
              <a:stCxn id="114" idx="0"/>
            </p:cNvCxnSpPr>
            <p:nvPr/>
          </p:nvCxnSpPr>
          <p:spPr>
            <a:xfrm flipV="1">
              <a:off x="10468877" y="4334048"/>
              <a:ext cx="781188" cy="413701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5" name="Google Shape;56;p13">
            <a:extLst>
              <a:ext uri="{FF2B5EF4-FFF2-40B4-BE49-F238E27FC236}">
                <a16:creationId xmlns:a16="http://schemas.microsoft.com/office/drawing/2014/main" id="{A2E1375F-C779-4045-A5DE-B3048D856FB0}"/>
              </a:ext>
            </a:extLst>
          </p:cNvPr>
          <p:cNvSpPr txBox="1"/>
          <p:nvPr/>
        </p:nvSpPr>
        <p:spPr>
          <a:xfrm>
            <a:off x="5199147" y="3506047"/>
            <a:ext cx="3138729" cy="2795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 and gas leakage tes</a:t>
            </a:r>
            <a:r>
              <a:rPr lang="en-US" sz="16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</a:t>
            </a:r>
            <a:endParaRPr lang="en" sz="16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 pressure drops from 20 mbar to 10 mbar in two min.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µRWELL: small leakage current up to 350V 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above 350V, sudden current increase observed</a:t>
            </a:r>
          </a:p>
          <a:p>
            <a:pPr marL="285750" lvl="3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0A38D41-7645-4317-8161-718EECDEE16E}"/>
              </a:ext>
            </a:extLst>
          </p:cNvPr>
          <p:cNvGrpSpPr/>
          <p:nvPr/>
        </p:nvGrpSpPr>
        <p:grpSpPr>
          <a:xfrm>
            <a:off x="6203250" y="595906"/>
            <a:ext cx="5319388" cy="2912549"/>
            <a:chOff x="5910685" y="610851"/>
            <a:chExt cx="5319388" cy="2912549"/>
          </a:xfrm>
        </p:grpSpPr>
        <p:pic>
          <p:nvPicPr>
            <p:cNvPr id="74" name="Google Shape;55;p13">
              <a:extLst>
                <a:ext uri="{FF2B5EF4-FFF2-40B4-BE49-F238E27FC236}">
                  <a16:creationId xmlns:a16="http://schemas.microsoft.com/office/drawing/2014/main" id="{D1551F6F-47CB-463B-AA32-8E20D94D781C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910685" y="1028162"/>
              <a:ext cx="5319388" cy="24952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54;p13">
              <a:extLst>
                <a:ext uri="{FF2B5EF4-FFF2-40B4-BE49-F238E27FC236}">
                  <a16:creationId xmlns:a16="http://schemas.microsoft.com/office/drawing/2014/main" id="{2097391F-3988-49AA-BA9F-124CB0D5DC38}"/>
                </a:ext>
              </a:extLst>
            </p:cNvPr>
            <p:cNvSpPr txBox="1"/>
            <p:nvPr/>
          </p:nvSpPr>
          <p:spPr>
            <a:xfrm>
              <a:off x="5971116" y="610851"/>
              <a:ext cx="5198526" cy="4308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25400" lvl="1" algn="ctr">
                <a:buClr>
                  <a:schemeClr val="dk1"/>
                </a:buClr>
                <a:buSzPts val="1400"/>
              </a:pPr>
              <a:r>
                <a:rPr lang="en-US" sz="16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New drift cathode </a:t>
              </a:r>
              <a:r>
                <a:rPr lang="en" sz="16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reinforced with honeycomb structure</a:t>
              </a:r>
              <a:endParaRPr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2B1315D-2ED7-43AC-B9DE-843FE1A36C70}"/>
              </a:ext>
            </a:extLst>
          </p:cNvPr>
          <p:cNvGrpSpPr/>
          <p:nvPr/>
        </p:nvGrpSpPr>
        <p:grpSpPr>
          <a:xfrm>
            <a:off x="169348" y="645787"/>
            <a:ext cx="4619232" cy="3687172"/>
            <a:chOff x="86300" y="645787"/>
            <a:chExt cx="4619232" cy="3687172"/>
          </a:xfrm>
        </p:grpSpPr>
        <p:sp>
          <p:nvSpPr>
            <p:cNvPr id="73" name="Google Shape;54;p13">
              <a:extLst>
                <a:ext uri="{FF2B5EF4-FFF2-40B4-BE49-F238E27FC236}">
                  <a16:creationId xmlns:a16="http://schemas.microsoft.com/office/drawing/2014/main" id="{C305200A-F4AE-460B-AD25-3705B6E819FF}"/>
                </a:ext>
              </a:extLst>
            </p:cNvPr>
            <p:cNvSpPr txBox="1"/>
            <p:nvPr/>
          </p:nvSpPr>
          <p:spPr>
            <a:xfrm>
              <a:off x="123630" y="645787"/>
              <a:ext cx="4544572" cy="4308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25400" lvl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</a:pPr>
              <a:r>
                <a:rPr lang="en-US" sz="16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Initial prototype with </a:t>
              </a:r>
              <a:r>
                <a:rPr lang="en" sz="16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Al-mylar </a:t>
              </a:r>
              <a:r>
                <a:rPr lang="en-US" sz="16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foil drift cathode </a:t>
              </a:r>
              <a:endParaRPr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652101D-4952-4D34-BEF6-3891C76AF1ED}"/>
                </a:ext>
              </a:extLst>
            </p:cNvPr>
            <p:cNvGrpSpPr/>
            <p:nvPr/>
          </p:nvGrpSpPr>
          <p:grpSpPr>
            <a:xfrm>
              <a:off x="86300" y="1087164"/>
              <a:ext cx="4619232" cy="3245795"/>
              <a:chOff x="66707" y="1370008"/>
              <a:chExt cx="4619232" cy="3245795"/>
            </a:xfrm>
          </p:grpSpPr>
          <p:pic>
            <p:nvPicPr>
              <p:cNvPr id="116" name="Google Shape;64;p13">
                <a:extLst>
                  <a:ext uri="{FF2B5EF4-FFF2-40B4-BE49-F238E27FC236}">
                    <a16:creationId xmlns:a16="http://schemas.microsoft.com/office/drawing/2014/main" id="{1D6BC8A4-D163-40E3-B4D6-240E2E3E19AD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8282" t="20351" b="28910"/>
              <a:stretch/>
            </p:blipFill>
            <p:spPr>
              <a:xfrm>
                <a:off x="66707" y="1370008"/>
                <a:ext cx="4619232" cy="324579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" name="Google Shape;62;p13">
                <a:extLst>
                  <a:ext uri="{FF2B5EF4-FFF2-40B4-BE49-F238E27FC236}">
                    <a16:creationId xmlns:a16="http://schemas.microsoft.com/office/drawing/2014/main" id="{12EA7F71-0580-4EAB-BCB8-FD38218952DE}"/>
                  </a:ext>
                </a:extLst>
              </p:cNvPr>
              <p:cNvSpPr txBox="1"/>
              <p:nvPr/>
            </p:nvSpPr>
            <p:spPr>
              <a:xfrm>
                <a:off x="922741" y="3165598"/>
                <a:ext cx="1073022" cy="61552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dirty="0">
                    <a:solidFill>
                      <a:schemeClr val="dk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" dirty="0">
                    <a:solidFill>
                      <a:schemeClr val="dk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ents on cath</a:t>
                </a:r>
                <a:r>
                  <a:rPr lang="en-US" dirty="0">
                    <a:solidFill>
                      <a:schemeClr val="dk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" dirty="0">
                    <a:solidFill>
                      <a:schemeClr val="dk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 foil</a:t>
                </a:r>
                <a:endParaRPr dirty="0">
                  <a:solidFill>
                    <a:schemeClr val="dk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18" name="Google Shape;63;p13">
            <a:extLst>
              <a:ext uri="{FF2B5EF4-FFF2-40B4-BE49-F238E27FC236}">
                <a16:creationId xmlns:a16="http://schemas.microsoft.com/office/drawing/2014/main" id="{4CBDDA0A-22E8-4798-AE36-3A02636A9284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1561893" y="2446660"/>
            <a:ext cx="169906" cy="436094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848595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9;p4">
            <a:extLst>
              <a:ext uri="{FF2B5EF4-FFF2-40B4-BE49-F238E27FC236}">
                <a16:creationId xmlns:a16="http://schemas.microsoft.com/office/drawing/2014/main" id="{59352EF2-3E91-4E70-8969-6959975DE949}"/>
              </a:ext>
            </a:extLst>
          </p:cNvPr>
          <p:cNvSpPr txBox="1"/>
          <p:nvPr/>
        </p:nvSpPr>
        <p:spPr>
          <a:xfrm>
            <a:off x="0" y="0"/>
            <a:ext cx="12192000" cy="696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lvl="0" algn="ctr">
              <a:lnSpc>
                <a:spcPct val="150000"/>
              </a:lnSpc>
              <a:buClr>
                <a:srgbClr val="C00000"/>
              </a:buClr>
              <a:buSzPts val="2400"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eRD108 completed: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- 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steps &amp; plans </a:t>
            </a:r>
            <a:endParaRPr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Google Shape;71;p14">
            <a:extLst>
              <a:ext uri="{FF2B5EF4-FFF2-40B4-BE49-F238E27FC236}">
                <a16:creationId xmlns:a16="http://schemas.microsoft.com/office/drawing/2014/main" id="{67F1EAFA-7714-4CED-84C3-3AAFAB77F956}"/>
              </a:ext>
            </a:extLst>
          </p:cNvPr>
          <p:cNvSpPr txBox="1"/>
          <p:nvPr/>
        </p:nvSpPr>
        <p:spPr>
          <a:xfrm>
            <a:off x="0" y="1460515"/>
            <a:ext cx="7315199" cy="454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v"/>
            </a:pPr>
            <a:r>
              <a:rPr lang="en" sz="1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 </a:t>
            </a:r>
            <a:r>
              <a:rPr lang="en-US" sz="1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half </a:t>
            </a:r>
            <a:r>
              <a:rPr lang="en-US" sz="1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cyl</a:t>
            </a:r>
            <a:r>
              <a:rPr lang="en-US" sz="1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" sz="1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 and clean µRWELL foil (tacky roller)</a:t>
            </a:r>
            <a:endParaRPr sz="18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Replace</a:t>
            </a:r>
            <a:r>
              <a:rPr lang="en" sz="1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Al-Mylar by </a:t>
            </a:r>
            <a:r>
              <a:rPr lang="en" sz="1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Cu-Kapton drift </a:t>
            </a:r>
            <a:r>
              <a:rPr lang="en-US" sz="1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cathode</a:t>
            </a:r>
            <a:endParaRPr sz="18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v"/>
            </a:pPr>
            <a:r>
              <a:rPr lang="en" sz="1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Assemble second detector half </a:t>
            </a:r>
            <a:r>
              <a:rPr lang="en-US" sz="1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cylinder</a:t>
            </a:r>
            <a:endParaRPr sz="18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v"/>
            </a:pPr>
            <a:r>
              <a:rPr lang="en" sz="1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 a larger O-ring to improve gas tightness (right)</a:t>
            </a:r>
          </a:p>
          <a:p>
            <a:pPr marL="457200" lvl="0" indent="-342900">
              <a:lnSpc>
                <a:spcPct val="20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Assemble second detector half cylinder</a:t>
            </a:r>
            <a:endParaRPr sz="18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v"/>
            </a:pPr>
            <a:r>
              <a:rPr lang="en" sz="1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(Re)-assemble both hal</a:t>
            </a:r>
            <a:r>
              <a:rPr lang="en-US" sz="1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" sz="1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cyl</a:t>
            </a:r>
            <a:r>
              <a:rPr lang="en-US" sz="1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prototypes and perform cosmic test at FIT (possibly at JLab)</a:t>
            </a:r>
            <a:endParaRPr sz="18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v"/>
            </a:pPr>
            <a:r>
              <a:rPr lang="en" sz="1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Conduct an opportunistic beam test at </a:t>
            </a:r>
            <a:r>
              <a:rPr lang="en-US" sz="1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Hall D</a:t>
            </a:r>
            <a:r>
              <a:rPr lang="en" sz="1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JLAB (</a:t>
            </a:r>
            <a:r>
              <a:rPr lang="en-US" sz="1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" sz="1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2024 </a:t>
            </a:r>
            <a:r>
              <a:rPr lang="en-US" sz="1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run)</a:t>
            </a:r>
            <a:r>
              <a:rPr lang="en" sz="1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18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D8EFDD1-8792-4E83-9388-06A19B3E1825}"/>
              </a:ext>
            </a:extLst>
          </p:cNvPr>
          <p:cNvGrpSpPr/>
          <p:nvPr/>
        </p:nvGrpSpPr>
        <p:grpSpPr>
          <a:xfrm>
            <a:off x="7315199" y="1683965"/>
            <a:ext cx="4786064" cy="3938906"/>
            <a:chOff x="7188739" y="1676546"/>
            <a:chExt cx="4786064" cy="3938906"/>
          </a:xfrm>
        </p:grpSpPr>
        <p:pic>
          <p:nvPicPr>
            <p:cNvPr id="18" name="Google Shape;69;p14">
              <a:extLst>
                <a:ext uri="{FF2B5EF4-FFF2-40B4-BE49-F238E27FC236}">
                  <a16:creationId xmlns:a16="http://schemas.microsoft.com/office/drawing/2014/main" id="{F2A06556-56CE-4628-A3F8-E996991A581A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">
              <a:alphaModFix/>
            </a:blip>
            <a:srcRect b="6419"/>
            <a:stretch/>
          </p:blipFill>
          <p:spPr>
            <a:xfrm>
              <a:off x="7188739" y="2107403"/>
              <a:ext cx="4786064" cy="35080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54;p13">
              <a:extLst>
                <a:ext uri="{FF2B5EF4-FFF2-40B4-BE49-F238E27FC236}">
                  <a16:creationId xmlns:a16="http://schemas.microsoft.com/office/drawing/2014/main" id="{4CD2A890-D171-4C97-BC6B-DA9B4B6E37ED}"/>
                </a:ext>
              </a:extLst>
            </p:cNvPr>
            <p:cNvSpPr txBox="1"/>
            <p:nvPr/>
          </p:nvSpPr>
          <p:spPr>
            <a:xfrm>
              <a:off x="7188739" y="1676546"/>
              <a:ext cx="4786064" cy="4308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25400" lvl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</a:pPr>
              <a:r>
                <a:rPr lang="en-US" sz="16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Frame with larger O-ring</a:t>
              </a:r>
              <a:endParaRPr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8851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6DD7BD2-F8E3-4012-AD92-CB1DC92BA3F7}"/>
              </a:ext>
            </a:extLst>
          </p:cNvPr>
          <p:cNvSpPr txBox="1">
            <a:spLocks/>
          </p:cNvSpPr>
          <p:nvPr/>
        </p:nvSpPr>
        <p:spPr>
          <a:xfrm>
            <a:off x="0" y="3080919"/>
            <a:ext cx="12192000" cy="126248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 up</a:t>
            </a:r>
            <a:endParaRPr lang="en-US" sz="4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549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72833" y="0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algn="l"/>
            <a:r>
              <a:rPr lang="en"/>
              <a:t>Gas Testing &amp; HV continued   </a:t>
            </a:r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1"/>
          </p:nvPr>
        </p:nvSpPr>
        <p:spPr>
          <a:xfrm>
            <a:off x="72833" y="674167"/>
            <a:ext cx="6231600" cy="99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 algn="just">
              <a:buNone/>
            </a:pPr>
            <a:r>
              <a:rPr lang="en" sz="1533">
                <a:solidFill>
                  <a:schemeClr val="dk1"/>
                </a:solidFill>
              </a:rPr>
              <a:t>Bench Top testing of  with high voltage and gas pressure was successfully conducted. </a:t>
            </a:r>
            <a:endParaRPr sz="2800"/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67" y="3115134"/>
            <a:ext cx="2730639" cy="3369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43667" y="89301"/>
            <a:ext cx="4739668" cy="3547967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/>
          <p:nvPr/>
        </p:nvSpPr>
        <p:spPr>
          <a:xfrm>
            <a:off x="2883751" y="3919300"/>
            <a:ext cx="3340400" cy="26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533">
                <a:solidFill>
                  <a:schemeClr val="dk1"/>
                </a:solidFill>
              </a:rPr>
              <a:t>-Second gas pressure trial included the µRWELL foil, the detector held gas pressure in the same range for 2 minutes. The leaking is possibly due to the </a:t>
            </a:r>
            <a:r>
              <a:rPr lang="en" sz="1533" u="sng">
                <a:solidFill>
                  <a:schemeClr val="dk1"/>
                </a:solidFill>
              </a:rPr>
              <a:t>O-ring being too small </a:t>
            </a:r>
            <a:r>
              <a:rPr lang="en" sz="1533">
                <a:solidFill>
                  <a:schemeClr val="dk1"/>
                </a:solidFill>
              </a:rPr>
              <a:t> we plan to use a larger O-ring and modified groove. </a:t>
            </a:r>
            <a:endParaRPr sz="2400">
              <a:solidFill>
                <a:schemeClr val="dk2"/>
              </a:solidFill>
            </a:endParaRPr>
          </a:p>
        </p:txBody>
      </p:sp>
      <p:pic>
        <p:nvPicPr>
          <p:cNvPr id="89" name="Google Shape;8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4434" y="3738434"/>
            <a:ext cx="5902269" cy="297053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6"/>
          <p:cNvSpPr txBox="1"/>
          <p:nvPr/>
        </p:nvSpPr>
        <p:spPr>
          <a:xfrm>
            <a:off x="0" y="1669368"/>
            <a:ext cx="6468800" cy="106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" sz="1533">
                <a:solidFill>
                  <a:schemeClr val="dk1"/>
                </a:solidFill>
              </a:rPr>
              <a:t>-The first trial included a 300 µm mockup foil instead of the µRWELL foil and the structure successfully held gas pressure with a measured drop from 20 to 10 mbar overpressure in 60 minutes. </a:t>
            </a:r>
            <a:endParaRPr sz="1867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467" y="189500"/>
            <a:ext cx="5498965" cy="323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201" y="3632199"/>
            <a:ext cx="5055039" cy="302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 rotWithShape="1">
          <a:blip r:embed="rId5">
            <a:alphaModFix/>
          </a:blip>
          <a:srcRect l="23017" b="31427"/>
          <a:stretch/>
        </p:blipFill>
        <p:spPr>
          <a:xfrm rot="-5400000">
            <a:off x="9052348" y="1325017"/>
            <a:ext cx="3506933" cy="25041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8" name="Google Shape;98;p17"/>
          <p:cNvSpPr txBox="1"/>
          <p:nvPr/>
        </p:nvSpPr>
        <p:spPr>
          <a:xfrm>
            <a:off x="9127200" y="0"/>
            <a:ext cx="3064800" cy="5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>
                <a:solidFill>
                  <a:schemeClr val="dk2"/>
                </a:solidFill>
              </a:rPr>
              <a:t>Backup Slides </a:t>
            </a:r>
            <a:endParaRPr sz="2400" b="1">
              <a:solidFill>
                <a:schemeClr val="dk2"/>
              </a:solidFill>
            </a:endParaRPr>
          </a:p>
        </p:txBody>
      </p:sp>
      <p:pic>
        <p:nvPicPr>
          <p:cNvPr id="99" name="Google Shape;99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14050" y="3765167"/>
            <a:ext cx="5135668" cy="3060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06967" y="1479767"/>
            <a:ext cx="5020235" cy="3765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905</TotalTime>
  <Words>596</Words>
  <Application>Microsoft Office PowerPoint</Application>
  <PresentationFormat>Widescreen</PresentationFormat>
  <Paragraphs>80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Noto Sans Symbols</vt:lpstr>
      <vt:lpstr>Times New Roman</vt:lpstr>
      <vt:lpstr>Wingdings</vt:lpstr>
      <vt:lpstr>6_Office Theme</vt:lpstr>
      <vt:lpstr>13_Office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Gas Testing &amp; HV continued 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kgnanvo</dc:creator>
  <cp:lastModifiedBy>Kondo Gnanvo</cp:lastModifiedBy>
  <cp:revision>35</cp:revision>
  <dcterms:created xsi:type="dcterms:W3CDTF">2013-04-08T15:33:27Z</dcterms:created>
  <dcterms:modified xsi:type="dcterms:W3CDTF">2024-03-25T12:24:50Z</dcterms:modified>
</cp:coreProperties>
</file>