
<file path=[Content_Types].xml><?xml version="1.0" encoding="utf-8"?>
<Types xmlns="http://schemas.openxmlformats.org/package/2006/content-types">
  <Default Extension="gif" ContentType="image/gif"/>
  <Default Extension="jpeg" ContentType="image/jpeg"/>
  <Default Extension="jpg" ContentType="image/jpeg"/>
  <Default Extension="png" ContentType="image/png"/>
  <Default Extension="rels" ContentType="application/vnd.openxmlformats-package.relationships+xml"/>
  <Default Extension="tmp" ContentType="image/p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2" r:id="rId1"/>
  </p:sldMasterIdLst>
  <p:notesMasterIdLst>
    <p:notesMasterId r:id="rId10"/>
  </p:notesMasterIdLst>
  <p:handoutMasterIdLst>
    <p:handoutMasterId r:id="rId11"/>
  </p:handoutMasterIdLst>
  <p:sldIdLst>
    <p:sldId id="256" r:id="rId2"/>
    <p:sldId id="939" r:id="rId3"/>
    <p:sldId id="942" r:id="rId4"/>
    <p:sldId id="944" r:id="rId5"/>
    <p:sldId id="934" r:id="rId6"/>
    <p:sldId id="936" r:id="rId7"/>
    <p:sldId id="937" r:id="rId8"/>
    <p:sldId id="938" r:id="rId9"/>
  </p:sldIdLst>
  <p:sldSz cx="13439775" cy="7559675"/>
  <p:notesSz cx="7559675" cy="10691813"/>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F36D326A-4DA4-4047-91E3-55D5FB799310}">
          <p14:sldIdLst>
            <p14:sldId id="256"/>
            <p14:sldId id="939"/>
            <p14:sldId id="942"/>
            <p14:sldId id="944"/>
            <p14:sldId id="934"/>
            <p14:sldId id="936"/>
            <p14:sldId id="937"/>
            <p14:sldId id="938"/>
          </p14:sldIdLst>
        </p14:section>
      </p14:sectionLst>
    </p:ext>
    <p:ext uri="{EFAFB233-063F-42B5-8137-9DF3F51BA10A}">
      <p15:sldGuideLst xmlns:p15="http://schemas.microsoft.com/office/powerpoint/2012/main">
        <p15:guide id="1" orient="horz" pos="2381" userDrawn="1">
          <p15:clr>
            <a:srgbClr val="A4A3A4"/>
          </p15:clr>
        </p15:guide>
        <p15:guide id="2" pos="4233"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mazza" initials="s" lastIdx="2" clrIdx="0">
    <p:extLst>
      <p:ext uri="{19B8F6BF-5375-455C-9EA6-DF929625EA0E}">
        <p15:presenceInfo xmlns:p15="http://schemas.microsoft.com/office/powerpoint/2012/main" userId="smazza"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66FF"/>
    <a:srgbClr val="FF5050"/>
    <a:srgbClr val="CC00FF"/>
    <a:srgbClr val="F8F8F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737" autoAdjust="0"/>
    <p:restoredTop sz="94660"/>
  </p:normalViewPr>
  <p:slideViewPr>
    <p:cSldViewPr>
      <p:cViewPr varScale="1">
        <p:scale>
          <a:sx n="97" d="100"/>
          <a:sy n="97" d="100"/>
        </p:scale>
        <p:origin x="666" y="90"/>
      </p:cViewPr>
      <p:guideLst>
        <p:guide orient="horz" pos="2381"/>
        <p:guide pos="4233"/>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Header Placeholder 1"/>
          <p:cNvSpPr txBox="1">
            <a:spLocks noGrp="1"/>
          </p:cNvSpPr>
          <p:nvPr>
            <p:ph type="hdr" sz="quarter"/>
          </p:nvPr>
        </p:nvSpPr>
        <p:spPr>
          <a:xfrm>
            <a:off x="0" y="0"/>
            <a:ext cx="3280679" cy="534239"/>
          </a:xfrm>
          <a:prstGeom prst="rect">
            <a:avLst/>
          </a:prstGeom>
          <a:noFill/>
          <a:ln>
            <a:noFill/>
          </a:ln>
        </p:spPr>
        <p:txBody>
          <a:bodyPr vert="horz" wrap="none" lIns="90000" tIns="45000" rIns="90000" bIns="45000" anchorCtr="0" compatLnSpc="0"/>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marL="0" marR="0" lvl="0" indent="0" rtl="0" hangingPunct="0">
              <a:lnSpc>
                <a:spcPct val="100000"/>
              </a:lnSpc>
              <a:spcBef>
                <a:spcPts val="0"/>
              </a:spcBef>
              <a:spcAft>
                <a:spcPts val="0"/>
              </a:spcAft>
              <a:buNone/>
              <a:tabLst/>
              <a:defRPr sz="1400"/>
            </a:pPr>
            <a:endParaRPr lang="it-IT" sz="1400" b="0" i="0" u="none" strike="noStrike" kern="1200" cap="none">
              <a:ln>
                <a:noFill/>
              </a:ln>
              <a:latin typeface="Liberation Sans" pitchFamily="18"/>
              <a:ea typeface="Droid Sans Fallback" pitchFamily="2"/>
              <a:cs typeface="FreeSans" pitchFamily="2"/>
            </a:endParaRPr>
          </a:p>
        </p:txBody>
      </p:sp>
      <p:sp>
        <p:nvSpPr>
          <p:cNvPr id="3" name="Date Placeholder 2"/>
          <p:cNvSpPr txBox="1">
            <a:spLocks noGrp="1"/>
          </p:cNvSpPr>
          <p:nvPr>
            <p:ph type="dt" sz="quarter" idx="1"/>
          </p:nvPr>
        </p:nvSpPr>
        <p:spPr>
          <a:xfrm>
            <a:off x="4278960" y="0"/>
            <a:ext cx="3280679" cy="534239"/>
          </a:xfrm>
          <a:prstGeom prst="rect">
            <a:avLst/>
          </a:prstGeom>
          <a:noFill/>
          <a:ln>
            <a:noFill/>
          </a:ln>
        </p:spPr>
        <p:txBody>
          <a:bodyPr vert="horz" wrap="none" lIns="90000" tIns="45000" rIns="90000" bIns="45000" anchorCtr="0" compatLnSpc="0"/>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marL="0" marR="0" lvl="0" indent="0" algn="r" rtl="0" hangingPunct="0">
              <a:lnSpc>
                <a:spcPct val="100000"/>
              </a:lnSpc>
              <a:spcBef>
                <a:spcPts val="0"/>
              </a:spcBef>
              <a:spcAft>
                <a:spcPts val="0"/>
              </a:spcAft>
              <a:buNone/>
              <a:tabLst/>
              <a:defRPr sz="1400"/>
            </a:pPr>
            <a:endParaRPr lang="it-IT" sz="1400" b="0" i="0" u="none" strike="noStrike" kern="1200" cap="none">
              <a:ln>
                <a:noFill/>
              </a:ln>
              <a:latin typeface="Liberation Sans" pitchFamily="18"/>
              <a:ea typeface="Droid Sans Fallback" pitchFamily="2"/>
              <a:cs typeface="FreeSans" pitchFamily="2"/>
            </a:endParaRPr>
          </a:p>
        </p:txBody>
      </p:sp>
      <p:sp>
        <p:nvSpPr>
          <p:cNvPr id="4" name="Footer Placeholder 3"/>
          <p:cNvSpPr txBox="1">
            <a:spLocks noGrp="1"/>
          </p:cNvSpPr>
          <p:nvPr>
            <p:ph type="ftr" sz="quarter" idx="2"/>
          </p:nvPr>
        </p:nvSpPr>
        <p:spPr>
          <a:xfrm>
            <a:off x="0" y="10157399"/>
            <a:ext cx="3280679" cy="534239"/>
          </a:xfrm>
          <a:prstGeom prst="rect">
            <a:avLst/>
          </a:prstGeom>
          <a:noFill/>
          <a:ln>
            <a:noFill/>
          </a:ln>
        </p:spPr>
        <p:txBody>
          <a:bodyPr vert="horz" wrap="none" lIns="90000" tIns="45000" rIns="90000" bIns="45000" anchor="b" anchorCtr="0" compatLnSpc="0"/>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marL="0" marR="0" lvl="0" indent="0" rtl="0" hangingPunct="0">
              <a:lnSpc>
                <a:spcPct val="100000"/>
              </a:lnSpc>
              <a:spcBef>
                <a:spcPts val="0"/>
              </a:spcBef>
              <a:spcAft>
                <a:spcPts val="0"/>
              </a:spcAft>
              <a:buNone/>
              <a:tabLst/>
              <a:defRPr sz="1400"/>
            </a:pPr>
            <a:endParaRPr lang="it-IT" sz="1400" b="0" i="0" u="none" strike="noStrike" kern="1200" cap="none">
              <a:ln>
                <a:noFill/>
              </a:ln>
              <a:latin typeface="Liberation Sans" pitchFamily="18"/>
              <a:ea typeface="Droid Sans Fallback" pitchFamily="2"/>
              <a:cs typeface="FreeSans" pitchFamily="2"/>
            </a:endParaRPr>
          </a:p>
        </p:txBody>
      </p:sp>
      <p:sp>
        <p:nvSpPr>
          <p:cNvPr id="5" name="Slide Number Placeholder 4"/>
          <p:cNvSpPr txBox="1">
            <a:spLocks noGrp="1"/>
          </p:cNvSpPr>
          <p:nvPr>
            <p:ph type="sldNum" sz="quarter" idx="3"/>
          </p:nvPr>
        </p:nvSpPr>
        <p:spPr>
          <a:xfrm>
            <a:off x="4278960" y="10157399"/>
            <a:ext cx="3280679" cy="534239"/>
          </a:xfrm>
          <a:prstGeom prst="rect">
            <a:avLst/>
          </a:prstGeom>
          <a:noFill/>
          <a:ln>
            <a:noFill/>
          </a:ln>
        </p:spPr>
        <p:txBody>
          <a:bodyPr vert="horz" wrap="none" lIns="90000" tIns="45000" rIns="90000" bIns="45000" anchor="b" anchorCtr="0" compatLnSpc="0"/>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marL="0" marR="0" lvl="0" indent="0" algn="r" rtl="0" hangingPunct="0">
              <a:lnSpc>
                <a:spcPct val="100000"/>
              </a:lnSpc>
              <a:spcBef>
                <a:spcPts val="0"/>
              </a:spcBef>
              <a:spcAft>
                <a:spcPts val="0"/>
              </a:spcAft>
              <a:buNone/>
              <a:tabLst/>
              <a:defRPr sz="1400"/>
            </a:pPr>
            <a:fld id="{1753B000-ACBB-4785-B369-62BD1E2E3AFE}" type="slidenum">
              <a:rPr/>
              <a:pPr marL="0" marR="0" lvl="0" indent="0" algn="r" rtl="0" hangingPunct="0">
                <a:lnSpc>
                  <a:spcPct val="100000"/>
                </a:lnSpc>
                <a:spcBef>
                  <a:spcPts val="0"/>
                </a:spcBef>
                <a:spcAft>
                  <a:spcPts val="0"/>
                </a:spcAft>
                <a:buNone/>
                <a:tabLst/>
                <a:defRPr sz="1400"/>
              </a:pPr>
              <a:t>‹#›</a:t>
            </a:fld>
            <a:endParaRPr lang="it-IT" sz="1400" b="0" i="0" u="none" strike="noStrike" kern="1200" cap="none">
              <a:ln>
                <a:noFill/>
              </a:ln>
              <a:latin typeface="Liberation Sans" pitchFamily="18"/>
              <a:ea typeface="Droid Sans Fallback" pitchFamily="2"/>
              <a:cs typeface="FreeSans" pitchFamily="2"/>
            </a:endParaRPr>
          </a:p>
        </p:txBody>
      </p:sp>
    </p:spTree>
    <p:extLst>
      <p:ext uri="{BB962C8B-B14F-4D97-AF65-F5344CB8AC3E}">
        <p14:creationId xmlns:p14="http://schemas.microsoft.com/office/powerpoint/2010/main" val="419790446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lide Image Placeholder 1"/>
          <p:cNvSpPr>
            <a:spLocks noGrp="1" noRot="1" noChangeAspect="1"/>
          </p:cNvSpPr>
          <p:nvPr>
            <p:ph type="sldImg" idx="2"/>
          </p:nvPr>
        </p:nvSpPr>
        <p:spPr>
          <a:xfrm>
            <a:off x="215900" y="812800"/>
            <a:ext cx="7126288" cy="4008438"/>
          </a:xfrm>
          <a:prstGeom prst="rect">
            <a:avLst/>
          </a:prstGeom>
          <a:noFill/>
          <a:ln>
            <a:noFill/>
            <a:prstDash val="solid"/>
          </a:ln>
        </p:spPr>
      </p:sp>
      <p:sp>
        <p:nvSpPr>
          <p:cNvPr id="3" name="Notes Placeholder 2"/>
          <p:cNvSpPr txBox="1">
            <a:spLocks noGrp="1"/>
          </p:cNvSpPr>
          <p:nvPr>
            <p:ph type="body" sz="quarter" idx="3"/>
          </p:nvPr>
        </p:nvSpPr>
        <p:spPr>
          <a:xfrm>
            <a:off x="756000" y="5078519"/>
            <a:ext cx="6047639" cy="4811040"/>
          </a:xfrm>
          <a:prstGeom prst="rect">
            <a:avLst/>
          </a:prstGeom>
          <a:noFill/>
          <a:ln>
            <a:noFill/>
          </a:ln>
        </p:spPr>
        <p:txBody>
          <a:bodyPr lIns="0" tIns="0" rIns="0" bIns="0"/>
          <a:lstStyle/>
          <a:p>
            <a:endParaRPr lang="it-IT"/>
          </a:p>
        </p:txBody>
      </p:sp>
      <p:sp>
        <p:nvSpPr>
          <p:cNvPr id="4" name="Header Placeholder 3"/>
          <p:cNvSpPr txBox="1">
            <a:spLocks noGrp="1"/>
          </p:cNvSpPr>
          <p:nvPr>
            <p:ph type="hdr" sz="quarter"/>
          </p:nvPr>
        </p:nvSpPr>
        <p:spPr>
          <a:xfrm>
            <a:off x="0" y="0"/>
            <a:ext cx="3280679" cy="534239"/>
          </a:xfrm>
          <a:prstGeom prst="rect">
            <a:avLst/>
          </a:prstGeom>
          <a:noFill/>
          <a:ln>
            <a:noFill/>
          </a:ln>
        </p:spPr>
        <p:txBody>
          <a:bodyPr lIns="0" tIns="0" rIns="0" bIns="0" anchorCtr="0"/>
          <a:lstStyle>
            <a:lvl1pPr lvl="0" rtl="0" hangingPunct="0">
              <a:buNone/>
              <a:tabLst/>
              <a:defRPr lang="it-IT" sz="1400" kern="1200">
                <a:latin typeface="Liberation Serif" pitchFamily="18"/>
                <a:ea typeface="DejaVu Sans" pitchFamily="2"/>
                <a:cs typeface="DejaVu Sans" pitchFamily="2"/>
              </a:defRPr>
            </a:lvl1pPr>
          </a:lstStyle>
          <a:p>
            <a:pPr lvl="0"/>
            <a:endParaRPr lang="it-IT"/>
          </a:p>
        </p:txBody>
      </p:sp>
      <p:sp>
        <p:nvSpPr>
          <p:cNvPr id="5" name="Date Placeholder 4"/>
          <p:cNvSpPr txBox="1">
            <a:spLocks noGrp="1"/>
          </p:cNvSpPr>
          <p:nvPr>
            <p:ph type="dt" idx="1"/>
          </p:nvPr>
        </p:nvSpPr>
        <p:spPr>
          <a:xfrm>
            <a:off x="4278960" y="0"/>
            <a:ext cx="3280679" cy="534239"/>
          </a:xfrm>
          <a:prstGeom prst="rect">
            <a:avLst/>
          </a:prstGeom>
          <a:noFill/>
          <a:ln>
            <a:noFill/>
          </a:ln>
        </p:spPr>
        <p:txBody>
          <a:bodyPr lIns="0" tIns="0" rIns="0" bIns="0" anchorCtr="0"/>
          <a:lstStyle>
            <a:lvl1pPr lvl="0" algn="r" rtl="0" hangingPunct="0">
              <a:buNone/>
              <a:tabLst/>
              <a:defRPr lang="it-IT" sz="1400" kern="1200">
                <a:latin typeface="Liberation Serif" pitchFamily="18"/>
                <a:ea typeface="DejaVu Sans" pitchFamily="2"/>
                <a:cs typeface="DejaVu Sans" pitchFamily="2"/>
              </a:defRPr>
            </a:lvl1pPr>
          </a:lstStyle>
          <a:p>
            <a:pPr lvl="0"/>
            <a:endParaRPr lang="it-IT"/>
          </a:p>
        </p:txBody>
      </p:sp>
      <p:sp>
        <p:nvSpPr>
          <p:cNvPr id="6" name="Footer Placeholder 5"/>
          <p:cNvSpPr txBox="1">
            <a:spLocks noGrp="1"/>
          </p:cNvSpPr>
          <p:nvPr>
            <p:ph type="ftr" sz="quarter" idx="4"/>
          </p:nvPr>
        </p:nvSpPr>
        <p:spPr>
          <a:xfrm>
            <a:off x="0" y="10157399"/>
            <a:ext cx="3280679" cy="534239"/>
          </a:xfrm>
          <a:prstGeom prst="rect">
            <a:avLst/>
          </a:prstGeom>
          <a:noFill/>
          <a:ln>
            <a:noFill/>
          </a:ln>
        </p:spPr>
        <p:txBody>
          <a:bodyPr lIns="0" tIns="0" rIns="0" bIns="0" anchor="b" anchorCtr="0"/>
          <a:lstStyle>
            <a:lvl1pPr lvl="0" rtl="0" hangingPunct="0">
              <a:buNone/>
              <a:tabLst/>
              <a:defRPr lang="it-IT" sz="1400" kern="1200">
                <a:latin typeface="Liberation Serif" pitchFamily="18"/>
                <a:ea typeface="DejaVu Sans" pitchFamily="2"/>
                <a:cs typeface="DejaVu Sans" pitchFamily="2"/>
              </a:defRPr>
            </a:lvl1pPr>
          </a:lstStyle>
          <a:p>
            <a:pPr lvl="0"/>
            <a:endParaRPr lang="it-IT"/>
          </a:p>
        </p:txBody>
      </p:sp>
      <p:sp>
        <p:nvSpPr>
          <p:cNvPr id="7" name="Slide Number Placeholder 6"/>
          <p:cNvSpPr txBox="1">
            <a:spLocks noGrp="1"/>
          </p:cNvSpPr>
          <p:nvPr>
            <p:ph type="sldNum" sz="quarter" idx="5"/>
          </p:nvPr>
        </p:nvSpPr>
        <p:spPr>
          <a:xfrm>
            <a:off x="4278960" y="10157399"/>
            <a:ext cx="3280679" cy="534239"/>
          </a:xfrm>
          <a:prstGeom prst="rect">
            <a:avLst/>
          </a:prstGeom>
          <a:noFill/>
          <a:ln>
            <a:noFill/>
          </a:ln>
        </p:spPr>
        <p:txBody>
          <a:bodyPr lIns="0" tIns="0" rIns="0" bIns="0" anchor="b" anchorCtr="0"/>
          <a:lstStyle>
            <a:lvl1pPr lvl="0" algn="r" rtl="0" hangingPunct="0">
              <a:buNone/>
              <a:tabLst/>
              <a:defRPr lang="it-IT" sz="1400" kern="1200">
                <a:latin typeface="Liberation Serif" pitchFamily="18"/>
                <a:ea typeface="DejaVu Sans" pitchFamily="2"/>
                <a:cs typeface="DejaVu Sans" pitchFamily="2"/>
              </a:defRPr>
            </a:lvl1pPr>
          </a:lstStyle>
          <a:p>
            <a:pPr lvl="0"/>
            <a:fld id="{8EFF4011-A2BA-4C80-9E71-0138B6338D29}" type="slidenum">
              <a:rPr/>
              <a:pPr lvl="0"/>
              <a:t>‹#›</a:t>
            </a:fld>
            <a:endParaRPr lang="it-IT"/>
          </a:p>
        </p:txBody>
      </p:sp>
    </p:spTree>
    <p:extLst>
      <p:ext uri="{BB962C8B-B14F-4D97-AF65-F5344CB8AC3E}">
        <p14:creationId xmlns:p14="http://schemas.microsoft.com/office/powerpoint/2010/main" val="626267550"/>
      </p:ext>
    </p:extLst>
  </p:cSld>
  <p:clrMap bg1="lt1" tx1="dk1" bg2="lt2" tx2="dk2" accent1="accent1" accent2="accent2" accent3="accent3" accent4="accent4" accent5="accent5" accent6="accent6" hlink="hlink" folHlink="folHlink"/>
  <p:hf hdr="0" ftr="0" dt="0"/>
  <p:notesStyle>
    <a:lvl1pPr marL="216000" marR="0" indent="-216000" rtl="0" hangingPunct="0">
      <a:tabLst/>
      <a:defRPr lang="it-IT" sz="2000" b="0" i="0" u="none" strike="noStrike" kern="1200" cap="none">
        <a:ln>
          <a:noFill/>
        </a:ln>
        <a:latin typeface="Liberation Sans" pitchFamily="18"/>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215900" y="812800"/>
            <a:ext cx="7126288" cy="4008438"/>
          </a:xfrm>
          <a:solidFill>
            <a:srgbClr val="729FCF"/>
          </a:solidFill>
          <a:ln w="25400">
            <a:solidFill>
              <a:srgbClr val="3465A4"/>
            </a:solidFill>
            <a:prstDash val="solid"/>
          </a:ln>
        </p:spPr>
      </p:sp>
      <p:sp>
        <p:nvSpPr>
          <p:cNvPr id="3" name="Notes Placeholder 2"/>
          <p:cNvSpPr txBox="1">
            <a:spLocks noGrp="1"/>
          </p:cNvSpPr>
          <p:nvPr>
            <p:ph type="body" sz="quarter" idx="1"/>
          </p:nvPr>
        </p:nvSpPr>
        <p:spPr/>
        <p:txBody>
          <a:bodyPr/>
          <a:lstStyle/>
          <a:p>
            <a:endParaRPr lang="it-IT"/>
          </a:p>
        </p:txBody>
      </p:sp>
    </p:spTree>
    <p:extLst>
      <p:ext uri="{BB962C8B-B14F-4D97-AF65-F5344CB8AC3E}">
        <p14:creationId xmlns:p14="http://schemas.microsoft.com/office/powerpoint/2010/main" val="19610999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2" y="3"/>
            <a:ext cx="13439775" cy="7559675"/>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lIns="100794" tIns="50397" rIns="100794" bIns="50397" rtlCol="0" anchor="ctr"/>
          <a:lstStyle/>
          <a:p>
            <a:pPr algn="ctr" eaLnBrk="1" latinLnBrk="0" hangingPunct="1"/>
            <a:endParaRPr kumimoji="0" lang="en-US" sz="1800"/>
          </a:p>
        </p:txBody>
      </p:sp>
      <p:sp useBgFill="1">
        <p:nvSpPr>
          <p:cNvPr id="13" name="Rounded Rectangle 12"/>
          <p:cNvSpPr/>
          <p:nvPr/>
        </p:nvSpPr>
        <p:spPr>
          <a:xfrm>
            <a:off x="95999" y="76893"/>
            <a:ext cx="13247779" cy="7376912"/>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lIns="100794" tIns="50397" rIns="100794" bIns="50397" anchor="ctr"/>
          <a:lstStyle/>
          <a:p>
            <a:pPr algn="ctr" eaLnBrk="1" latinLnBrk="0" hangingPunct="1"/>
            <a:endParaRPr kumimoji="0" lang="en-US" sz="1800"/>
          </a:p>
        </p:txBody>
      </p:sp>
      <p:sp>
        <p:nvSpPr>
          <p:cNvPr id="9" name="Subtitle 8"/>
          <p:cNvSpPr>
            <a:spLocks noGrp="1"/>
          </p:cNvSpPr>
          <p:nvPr>
            <p:ph type="subTitle" idx="1"/>
          </p:nvPr>
        </p:nvSpPr>
        <p:spPr>
          <a:xfrm>
            <a:off x="1903967" y="3527848"/>
            <a:ext cx="9407843" cy="1763924"/>
          </a:xfrm>
        </p:spPr>
        <p:txBody>
          <a:bodyPr/>
          <a:lstStyle>
            <a:lvl1pPr marL="0" indent="0" algn="ctr">
              <a:buNone/>
              <a:defRPr sz="2900">
                <a:solidFill>
                  <a:schemeClr val="tx2"/>
                </a:solidFill>
              </a:defRPr>
            </a:lvl1pPr>
            <a:lvl2pPr marL="503988" indent="0" algn="ctr">
              <a:buNone/>
            </a:lvl2pPr>
            <a:lvl3pPr marL="1007977" indent="0" algn="ctr">
              <a:buNone/>
            </a:lvl3pPr>
            <a:lvl4pPr marL="1511965" indent="0" algn="ctr">
              <a:buNone/>
            </a:lvl4pPr>
            <a:lvl5pPr marL="2015953" indent="0" algn="ctr">
              <a:buNone/>
            </a:lvl5pPr>
            <a:lvl6pPr marL="2519942" indent="0" algn="ctr">
              <a:buNone/>
            </a:lvl6pPr>
            <a:lvl7pPr marL="3023930" indent="0" algn="ctr">
              <a:buNone/>
            </a:lvl7pPr>
            <a:lvl8pPr marL="3527918" indent="0" algn="ctr">
              <a:buNone/>
            </a:lvl8pPr>
            <a:lvl9pPr marL="4031906" indent="0" algn="ctr">
              <a:buNone/>
            </a:lvl9pPr>
          </a:lstStyle>
          <a:p>
            <a:r>
              <a:rPr kumimoji="0" lang="en-US"/>
              <a:t>Click to edit Master subtitle style</a:t>
            </a:r>
          </a:p>
        </p:txBody>
      </p:sp>
      <p:sp>
        <p:nvSpPr>
          <p:cNvPr id="28" name="Date Placeholder 27"/>
          <p:cNvSpPr>
            <a:spLocks noGrp="1"/>
          </p:cNvSpPr>
          <p:nvPr>
            <p:ph type="dt" sz="half" idx="10"/>
          </p:nvPr>
        </p:nvSpPr>
        <p:spPr/>
        <p:txBody>
          <a:bodyPr/>
          <a:lstStyle/>
          <a:p>
            <a:pPr lvl="0"/>
            <a:r>
              <a:rPr lang="en-US"/>
              <a:t>10/12/2018</a:t>
            </a:r>
            <a:endParaRPr lang="it-IT"/>
          </a:p>
        </p:txBody>
      </p:sp>
      <p:sp>
        <p:nvSpPr>
          <p:cNvPr id="17" name="Footer Placeholder 16"/>
          <p:cNvSpPr>
            <a:spLocks noGrp="1"/>
          </p:cNvSpPr>
          <p:nvPr>
            <p:ph type="ftr" sz="quarter" idx="11"/>
          </p:nvPr>
        </p:nvSpPr>
        <p:spPr/>
        <p:txBody>
          <a:bodyPr/>
          <a:lstStyle/>
          <a:p>
            <a:pPr lvl="0"/>
            <a:r>
              <a:rPr lang="it-IT"/>
              <a:t>Dr. Simone M. Mazza - University of California Santa Cruz</a:t>
            </a:r>
          </a:p>
        </p:txBody>
      </p:sp>
      <p:sp>
        <p:nvSpPr>
          <p:cNvPr id="29" name="Slide Number Placeholder 28"/>
          <p:cNvSpPr>
            <a:spLocks noGrp="1"/>
          </p:cNvSpPr>
          <p:nvPr>
            <p:ph type="sldNum" sz="quarter" idx="12"/>
          </p:nvPr>
        </p:nvSpPr>
        <p:spPr/>
        <p:txBody>
          <a:bodyPr lIns="0" tIns="0" rIns="0" bIns="0">
            <a:noAutofit/>
          </a:bodyPr>
          <a:lstStyle>
            <a:lvl1pPr>
              <a:defRPr sz="1500">
                <a:solidFill>
                  <a:srgbClr val="FFFFFF"/>
                </a:solidFill>
              </a:defRPr>
            </a:lvl1pPr>
          </a:lstStyle>
          <a:p>
            <a:pPr lvl="0"/>
            <a:fld id="{57477E95-0D6C-4D81-BE98-BFB76CD5FD44}" type="slidenum">
              <a:rPr lang="it-IT" smtClean="0"/>
              <a:pPr lvl="0"/>
              <a:t>‹#›</a:t>
            </a:fld>
            <a:endParaRPr lang="it-IT"/>
          </a:p>
        </p:txBody>
      </p:sp>
      <p:sp>
        <p:nvSpPr>
          <p:cNvPr id="7" name="Rectangle 6"/>
          <p:cNvSpPr/>
          <p:nvPr/>
        </p:nvSpPr>
        <p:spPr>
          <a:xfrm>
            <a:off x="92497" y="1597592"/>
            <a:ext cx="13259780" cy="168361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lIns="100794" tIns="50397" rIns="100794" bIns="50397" anchor="ctr"/>
          <a:lstStyle/>
          <a:p>
            <a:pPr algn="ctr" eaLnBrk="1" latinLnBrk="0" hangingPunct="1"/>
            <a:endParaRPr kumimoji="0" lang="en-US" sz="1800"/>
          </a:p>
        </p:txBody>
      </p:sp>
      <p:sp>
        <p:nvSpPr>
          <p:cNvPr id="10" name="Rectangle 9"/>
          <p:cNvSpPr/>
          <p:nvPr/>
        </p:nvSpPr>
        <p:spPr>
          <a:xfrm>
            <a:off x="92497" y="1539628"/>
            <a:ext cx="13259780" cy="132917"/>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lIns="100794" tIns="50397" rIns="100794" bIns="50397" anchor="ctr"/>
          <a:lstStyle/>
          <a:p>
            <a:pPr algn="ctr" eaLnBrk="1" latinLnBrk="0" hangingPunct="1"/>
            <a:endParaRPr kumimoji="0" lang="en-US" sz="1800"/>
          </a:p>
        </p:txBody>
      </p:sp>
      <p:sp>
        <p:nvSpPr>
          <p:cNvPr id="11" name="Rectangle 10"/>
          <p:cNvSpPr/>
          <p:nvPr/>
        </p:nvSpPr>
        <p:spPr>
          <a:xfrm>
            <a:off x="92497" y="3281207"/>
            <a:ext cx="13259780" cy="121841"/>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lIns="100794" tIns="50397" rIns="100794" bIns="50397" anchor="ctr"/>
          <a:lstStyle/>
          <a:p>
            <a:pPr algn="ctr" eaLnBrk="1" latinLnBrk="0" hangingPunct="1"/>
            <a:endParaRPr kumimoji="0" lang="en-US" sz="1800"/>
          </a:p>
        </p:txBody>
      </p:sp>
      <p:sp>
        <p:nvSpPr>
          <p:cNvPr id="8" name="Title 7"/>
          <p:cNvSpPr>
            <a:spLocks noGrp="1"/>
          </p:cNvSpPr>
          <p:nvPr>
            <p:ph type="ctrTitle"/>
          </p:nvPr>
        </p:nvSpPr>
        <p:spPr>
          <a:xfrm>
            <a:off x="671989" y="1660010"/>
            <a:ext cx="12095798" cy="1620430"/>
          </a:xfrm>
        </p:spPr>
        <p:txBody>
          <a:bodyPr anchor="ctr"/>
          <a:lstStyle>
            <a:lvl1pPr algn="ctr">
              <a:defRPr lang="en-US" dirty="0">
                <a:solidFill>
                  <a:srgbClr val="FFFFFF"/>
                </a:solidFill>
              </a:defRPr>
            </a:lvl1pPr>
          </a:lstStyle>
          <a:p>
            <a:r>
              <a:rPr kumimoji="0" lang="en-US"/>
              <a:t>Click to edit Master title style</a:t>
            </a: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pPr lvl="0"/>
            <a:r>
              <a:rPr lang="en-US"/>
              <a:t>10/12/2018</a:t>
            </a:r>
            <a:endParaRPr lang="it-IT"/>
          </a:p>
        </p:txBody>
      </p:sp>
      <p:sp>
        <p:nvSpPr>
          <p:cNvPr id="5" name="Footer Placeholder 4"/>
          <p:cNvSpPr>
            <a:spLocks noGrp="1"/>
          </p:cNvSpPr>
          <p:nvPr>
            <p:ph type="ftr" sz="quarter" idx="11"/>
          </p:nvPr>
        </p:nvSpPr>
        <p:spPr/>
        <p:txBody>
          <a:bodyPr/>
          <a:lstStyle/>
          <a:p>
            <a:pPr lvl="0"/>
            <a:r>
              <a:rPr lang="it-IT"/>
              <a:t>Dr. Simone M. Mazza - University of California Santa Cruz</a:t>
            </a:r>
          </a:p>
        </p:txBody>
      </p:sp>
      <p:sp>
        <p:nvSpPr>
          <p:cNvPr id="6" name="Slide Number Placeholder 5"/>
          <p:cNvSpPr>
            <a:spLocks noGrp="1"/>
          </p:cNvSpPr>
          <p:nvPr>
            <p:ph type="sldNum" sz="quarter" idx="12"/>
          </p:nvPr>
        </p:nvSpPr>
        <p:spPr/>
        <p:txBody>
          <a:bodyPr/>
          <a:lstStyle/>
          <a:p>
            <a:pPr lvl="0"/>
            <a:fld id="{79311EAF-4C4F-4D19-A68D-D291EDA7DF54}" type="slidenum">
              <a:rPr lang="it-IT" smtClean="0"/>
              <a:pPr lvl="0"/>
              <a:t>‹#›</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43838" y="302744"/>
            <a:ext cx="2956751" cy="645022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1343978" y="302743"/>
            <a:ext cx="8175863" cy="6450223"/>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pPr lvl="0"/>
            <a:r>
              <a:rPr lang="en-US"/>
              <a:t>10/12/2018</a:t>
            </a:r>
            <a:endParaRPr lang="it-IT"/>
          </a:p>
        </p:txBody>
      </p:sp>
      <p:sp>
        <p:nvSpPr>
          <p:cNvPr id="5" name="Footer Placeholder 4"/>
          <p:cNvSpPr>
            <a:spLocks noGrp="1"/>
          </p:cNvSpPr>
          <p:nvPr>
            <p:ph type="ftr" sz="quarter" idx="11"/>
          </p:nvPr>
        </p:nvSpPr>
        <p:spPr/>
        <p:txBody>
          <a:bodyPr/>
          <a:lstStyle/>
          <a:p>
            <a:pPr lvl="0"/>
            <a:r>
              <a:rPr lang="it-IT"/>
              <a:t>Dr. Simone M. Mazza - University of California Santa Cruz</a:t>
            </a:r>
          </a:p>
        </p:txBody>
      </p:sp>
      <p:sp>
        <p:nvSpPr>
          <p:cNvPr id="6" name="Slide Number Placeholder 5"/>
          <p:cNvSpPr>
            <a:spLocks noGrp="1"/>
          </p:cNvSpPr>
          <p:nvPr>
            <p:ph type="sldNum" sz="quarter" idx="12"/>
          </p:nvPr>
        </p:nvSpPr>
        <p:spPr/>
        <p:txBody>
          <a:bodyPr/>
          <a:lstStyle/>
          <a:p>
            <a:pPr lvl="0"/>
            <a:fld id="{D60FEB2F-5666-4049-8B75-4594EF81A537}" type="slidenum">
              <a:rPr lang="it-IT" smtClean="0"/>
              <a:pPr lvl="0"/>
              <a:t>‹#›</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4" name="Date Placeholder 3"/>
          <p:cNvSpPr>
            <a:spLocks noGrp="1"/>
          </p:cNvSpPr>
          <p:nvPr>
            <p:ph type="dt" sz="half" idx="10"/>
          </p:nvPr>
        </p:nvSpPr>
        <p:spPr/>
        <p:txBody>
          <a:bodyPr/>
          <a:lstStyle/>
          <a:p>
            <a:pPr lvl="0"/>
            <a:r>
              <a:rPr lang="en-US"/>
              <a:t>10/12/2018</a:t>
            </a:r>
            <a:endParaRPr lang="it-IT"/>
          </a:p>
        </p:txBody>
      </p:sp>
      <p:sp>
        <p:nvSpPr>
          <p:cNvPr id="5" name="Footer Placeholder 4"/>
          <p:cNvSpPr>
            <a:spLocks noGrp="1"/>
          </p:cNvSpPr>
          <p:nvPr>
            <p:ph type="ftr" sz="quarter" idx="11"/>
          </p:nvPr>
        </p:nvSpPr>
        <p:spPr/>
        <p:txBody>
          <a:bodyPr/>
          <a:lstStyle/>
          <a:p>
            <a:pPr lvl="0"/>
            <a:r>
              <a:rPr lang="it-IT"/>
              <a:t>Dr. Simone M. Mazza - University of California Santa Cruz</a:t>
            </a:r>
          </a:p>
        </p:txBody>
      </p:sp>
      <p:sp>
        <p:nvSpPr>
          <p:cNvPr id="6" name="Slide Number Placeholder 5"/>
          <p:cNvSpPr>
            <a:spLocks noGrp="1"/>
          </p:cNvSpPr>
          <p:nvPr>
            <p:ph type="sldNum" sz="quarter" idx="12"/>
          </p:nvPr>
        </p:nvSpPr>
        <p:spPr/>
        <p:txBody>
          <a:bodyPr/>
          <a:lstStyle/>
          <a:p>
            <a:pPr lvl="0"/>
            <a:fld id="{6F35B5FC-F706-4B9C-A24F-FE1A999918E3}" type="slidenum">
              <a:rPr lang="it-IT" smtClean="0"/>
              <a:pPr lvl="0"/>
              <a:t>‹#›</a:t>
            </a:fld>
            <a:endParaRPr lang="it-IT"/>
          </a:p>
        </p:txBody>
      </p:sp>
      <p:sp>
        <p:nvSpPr>
          <p:cNvPr id="8" name="Content Placeholder 7"/>
          <p:cNvSpPr>
            <a:spLocks noGrp="1"/>
          </p:cNvSpPr>
          <p:nvPr>
            <p:ph sz="quarter" idx="1"/>
          </p:nvPr>
        </p:nvSpPr>
        <p:spPr>
          <a:xfrm>
            <a:off x="1343979" y="1595935"/>
            <a:ext cx="11423808" cy="5039783"/>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2" y="3"/>
            <a:ext cx="13439775" cy="7559675"/>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lIns="100794" tIns="50397" rIns="100794" bIns="50397" rtlCol="0" anchor="ctr"/>
          <a:lstStyle/>
          <a:p>
            <a:pPr algn="ctr" eaLnBrk="1" latinLnBrk="0" hangingPunct="1"/>
            <a:endParaRPr kumimoji="0" lang="en-US" sz="1800"/>
          </a:p>
        </p:txBody>
      </p:sp>
      <p:sp useBgFill="1">
        <p:nvSpPr>
          <p:cNvPr id="10" name="Rounded Rectangle 9"/>
          <p:cNvSpPr/>
          <p:nvPr/>
        </p:nvSpPr>
        <p:spPr>
          <a:xfrm>
            <a:off x="95999" y="76893"/>
            <a:ext cx="13247779" cy="7376912"/>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lIns="100794" tIns="50397" rIns="100794" bIns="50397" anchor="ctr"/>
          <a:lstStyle/>
          <a:p>
            <a:pPr algn="ctr" eaLnBrk="1" latinLnBrk="0" hangingPunct="1"/>
            <a:endParaRPr kumimoji="0" lang="en-US" sz="1800"/>
          </a:p>
        </p:txBody>
      </p:sp>
      <p:sp>
        <p:nvSpPr>
          <p:cNvPr id="2" name="Title 1"/>
          <p:cNvSpPr>
            <a:spLocks noGrp="1"/>
          </p:cNvSpPr>
          <p:nvPr>
            <p:ph type="title"/>
          </p:nvPr>
        </p:nvSpPr>
        <p:spPr>
          <a:xfrm>
            <a:off x="1061652" y="1049959"/>
            <a:ext cx="11423808" cy="1501435"/>
          </a:xfrm>
        </p:spPr>
        <p:txBody>
          <a:bodyPr anchor="b" anchorCtr="0"/>
          <a:lstStyle>
            <a:lvl1pPr algn="l">
              <a:buNone/>
              <a:defRPr sz="4400" b="0" cap="none"/>
            </a:lvl1pPr>
          </a:lstStyle>
          <a:p>
            <a:r>
              <a:rPr kumimoji="0" lang="en-US"/>
              <a:t>Click to edit Master title style</a:t>
            </a:r>
          </a:p>
        </p:txBody>
      </p:sp>
      <p:sp>
        <p:nvSpPr>
          <p:cNvPr id="3" name="Text Placeholder 2"/>
          <p:cNvSpPr>
            <a:spLocks noGrp="1"/>
          </p:cNvSpPr>
          <p:nvPr>
            <p:ph type="body" idx="1"/>
          </p:nvPr>
        </p:nvSpPr>
        <p:spPr>
          <a:xfrm>
            <a:off x="1061652" y="2808630"/>
            <a:ext cx="11423808" cy="1475186"/>
          </a:xfrm>
        </p:spPr>
        <p:txBody>
          <a:bodyPr anchor="t" anchorCtr="0"/>
          <a:lstStyle>
            <a:lvl1pPr marL="0" indent="0">
              <a:buNone/>
              <a:defRPr sz="2600">
                <a:solidFill>
                  <a:schemeClr val="tx1">
                    <a:tint val="75000"/>
                  </a:schemeClr>
                </a:solidFill>
              </a:defRPr>
            </a:lvl1pPr>
            <a:lvl2pPr>
              <a:buNone/>
              <a:defRPr sz="2000">
                <a:solidFill>
                  <a:schemeClr val="tx1">
                    <a:tint val="75000"/>
                  </a:schemeClr>
                </a:solidFill>
              </a:defRPr>
            </a:lvl2pPr>
            <a:lvl3pPr>
              <a:buNone/>
              <a:defRPr sz="1800">
                <a:solidFill>
                  <a:schemeClr val="tx1">
                    <a:tint val="75000"/>
                  </a:schemeClr>
                </a:solidFill>
              </a:defRPr>
            </a:lvl3pPr>
            <a:lvl4pPr>
              <a:buNone/>
              <a:defRPr sz="1500">
                <a:solidFill>
                  <a:schemeClr val="tx1">
                    <a:tint val="75000"/>
                  </a:schemeClr>
                </a:solidFill>
              </a:defRPr>
            </a:lvl4pPr>
            <a:lvl5pPr>
              <a:buNone/>
              <a:defRPr sz="15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pPr lvl="0"/>
            <a:r>
              <a:rPr lang="en-US"/>
              <a:t>10/12/2018</a:t>
            </a:r>
            <a:endParaRPr lang="it-IT"/>
          </a:p>
        </p:txBody>
      </p:sp>
      <p:sp>
        <p:nvSpPr>
          <p:cNvPr id="5" name="Footer Placeholder 4"/>
          <p:cNvSpPr>
            <a:spLocks noGrp="1"/>
          </p:cNvSpPr>
          <p:nvPr>
            <p:ph type="ftr" sz="quarter" idx="11"/>
          </p:nvPr>
        </p:nvSpPr>
        <p:spPr>
          <a:xfrm>
            <a:off x="1175983" y="6803708"/>
            <a:ext cx="5879901" cy="503978"/>
          </a:xfrm>
        </p:spPr>
        <p:txBody>
          <a:bodyPr/>
          <a:lstStyle/>
          <a:p>
            <a:pPr lvl="0"/>
            <a:r>
              <a:rPr lang="it-IT"/>
              <a:t>Dr. Simone M. Mazza - University of California Santa Cruz</a:t>
            </a:r>
          </a:p>
        </p:txBody>
      </p:sp>
      <p:sp>
        <p:nvSpPr>
          <p:cNvPr id="7" name="Rectangle 6"/>
          <p:cNvSpPr/>
          <p:nvPr/>
        </p:nvSpPr>
        <p:spPr>
          <a:xfrm flipV="1">
            <a:off x="102024" y="2620015"/>
            <a:ext cx="13247989" cy="100796"/>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lIns="100794" tIns="50397" rIns="100794" bIns="50397" anchor="ctr"/>
          <a:lstStyle/>
          <a:p>
            <a:pPr algn="ctr" eaLnBrk="1" latinLnBrk="0" hangingPunct="1"/>
            <a:endParaRPr kumimoji="0" lang="en-US" sz="1800"/>
          </a:p>
        </p:txBody>
      </p:sp>
      <p:sp>
        <p:nvSpPr>
          <p:cNvPr id="8" name="Rectangle 7"/>
          <p:cNvSpPr/>
          <p:nvPr/>
        </p:nvSpPr>
        <p:spPr>
          <a:xfrm>
            <a:off x="101632" y="2581046"/>
            <a:ext cx="13248381" cy="50397"/>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lIns="100794" tIns="50397" rIns="100794" bIns="50397" anchor="ctr"/>
          <a:lstStyle/>
          <a:p>
            <a:pPr algn="ctr" eaLnBrk="1" latinLnBrk="0" hangingPunct="1"/>
            <a:endParaRPr kumimoji="0" lang="en-US" sz="1800"/>
          </a:p>
        </p:txBody>
      </p:sp>
      <p:sp>
        <p:nvSpPr>
          <p:cNvPr id="9" name="Rectangle 8"/>
          <p:cNvSpPr/>
          <p:nvPr/>
        </p:nvSpPr>
        <p:spPr>
          <a:xfrm>
            <a:off x="100396" y="2721483"/>
            <a:ext cx="13249615" cy="50398"/>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lIns="100794" tIns="50397" rIns="100794" bIns="50397" anchor="ctr"/>
          <a:lstStyle/>
          <a:p>
            <a:pPr algn="ctr" eaLnBrk="1" latinLnBrk="0" hangingPunct="1"/>
            <a:endParaRPr kumimoji="0" lang="en-US" sz="1800"/>
          </a:p>
        </p:txBody>
      </p:sp>
      <p:sp>
        <p:nvSpPr>
          <p:cNvPr id="6" name="Slide Number Placeholder 5"/>
          <p:cNvSpPr>
            <a:spLocks noGrp="1"/>
          </p:cNvSpPr>
          <p:nvPr>
            <p:ph type="sldNum" sz="quarter" idx="12"/>
          </p:nvPr>
        </p:nvSpPr>
        <p:spPr>
          <a:xfrm>
            <a:off x="215037" y="6844026"/>
            <a:ext cx="671988" cy="503978"/>
          </a:xfrm>
        </p:spPr>
        <p:txBody>
          <a:bodyPr/>
          <a:lstStyle/>
          <a:p>
            <a:pPr lvl="0"/>
            <a:fld id="{CDE6EDFE-99FE-4C64-93E9-30E3A845F97A}" type="slidenum">
              <a:rPr lang="it-IT" smtClean="0"/>
              <a:pPr lvl="0"/>
              <a:t>‹#›</a:t>
            </a:fld>
            <a:endParaRPr lang="it-IT"/>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5" name="Date Placeholder 4"/>
          <p:cNvSpPr>
            <a:spLocks noGrp="1"/>
          </p:cNvSpPr>
          <p:nvPr>
            <p:ph type="dt" sz="half" idx="10"/>
          </p:nvPr>
        </p:nvSpPr>
        <p:spPr/>
        <p:txBody>
          <a:bodyPr/>
          <a:lstStyle/>
          <a:p>
            <a:pPr lvl="0"/>
            <a:r>
              <a:rPr lang="en-US"/>
              <a:t>10/12/2018</a:t>
            </a:r>
            <a:endParaRPr lang="it-IT"/>
          </a:p>
        </p:txBody>
      </p:sp>
      <p:sp>
        <p:nvSpPr>
          <p:cNvPr id="6" name="Footer Placeholder 5"/>
          <p:cNvSpPr>
            <a:spLocks noGrp="1"/>
          </p:cNvSpPr>
          <p:nvPr>
            <p:ph type="ftr" sz="quarter" idx="11"/>
          </p:nvPr>
        </p:nvSpPr>
        <p:spPr/>
        <p:txBody>
          <a:bodyPr/>
          <a:lstStyle/>
          <a:p>
            <a:pPr lvl="0"/>
            <a:r>
              <a:rPr lang="it-IT"/>
              <a:t>Dr. Simone M. Mazza - University of California Santa Cruz</a:t>
            </a:r>
          </a:p>
        </p:txBody>
      </p:sp>
      <p:sp>
        <p:nvSpPr>
          <p:cNvPr id="7" name="Slide Number Placeholder 6"/>
          <p:cNvSpPr>
            <a:spLocks noGrp="1"/>
          </p:cNvSpPr>
          <p:nvPr>
            <p:ph type="sldNum" sz="quarter" idx="12"/>
          </p:nvPr>
        </p:nvSpPr>
        <p:spPr/>
        <p:txBody>
          <a:bodyPr/>
          <a:lstStyle/>
          <a:p>
            <a:pPr lvl="0"/>
            <a:fld id="{54547293-5085-461F-A80E-7B5F0EEDD9AB}" type="slidenum">
              <a:rPr lang="it-IT" smtClean="0"/>
              <a:pPr lvl="0"/>
              <a:t>‹#›</a:t>
            </a:fld>
            <a:endParaRPr lang="it-IT"/>
          </a:p>
        </p:txBody>
      </p:sp>
      <p:sp>
        <p:nvSpPr>
          <p:cNvPr id="9" name="Content Placeholder 8"/>
          <p:cNvSpPr>
            <a:spLocks noGrp="1"/>
          </p:cNvSpPr>
          <p:nvPr>
            <p:ph sz="quarter" idx="1"/>
          </p:nvPr>
        </p:nvSpPr>
        <p:spPr>
          <a:xfrm>
            <a:off x="1343978" y="1595935"/>
            <a:ext cx="5510307" cy="5039783"/>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Content Placeholder 10"/>
          <p:cNvSpPr>
            <a:spLocks noGrp="1"/>
          </p:cNvSpPr>
          <p:nvPr>
            <p:ph sz="quarter" idx="2"/>
          </p:nvPr>
        </p:nvSpPr>
        <p:spPr>
          <a:xfrm>
            <a:off x="7251878" y="1595935"/>
            <a:ext cx="5510307" cy="5039783"/>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43979" y="300987"/>
            <a:ext cx="11423808" cy="1259946"/>
          </a:xfrm>
        </p:spPr>
        <p:txBody>
          <a:bodyPr anchor="b" anchorCtr="0"/>
          <a:lstStyle>
            <a:lvl1pPr>
              <a:defRPr/>
            </a:lvl1pPr>
          </a:lstStyle>
          <a:p>
            <a:r>
              <a:rPr kumimoji="0" lang="en-US"/>
              <a:t>Click to edit Master title style</a:t>
            </a:r>
          </a:p>
        </p:txBody>
      </p:sp>
      <p:sp>
        <p:nvSpPr>
          <p:cNvPr id="3" name="Text Placeholder 2"/>
          <p:cNvSpPr>
            <a:spLocks noGrp="1"/>
          </p:cNvSpPr>
          <p:nvPr>
            <p:ph type="body" idx="1"/>
          </p:nvPr>
        </p:nvSpPr>
        <p:spPr>
          <a:xfrm>
            <a:off x="1343980" y="1595931"/>
            <a:ext cx="5487908" cy="839964"/>
          </a:xfrm>
          <a:noFill/>
          <a:ln w="12700" cap="sq" cmpd="sng" algn="ctr">
            <a:noFill/>
            <a:prstDash val="solid"/>
          </a:ln>
        </p:spPr>
        <p:txBody>
          <a:bodyPr lIns="100794" anchor="b" anchorCtr="0">
            <a:noAutofit/>
          </a:bodyPr>
          <a:lstStyle>
            <a:lvl1pPr marL="0" indent="0">
              <a:buNone/>
              <a:defRPr sz="2600" b="1">
                <a:solidFill>
                  <a:schemeClr val="accent1"/>
                </a:solidFill>
                <a:latin typeface="+mj-lt"/>
                <a:ea typeface="+mj-ea"/>
                <a:cs typeface="+mj-cs"/>
              </a:defRPr>
            </a:lvl1pPr>
            <a:lvl2pPr>
              <a:buNone/>
              <a:defRPr sz="2200" b="1"/>
            </a:lvl2pPr>
            <a:lvl3pPr>
              <a:buNone/>
              <a:defRPr sz="2000" b="1"/>
            </a:lvl3pPr>
            <a:lvl4pPr>
              <a:buNone/>
              <a:defRPr sz="1800" b="1"/>
            </a:lvl4pPr>
            <a:lvl5pPr>
              <a:buNone/>
              <a:defRPr sz="18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7279879" y="1595931"/>
            <a:ext cx="5487908" cy="839964"/>
          </a:xfrm>
          <a:noFill/>
          <a:ln w="12700" cap="sq" cmpd="sng" algn="ctr">
            <a:noFill/>
            <a:prstDash val="solid"/>
          </a:ln>
        </p:spPr>
        <p:txBody>
          <a:bodyPr lIns="100794" anchor="b" anchorCtr="0">
            <a:noAutofit/>
          </a:bodyPr>
          <a:lstStyle>
            <a:lvl1pPr marL="0" indent="0">
              <a:buNone/>
              <a:defRPr sz="2600" b="1">
                <a:solidFill>
                  <a:schemeClr val="accent1"/>
                </a:solidFill>
                <a:latin typeface="+mj-lt"/>
                <a:ea typeface="+mj-ea"/>
                <a:cs typeface="+mj-cs"/>
              </a:defRPr>
            </a:lvl1pPr>
            <a:lvl2pPr>
              <a:buNone/>
              <a:defRPr sz="2200" b="1"/>
            </a:lvl2pPr>
            <a:lvl3pPr>
              <a:buNone/>
              <a:defRPr sz="2000" b="1"/>
            </a:lvl3pPr>
            <a:lvl4pPr>
              <a:buNone/>
              <a:defRPr sz="1800" b="1"/>
            </a:lvl4pPr>
            <a:lvl5pPr>
              <a:buNone/>
              <a:defRPr sz="1800" b="1"/>
            </a:lvl5pPr>
          </a:lstStyle>
          <a:p>
            <a:pPr lvl="0" eaLnBrk="1" latinLnBrk="0" hangingPunct="1"/>
            <a:r>
              <a:rPr kumimoji="0" lang="en-US"/>
              <a:t>Click to edit Master text styles</a:t>
            </a:r>
          </a:p>
        </p:txBody>
      </p:sp>
      <p:sp>
        <p:nvSpPr>
          <p:cNvPr id="7" name="Date Placeholder 6"/>
          <p:cNvSpPr>
            <a:spLocks noGrp="1"/>
          </p:cNvSpPr>
          <p:nvPr>
            <p:ph type="dt" sz="half" idx="10"/>
          </p:nvPr>
        </p:nvSpPr>
        <p:spPr/>
        <p:txBody>
          <a:bodyPr/>
          <a:lstStyle/>
          <a:p>
            <a:pPr lvl="0"/>
            <a:r>
              <a:rPr lang="en-US"/>
              <a:t>10/12/2018</a:t>
            </a:r>
            <a:endParaRPr lang="it-IT"/>
          </a:p>
        </p:txBody>
      </p:sp>
      <p:sp>
        <p:nvSpPr>
          <p:cNvPr id="8" name="Footer Placeholder 7"/>
          <p:cNvSpPr>
            <a:spLocks noGrp="1"/>
          </p:cNvSpPr>
          <p:nvPr>
            <p:ph type="ftr" sz="quarter" idx="11"/>
          </p:nvPr>
        </p:nvSpPr>
        <p:spPr/>
        <p:txBody>
          <a:bodyPr/>
          <a:lstStyle/>
          <a:p>
            <a:pPr lvl="0"/>
            <a:r>
              <a:rPr lang="it-IT"/>
              <a:t>Dr. Simone M. Mazza - University of California Santa Cruz</a:t>
            </a:r>
          </a:p>
        </p:txBody>
      </p:sp>
      <p:sp>
        <p:nvSpPr>
          <p:cNvPr id="9" name="Slide Number Placeholder 8"/>
          <p:cNvSpPr>
            <a:spLocks noGrp="1"/>
          </p:cNvSpPr>
          <p:nvPr>
            <p:ph type="sldNum" sz="quarter" idx="12"/>
          </p:nvPr>
        </p:nvSpPr>
        <p:spPr/>
        <p:txBody>
          <a:bodyPr/>
          <a:lstStyle/>
          <a:p>
            <a:pPr lvl="0"/>
            <a:fld id="{FFEAC13F-FB21-428C-9C63-C17F53D3DB24}" type="slidenum">
              <a:rPr lang="it-IT" smtClean="0"/>
              <a:pPr lvl="0"/>
              <a:t>‹#›</a:t>
            </a:fld>
            <a:endParaRPr lang="it-IT"/>
          </a:p>
        </p:txBody>
      </p:sp>
      <p:sp>
        <p:nvSpPr>
          <p:cNvPr id="11" name="Content Placeholder 10"/>
          <p:cNvSpPr>
            <a:spLocks noGrp="1"/>
          </p:cNvSpPr>
          <p:nvPr>
            <p:ph sz="half" idx="2"/>
          </p:nvPr>
        </p:nvSpPr>
        <p:spPr>
          <a:xfrm>
            <a:off x="1343980" y="2477893"/>
            <a:ext cx="5487908" cy="4283816"/>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half" idx="4"/>
          </p:nvPr>
        </p:nvSpPr>
        <p:spPr>
          <a:xfrm>
            <a:off x="7279879" y="2477893"/>
            <a:ext cx="5487908" cy="4283816"/>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pPr lvl="0"/>
            <a:r>
              <a:rPr lang="en-US"/>
              <a:t>10/12/2018</a:t>
            </a:r>
            <a:endParaRPr lang="it-IT"/>
          </a:p>
        </p:txBody>
      </p:sp>
      <p:sp>
        <p:nvSpPr>
          <p:cNvPr id="4" name="Footer Placeholder 3"/>
          <p:cNvSpPr>
            <a:spLocks noGrp="1"/>
          </p:cNvSpPr>
          <p:nvPr>
            <p:ph type="ftr" sz="quarter" idx="11"/>
          </p:nvPr>
        </p:nvSpPr>
        <p:spPr/>
        <p:txBody>
          <a:bodyPr/>
          <a:lstStyle/>
          <a:p>
            <a:pPr lvl="0"/>
            <a:r>
              <a:rPr lang="it-IT"/>
              <a:t>Dr. Simone M. Mazza - University of California Santa Cruz</a:t>
            </a:r>
          </a:p>
        </p:txBody>
      </p:sp>
      <p:sp>
        <p:nvSpPr>
          <p:cNvPr id="5" name="Slide Number Placeholder 4"/>
          <p:cNvSpPr>
            <a:spLocks noGrp="1"/>
          </p:cNvSpPr>
          <p:nvPr>
            <p:ph type="sldNum" sz="quarter" idx="12"/>
          </p:nvPr>
        </p:nvSpPr>
        <p:spPr/>
        <p:txBody>
          <a:bodyPr/>
          <a:lstStyle/>
          <a:p>
            <a:pPr lvl="0"/>
            <a:fld id="{900F449A-61D5-4748-96B8-FDB295177C5A}" type="slidenum">
              <a:rPr lang="it-IT" smtClean="0"/>
              <a:pPr lvl="0"/>
              <a:t>‹#›</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lvl="0"/>
            <a:r>
              <a:rPr lang="en-US"/>
              <a:t>10/12/2018</a:t>
            </a:r>
            <a:endParaRPr lang="it-IT"/>
          </a:p>
        </p:txBody>
      </p:sp>
      <p:sp>
        <p:nvSpPr>
          <p:cNvPr id="3" name="Footer Placeholder 2"/>
          <p:cNvSpPr>
            <a:spLocks noGrp="1"/>
          </p:cNvSpPr>
          <p:nvPr>
            <p:ph type="ftr" sz="quarter" idx="11"/>
          </p:nvPr>
        </p:nvSpPr>
        <p:spPr/>
        <p:txBody>
          <a:bodyPr/>
          <a:lstStyle/>
          <a:p>
            <a:pPr lvl="0"/>
            <a:r>
              <a:rPr lang="it-IT"/>
              <a:t>Dr. Simone M. Mazza - University of California Santa Cruz</a:t>
            </a:r>
          </a:p>
        </p:txBody>
      </p:sp>
      <p:sp>
        <p:nvSpPr>
          <p:cNvPr id="4" name="Slide Number Placeholder 3"/>
          <p:cNvSpPr>
            <a:spLocks noGrp="1"/>
          </p:cNvSpPr>
          <p:nvPr>
            <p:ph type="sldNum" sz="quarter" idx="12"/>
          </p:nvPr>
        </p:nvSpPr>
        <p:spPr/>
        <p:txBody>
          <a:bodyPr/>
          <a:lstStyle/>
          <a:p>
            <a:pPr lvl="0"/>
            <a:fld id="{F375778A-8F39-427E-8DEF-FB775D7806DC}" type="slidenum">
              <a:rPr lang="it-IT" smtClean="0"/>
              <a:pPr lvl="0"/>
              <a:t>‹#›</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2" y="3"/>
            <a:ext cx="13439775" cy="7559675"/>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lIns="100794" tIns="50397" rIns="100794" bIns="50397" anchor="ctr"/>
          <a:lstStyle/>
          <a:p>
            <a:pPr algn="ctr" eaLnBrk="1" latinLnBrk="0" hangingPunct="1"/>
            <a:endParaRPr kumimoji="0" lang="en-US" sz="1800"/>
          </a:p>
        </p:txBody>
      </p:sp>
      <p:sp useBgFill="1">
        <p:nvSpPr>
          <p:cNvPr id="9" name="Rounded Rectangle 8"/>
          <p:cNvSpPr/>
          <p:nvPr/>
        </p:nvSpPr>
        <p:spPr>
          <a:xfrm>
            <a:off x="94080" y="76895"/>
            <a:ext cx="13247779" cy="7378243"/>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lIns="100794" tIns="50397" rIns="100794" bIns="50397" anchor="ctr"/>
          <a:lstStyle/>
          <a:p>
            <a:pPr algn="ctr" eaLnBrk="1" latinLnBrk="0" hangingPunct="1"/>
            <a:endParaRPr kumimoji="0" lang="en-US" sz="1800"/>
          </a:p>
        </p:txBody>
      </p:sp>
      <p:sp>
        <p:nvSpPr>
          <p:cNvPr id="2" name="Title 1"/>
          <p:cNvSpPr>
            <a:spLocks noGrp="1"/>
          </p:cNvSpPr>
          <p:nvPr>
            <p:ph type="title"/>
          </p:nvPr>
        </p:nvSpPr>
        <p:spPr>
          <a:xfrm>
            <a:off x="1343979" y="300987"/>
            <a:ext cx="11423808" cy="1259946"/>
          </a:xfrm>
        </p:spPr>
        <p:txBody>
          <a:bodyPr anchor="b" anchorCtr="0"/>
          <a:lstStyle>
            <a:lvl1pPr algn="l">
              <a:buNone/>
              <a:defRPr sz="4400" b="0"/>
            </a:lvl1pPr>
          </a:lstStyle>
          <a:p>
            <a:r>
              <a:rPr kumimoji="0" lang="en-US"/>
              <a:t>Click to edit Master title style</a:t>
            </a:r>
          </a:p>
        </p:txBody>
      </p:sp>
      <p:sp>
        <p:nvSpPr>
          <p:cNvPr id="3" name="Text Placeholder 2"/>
          <p:cNvSpPr>
            <a:spLocks noGrp="1"/>
          </p:cNvSpPr>
          <p:nvPr>
            <p:ph type="body" idx="2"/>
          </p:nvPr>
        </p:nvSpPr>
        <p:spPr>
          <a:xfrm>
            <a:off x="1343978" y="1763927"/>
            <a:ext cx="2799953" cy="4955787"/>
          </a:xfrm>
        </p:spPr>
        <p:txBody>
          <a:bodyPr/>
          <a:lstStyle>
            <a:lvl1pPr marL="0" indent="0">
              <a:buNone/>
              <a:defRPr sz="2000"/>
            </a:lvl1pPr>
            <a:lvl2pPr>
              <a:buNone/>
              <a:defRPr sz="1300"/>
            </a:lvl2pPr>
            <a:lvl3pPr>
              <a:buNone/>
              <a:defRPr sz="1100"/>
            </a:lvl3pPr>
            <a:lvl4pPr>
              <a:buNone/>
              <a:defRPr sz="1000"/>
            </a:lvl4pPr>
            <a:lvl5pPr>
              <a:buNone/>
              <a:defRPr sz="10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pPr lvl="0"/>
            <a:r>
              <a:rPr lang="en-US"/>
              <a:t>10/12/2018</a:t>
            </a:r>
            <a:endParaRPr lang="it-IT"/>
          </a:p>
        </p:txBody>
      </p:sp>
      <p:sp>
        <p:nvSpPr>
          <p:cNvPr id="6" name="Footer Placeholder 5"/>
          <p:cNvSpPr>
            <a:spLocks noGrp="1"/>
          </p:cNvSpPr>
          <p:nvPr>
            <p:ph type="ftr" sz="quarter" idx="11"/>
          </p:nvPr>
        </p:nvSpPr>
        <p:spPr/>
        <p:txBody>
          <a:bodyPr/>
          <a:lstStyle/>
          <a:p>
            <a:pPr lvl="0"/>
            <a:r>
              <a:rPr lang="it-IT"/>
              <a:t>Dr. Simone M. Mazza - University of California Santa Cruz</a:t>
            </a:r>
          </a:p>
        </p:txBody>
      </p:sp>
      <p:sp>
        <p:nvSpPr>
          <p:cNvPr id="7" name="Slide Number Placeholder 6"/>
          <p:cNvSpPr>
            <a:spLocks noGrp="1"/>
          </p:cNvSpPr>
          <p:nvPr>
            <p:ph type="sldNum" sz="quarter" idx="12"/>
          </p:nvPr>
        </p:nvSpPr>
        <p:spPr/>
        <p:txBody>
          <a:bodyPr/>
          <a:lstStyle/>
          <a:p>
            <a:pPr lvl="0"/>
            <a:fld id="{D46927A3-A633-41E8-9A0D-52C666394D00}" type="slidenum">
              <a:rPr lang="it-IT" smtClean="0"/>
              <a:pPr lvl="0"/>
              <a:t>‹#›</a:t>
            </a:fld>
            <a:endParaRPr lang="it-IT"/>
          </a:p>
        </p:txBody>
      </p:sp>
      <p:sp>
        <p:nvSpPr>
          <p:cNvPr id="11" name="Content Placeholder 10"/>
          <p:cNvSpPr>
            <a:spLocks noGrp="1"/>
          </p:cNvSpPr>
          <p:nvPr>
            <p:ph sz="quarter" idx="1"/>
          </p:nvPr>
        </p:nvSpPr>
        <p:spPr>
          <a:xfrm>
            <a:off x="4367927" y="1763927"/>
            <a:ext cx="8399860" cy="4955787"/>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3978" y="5401949"/>
            <a:ext cx="10751820" cy="575726"/>
          </a:xfrm>
        </p:spPr>
        <p:txBody>
          <a:bodyPr anchor="ctr">
            <a:noAutofit/>
          </a:bodyPr>
          <a:lstStyle>
            <a:lvl1pPr algn="l">
              <a:buNone/>
              <a:defRPr sz="3100" b="0"/>
            </a:lvl1pPr>
          </a:lstStyle>
          <a:p>
            <a:r>
              <a:rPr kumimoji="0" lang="en-US"/>
              <a:t>Click to edit Master title style</a:t>
            </a:r>
          </a:p>
        </p:txBody>
      </p:sp>
      <p:sp>
        <p:nvSpPr>
          <p:cNvPr id="4" name="Text Placeholder 3"/>
          <p:cNvSpPr>
            <a:spLocks noGrp="1"/>
          </p:cNvSpPr>
          <p:nvPr>
            <p:ph type="body" sz="half" idx="2"/>
          </p:nvPr>
        </p:nvSpPr>
        <p:spPr>
          <a:xfrm>
            <a:off x="1343978" y="6003013"/>
            <a:ext cx="10751820" cy="755968"/>
          </a:xfrm>
        </p:spPr>
        <p:txBody>
          <a:bodyPr/>
          <a:lstStyle>
            <a:lvl1pPr marL="0" indent="0">
              <a:buFontTx/>
              <a:buNone/>
              <a:defRPr sz="1800"/>
            </a:lvl1pPr>
            <a:lvl2pPr>
              <a:defRPr sz="1300"/>
            </a:lvl2pPr>
            <a:lvl3pPr>
              <a:defRPr sz="1100"/>
            </a:lvl3pPr>
            <a:lvl4pPr>
              <a:defRPr sz="1000"/>
            </a:lvl4pPr>
            <a:lvl5pPr>
              <a:defRPr sz="10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pPr lvl="0"/>
            <a:r>
              <a:rPr lang="en-US"/>
              <a:t>10/12/2018</a:t>
            </a:r>
            <a:endParaRPr lang="it-IT"/>
          </a:p>
        </p:txBody>
      </p:sp>
      <p:sp>
        <p:nvSpPr>
          <p:cNvPr id="6" name="Footer Placeholder 5"/>
          <p:cNvSpPr>
            <a:spLocks noGrp="1"/>
          </p:cNvSpPr>
          <p:nvPr>
            <p:ph type="ftr" sz="quarter" idx="11"/>
          </p:nvPr>
        </p:nvSpPr>
        <p:spPr>
          <a:xfrm>
            <a:off x="1343978" y="6803708"/>
            <a:ext cx="5711905" cy="503978"/>
          </a:xfrm>
        </p:spPr>
        <p:txBody>
          <a:bodyPr/>
          <a:lstStyle/>
          <a:p>
            <a:pPr lvl="0"/>
            <a:r>
              <a:rPr lang="it-IT"/>
              <a:t>Dr. Simone M. Mazza - University of California Santa Cruz</a:t>
            </a:r>
          </a:p>
        </p:txBody>
      </p:sp>
      <p:sp>
        <p:nvSpPr>
          <p:cNvPr id="7" name="Slide Number Placeholder 6"/>
          <p:cNvSpPr>
            <a:spLocks noGrp="1"/>
          </p:cNvSpPr>
          <p:nvPr>
            <p:ph type="sldNum" sz="quarter" idx="12"/>
          </p:nvPr>
        </p:nvSpPr>
        <p:spPr>
          <a:xfrm>
            <a:off x="215037" y="6844026"/>
            <a:ext cx="671988" cy="503978"/>
          </a:xfrm>
        </p:spPr>
        <p:txBody>
          <a:bodyPr/>
          <a:lstStyle/>
          <a:p>
            <a:pPr lvl="0"/>
            <a:fld id="{D0CF9D07-20C6-470F-9D5A-2F72A49ACFFF}" type="slidenum">
              <a:rPr lang="it-IT" smtClean="0"/>
              <a:pPr lvl="0"/>
              <a:t>‹#›</a:t>
            </a:fld>
            <a:endParaRPr lang="it-IT"/>
          </a:p>
        </p:txBody>
      </p:sp>
      <p:sp>
        <p:nvSpPr>
          <p:cNvPr id="11" name="Rectangle 10"/>
          <p:cNvSpPr/>
          <p:nvPr/>
        </p:nvSpPr>
        <p:spPr>
          <a:xfrm flipV="1">
            <a:off x="100397" y="5162752"/>
            <a:ext cx="13238179" cy="100796"/>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lIns="100794" tIns="50397" rIns="100794" bIns="50397" anchor="ctr"/>
          <a:lstStyle/>
          <a:p>
            <a:pPr algn="ctr" eaLnBrk="1" latinLnBrk="0" hangingPunct="1"/>
            <a:endParaRPr kumimoji="0" lang="en-US" sz="1800"/>
          </a:p>
        </p:txBody>
      </p:sp>
      <p:sp>
        <p:nvSpPr>
          <p:cNvPr id="12" name="Rectangle 11"/>
          <p:cNvSpPr/>
          <p:nvPr/>
        </p:nvSpPr>
        <p:spPr>
          <a:xfrm>
            <a:off x="100693" y="5126290"/>
            <a:ext cx="13237883" cy="50397"/>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lIns="100794" tIns="50397" rIns="100794" bIns="50397" anchor="ctr"/>
          <a:lstStyle/>
          <a:p>
            <a:pPr algn="ctr" eaLnBrk="1" latinLnBrk="0" hangingPunct="1"/>
            <a:endParaRPr kumimoji="0" lang="en-US" sz="1800"/>
          </a:p>
        </p:txBody>
      </p:sp>
      <p:sp>
        <p:nvSpPr>
          <p:cNvPr id="13" name="Rectangle 12"/>
          <p:cNvSpPr/>
          <p:nvPr/>
        </p:nvSpPr>
        <p:spPr>
          <a:xfrm>
            <a:off x="100696" y="5261599"/>
            <a:ext cx="13237880" cy="53801"/>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lIns="100794" tIns="50397" rIns="100794" bIns="50397" anchor="ctr"/>
          <a:lstStyle/>
          <a:p>
            <a:pPr algn="ctr" eaLnBrk="1" latinLnBrk="0" hangingPunct="1"/>
            <a:endParaRPr kumimoji="0" lang="en-US" sz="1800"/>
          </a:p>
        </p:txBody>
      </p:sp>
      <p:sp>
        <p:nvSpPr>
          <p:cNvPr id="3" name="Picture Placeholder 2"/>
          <p:cNvSpPr>
            <a:spLocks noGrp="1"/>
          </p:cNvSpPr>
          <p:nvPr>
            <p:ph type="pic" idx="1"/>
          </p:nvPr>
        </p:nvSpPr>
        <p:spPr>
          <a:xfrm>
            <a:off x="100399" y="73500"/>
            <a:ext cx="13230878" cy="5050283"/>
          </a:xfrm>
          <a:prstGeom prst="round2SameRect">
            <a:avLst>
              <a:gd name="adj1" fmla="val 7101"/>
              <a:gd name="adj2" fmla="val 0"/>
            </a:avLst>
          </a:prstGeom>
          <a:solidFill>
            <a:schemeClr val="bg2"/>
          </a:solidFill>
          <a:ln w="6350">
            <a:solidFill>
              <a:schemeClr val="tx1"/>
            </a:solidFill>
          </a:ln>
        </p:spPr>
        <p:txBody>
          <a:bodyPr/>
          <a:lstStyle>
            <a:lvl1pPr marL="0" indent="0">
              <a:buNone/>
              <a:defRPr sz="3500"/>
            </a:lvl1pPr>
          </a:lstStyle>
          <a:p>
            <a:r>
              <a:rPr kumimoji="0" lang="en-US"/>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2" y="3"/>
            <a:ext cx="13439775" cy="7559675"/>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lIns="100794" tIns="50397" rIns="100794" bIns="50397" rtlCol="0" anchor="ctr"/>
          <a:lstStyle/>
          <a:p>
            <a:pPr algn="ctr" eaLnBrk="1" latinLnBrk="0" hangingPunct="1"/>
            <a:endParaRPr kumimoji="0" lang="en-US" sz="1800"/>
          </a:p>
        </p:txBody>
      </p:sp>
      <p:sp useBgFill="1">
        <p:nvSpPr>
          <p:cNvPr id="8" name="Rounded Rectangle 7"/>
          <p:cNvSpPr/>
          <p:nvPr/>
        </p:nvSpPr>
        <p:spPr>
          <a:xfrm>
            <a:off x="94080" y="76895"/>
            <a:ext cx="13247779" cy="7378243"/>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lIns="100794" tIns="50397" rIns="100794" bIns="50397" anchor="ctr"/>
          <a:lstStyle/>
          <a:p>
            <a:pPr algn="ctr" eaLnBrk="1" latinLnBrk="0" hangingPunct="1"/>
            <a:endParaRPr kumimoji="0" lang="en-US" sz="1800"/>
          </a:p>
        </p:txBody>
      </p:sp>
      <p:sp>
        <p:nvSpPr>
          <p:cNvPr id="22" name="Title Placeholder 21"/>
          <p:cNvSpPr>
            <a:spLocks noGrp="1"/>
          </p:cNvSpPr>
          <p:nvPr>
            <p:ph type="title"/>
          </p:nvPr>
        </p:nvSpPr>
        <p:spPr>
          <a:xfrm>
            <a:off x="1343979" y="302737"/>
            <a:ext cx="11423808" cy="1259946"/>
          </a:xfrm>
          <a:prstGeom prst="rect">
            <a:avLst/>
          </a:prstGeom>
        </p:spPr>
        <p:txBody>
          <a:bodyPr lIns="100794" tIns="50397" rIns="100794" bIns="100794" anchor="b" anchorCtr="0">
            <a:normAutofit/>
          </a:bodyPr>
          <a:lstStyle/>
          <a:p>
            <a:r>
              <a:rPr kumimoji="0" lang="en-US"/>
              <a:t>Click to edit Master title style</a:t>
            </a:r>
          </a:p>
        </p:txBody>
      </p:sp>
      <p:sp>
        <p:nvSpPr>
          <p:cNvPr id="13" name="Text Placeholder 12"/>
          <p:cNvSpPr>
            <a:spLocks noGrp="1"/>
          </p:cNvSpPr>
          <p:nvPr>
            <p:ph type="body" idx="1"/>
          </p:nvPr>
        </p:nvSpPr>
        <p:spPr>
          <a:xfrm>
            <a:off x="1343979" y="1595935"/>
            <a:ext cx="11423808" cy="5039783"/>
          </a:xfrm>
          <a:prstGeom prst="rect">
            <a:avLst/>
          </a:prstGeom>
        </p:spPr>
        <p:txBody>
          <a:bodyPr lIns="100794" tIns="50397" rIns="100794" bIns="50397">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9071850" y="6824710"/>
            <a:ext cx="3639939" cy="524977"/>
          </a:xfrm>
          <a:prstGeom prst="rect">
            <a:avLst/>
          </a:prstGeom>
        </p:spPr>
        <p:txBody>
          <a:bodyPr lIns="100794" tIns="50397" rIns="100794" bIns="50397" anchor="ctr" anchorCtr="0"/>
          <a:lstStyle>
            <a:lvl1pPr algn="r" eaLnBrk="1" latinLnBrk="0" hangingPunct="1">
              <a:defRPr kumimoji="0" sz="1500">
                <a:solidFill>
                  <a:schemeClr val="tx2"/>
                </a:solidFill>
              </a:defRPr>
            </a:lvl1pPr>
          </a:lstStyle>
          <a:p>
            <a:pPr lvl="0"/>
            <a:r>
              <a:rPr lang="en-US"/>
              <a:t>10/12/2018</a:t>
            </a:r>
            <a:endParaRPr lang="it-IT"/>
          </a:p>
        </p:txBody>
      </p:sp>
      <p:sp>
        <p:nvSpPr>
          <p:cNvPr id="3" name="Footer Placeholder 2"/>
          <p:cNvSpPr>
            <a:spLocks noGrp="1"/>
          </p:cNvSpPr>
          <p:nvPr>
            <p:ph type="ftr" sz="quarter" idx="3"/>
          </p:nvPr>
        </p:nvSpPr>
        <p:spPr>
          <a:xfrm>
            <a:off x="1343979" y="6803708"/>
            <a:ext cx="5823903" cy="503978"/>
          </a:xfrm>
          <a:prstGeom prst="rect">
            <a:avLst/>
          </a:prstGeom>
        </p:spPr>
        <p:txBody>
          <a:bodyPr lIns="100794" tIns="50397" rIns="100794" bIns="50397" anchor="ctr" anchorCtr="0"/>
          <a:lstStyle>
            <a:lvl1pPr eaLnBrk="1" latinLnBrk="0" hangingPunct="1">
              <a:defRPr kumimoji="0" sz="1500">
                <a:solidFill>
                  <a:schemeClr val="tx2"/>
                </a:solidFill>
              </a:defRPr>
            </a:lvl1pPr>
          </a:lstStyle>
          <a:p>
            <a:pPr lvl="0"/>
            <a:r>
              <a:rPr lang="it-IT"/>
              <a:t>Dr. Simone M. Mazza - University of California Santa Cruz</a:t>
            </a:r>
          </a:p>
        </p:txBody>
      </p:sp>
      <p:sp>
        <p:nvSpPr>
          <p:cNvPr id="23" name="Slide Number Placeholder 22"/>
          <p:cNvSpPr>
            <a:spLocks noGrp="1"/>
          </p:cNvSpPr>
          <p:nvPr>
            <p:ph type="sldNum" sz="quarter" idx="4"/>
          </p:nvPr>
        </p:nvSpPr>
        <p:spPr>
          <a:xfrm>
            <a:off x="215037" y="6845706"/>
            <a:ext cx="671988" cy="503978"/>
          </a:xfrm>
          <a:prstGeom prst="ellipse">
            <a:avLst/>
          </a:prstGeom>
          <a:solidFill>
            <a:schemeClr val="accent1"/>
          </a:solidFill>
        </p:spPr>
        <p:txBody>
          <a:bodyPr wrap="none" lIns="0" tIns="0" rIns="0" bIns="0" anchor="ctr" anchorCtr="1">
            <a:noAutofit/>
          </a:bodyPr>
          <a:lstStyle>
            <a:lvl1pPr algn="ctr" eaLnBrk="1" latinLnBrk="0" hangingPunct="1">
              <a:defRPr kumimoji="0" sz="1500">
                <a:solidFill>
                  <a:srgbClr val="FFFFFF"/>
                </a:solidFill>
                <a:latin typeface="+mj-lt"/>
                <a:ea typeface="+mj-ea"/>
                <a:cs typeface="+mj-cs"/>
              </a:defRPr>
            </a:lvl1pPr>
          </a:lstStyle>
          <a:p>
            <a:pPr lvl="0"/>
            <a:fld id="{64921AFD-2596-436D-8F99-DB4E5218B110}" type="slidenum">
              <a:rPr lang="it-IT" smtClean="0"/>
              <a:pPr lvl="0"/>
              <a:t>‹#›</a:t>
            </a:fld>
            <a:endParaRPr lang="it-IT"/>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02393" indent="-302393" algn="l" rtl="0" eaLnBrk="1" latinLnBrk="0" hangingPunct="1">
        <a:spcBef>
          <a:spcPts val="639"/>
        </a:spcBef>
        <a:buClr>
          <a:schemeClr val="accent1"/>
        </a:buClr>
        <a:buSzPct val="85000"/>
        <a:buFont typeface="Wingdings 2"/>
        <a:buChar char=""/>
        <a:defRPr kumimoji="0" sz="2900" kern="1200">
          <a:solidFill>
            <a:schemeClr val="tx1"/>
          </a:solidFill>
          <a:latin typeface="+mn-lt"/>
          <a:ea typeface="+mn-ea"/>
          <a:cs typeface="+mn-cs"/>
        </a:defRPr>
      </a:lvl1pPr>
      <a:lvl2pPr marL="604786" indent="-251995" algn="l" rtl="0" eaLnBrk="1" latinLnBrk="0" hangingPunct="1">
        <a:spcBef>
          <a:spcPts val="408"/>
        </a:spcBef>
        <a:buClr>
          <a:schemeClr val="accent2"/>
        </a:buClr>
        <a:buSzPct val="85000"/>
        <a:buFont typeface="Wingdings 2"/>
        <a:buChar char=""/>
        <a:defRPr kumimoji="0" sz="2600" kern="1200">
          <a:solidFill>
            <a:schemeClr val="tx1"/>
          </a:solidFill>
          <a:latin typeface="+mn-lt"/>
          <a:ea typeface="+mn-ea"/>
          <a:cs typeface="+mn-cs"/>
        </a:defRPr>
      </a:lvl2pPr>
      <a:lvl3pPr marL="907179" indent="-251995" algn="l" rtl="0" eaLnBrk="1" latinLnBrk="0" hangingPunct="1">
        <a:spcBef>
          <a:spcPts val="408"/>
        </a:spcBef>
        <a:buClr>
          <a:schemeClr val="accent1">
            <a:tint val="60000"/>
          </a:schemeClr>
        </a:buClr>
        <a:buSzPct val="85000"/>
        <a:buFont typeface="Wingdings 2"/>
        <a:buChar char=""/>
        <a:defRPr kumimoji="0" sz="2200" kern="1200">
          <a:solidFill>
            <a:schemeClr val="tx1"/>
          </a:solidFill>
          <a:latin typeface="+mn-lt"/>
          <a:ea typeface="+mn-ea"/>
          <a:cs typeface="+mn-cs"/>
        </a:defRPr>
      </a:lvl3pPr>
      <a:lvl4pPr marL="1209572" indent="-251995" algn="l" rtl="0" eaLnBrk="1" latinLnBrk="0" hangingPunct="1">
        <a:spcBef>
          <a:spcPts val="408"/>
        </a:spcBef>
        <a:buClr>
          <a:schemeClr val="accent3"/>
        </a:buClr>
        <a:buSzPct val="80000"/>
        <a:buFont typeface="Wingdings 2"/>
        <a:buChar char=""/>
        <a:defRPr kumimoji="0" sz="2200" kern="1200">
          <a:solidFill>
            <a:schemeClr val="tx1"/>
          </a:solidFill>
          <a:latin typeface="+mn-lt"/>
          <a:ea typeface="+mn-ea"/>
          <a:cs typeface="+mn-cs"/>
        </a:defRPr>
      </a:lvl4pPr>
      <a:lvl5pPr marL="1511965" indent="-251995" algn="l" rtl="0" eaLnBrk="1" latinLnBrk="0" hangingPunct="1">
        <a:spcBef>
          <a:spcPts val="408"/>
        </a:spcBef>
        <a:buClr>
          <a:schemeClr val="accent3"/>
        </a:buClr>
        <a:buFontTx/>
        <a:buChar char="o"/>
        <a:defRPr kumimoji="0" sz="2200" kern="1200">
          <a:solidFill>
            <a:schemeClr val="tx1"/>
          </a:solidFill>
          <a:latin typeface="+mn-lt"/>
          <a:ea typeface="+mn-ea"/>
          <a:cs typeface="+mn-cs"/>
        </a:defRPr>
      </a:lvl5pPr>
      <a:lvl6pPr marL="1814358" indent="-251995" algn="l" rtl="0" eaLnBrk="1" latinLnBrk="0" hangingPunct="1">
        <a:spcBef>
          <a:spcPts val="408"/>
        </a:spcBef>
        <a:buClr>
          <a:schemeClr val="accent3"/>
        </a:buClr>
        <a:buChar char="•"/>
        <a:defRPr kumimoji="0" sz="2000" kern="1200" baseline="0">
          <a:solidFill>
            <a:schemeClr val="tx1"/>
          </a:solidFill>
          <a:latin typeface="+mn-lt"/>
          <a:ea typeface="+mn-ea"/>
          <a:cs typeface="+mn-cs"/>
        </a:defRPr>
      </a:lvl6pPr>
      <a:lvl7pPr marL="2116751" indent="-251995" algn="l" rtl="0" eaLnBrk="1" latinLnBrk="0" hangingPunct="1">
        <a:spcBef>
          <a:spcPts val="408"/>
        </a:spcBef>
        <a:buClr>
          <a:schemeClr val="accent2"/>
        </a:buClr>
        <a:buChar char="•"/>
        <a:defRPr kumimoji="0" sz="2000" kern="1200">
          <a:solidFill>
            <a:schemeClr val="tx1"/>
          </a:solidFill>
          <a:latin typeface="+mn-lt"/>
          <a:ea typeface="+mn-ea"/>
          <a:cs typeface="+mn-cs"/>
        </a:defRPr>
      </a:lvl7pPr>
      <a:lvl8pPr marL="2419144" indent="-251995" algn="l" rtl="0" eaLnBrk="1" latinLnBrk="0" hangingPunct="1">
        <a:spcBef>
          <a:spcPts val="408"/>
        </a:spcBef>
        <a:buClr>
          <a:schemeClr val="accent1">
            <a:tint val="60000"/>
          </a:schemeClr>
        </a:buClr>
        <a:buChar char="•"/>
        <a:defRPr kumimoji="0" sz="2000" kern="1200">
          <a:solidFill>
            <a:schemeClr val="tx1"/>
          </a:solidFill>
          <a:latin typeface="+mn-lt"/>
          <a:ea typeface="+mn-ea"/>
          <a:cs typeface="+mn-cs"/>
        </a:defRPr>
      </a:lvl8pPr>
      <a:lvl9pPr marL="2721537" indent="-251995" algn="l" rtl="0" eaLnBrk="1" latinLnBrk="0" hangingPunct="1">
        <a:spcBef>
          <a:spcPts val="408"/>
        </a:spcBef>
        <a:buClr>
          <a:schemeClr val="accent2">
            <a:tint val="60000"/>
          </a:schemeClr>
        </a:buClr>
        <a:buChar char="•"/>
        <a:defRPr kumimoji="0" sz="20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503988" algn="l" rtl="0" eaLnBrk="1" latinLnBrk="0" hangingPunct="1">
        <a:defRPr kumimoji="0" kern="1200">
          <a:solidFill>
            <a:schemeClr val="tx1"/>
          </a:solidFill>
          <a:latin typeface="+mn-lt"/>
          <a:ea typeface="+mn-ea"/>
          <a:cs typeface="+mn-cs"/>
        </a:defRPr>
      </a:lvl2pPr>
      <a:lvl3pPr marL="1007977" algn="l" rtl="0" eaLnBrk="1" latinLnBrk="0" hangingPunct="1">
        <a:defRPr kumimoji="0" kern="1200">
          <a:solidFill>
            <a:schemeClr val="tx1"/>
          </a:solidFill>
          <a:latin typeface="+mn-lt"/>
          <a:ea typeface="+mn-ea"/>
          <a:cs typeface="+mn-cs"/>
        </a:defRPr>
      </a:lvl3pPr>
      <a:lvl4pPr marL="1511965" algn="l" rtl="0" eaLnBrk="1" latinLnBrk="0" hangingPunct="1">
        <a:defRPr kumimoji="0" kern="1200">
          <a:solidFill>
            <a:schemeClr val="tx1"/>
          </a:solidFill>
          <a:latin typeface="+mn-lt"/>
          <a:ea typeface="+mn-ea"/>
          <a:cs typeface="+mn-cs"/>
        </a:defRPr>
      </a:lvl4pPr>
      <a:lvl5pPr marL="2015953" algn="l" rtl="0" eaLnBrk="1" latinLnBrk="0" hangingPunct="1">
        <a:defRPr kumimoji="0" kern="1200">
          <a:solidFill>
            <a:schemeClr val="tx1"/>
          </a:solidFill>
          <a:latin typeface="+mn-lt"/>
          <a:ea typeface="+mn-ea"/>
          <a:cs typeface="+mn-cs"/>
        </a:defRPr>
      </a:lvl5pPr>
      <a:lvl6pPr marL="2519942" algn="l" rtl="0" eaLnBrk="1" latinLnBrk="0" hangingPunct="1">
        <a:defRPr kumimoji="0" kern="1200">
          <a:solidFill>
            <a:schemeClr val="tx1"/>
          </a:solidFill>
          <a:latin typeface="+mn-lt"/>
          <a:ea typeface="+mn-ea"/>
          <a:cs typeface="+mn-cs"/>
        </a:defRPr>
      </a:lvl6pPr>
      <a:lvl7pPr marL="3023930" algn="l" rtl="0" eaLnBrk="1" latinLnBrk="0" hangingPunct="1">
        <a:defRPr kumimoji="0" kern="1200">
          <a:solidFill>
            <a:schemeClr val="tx1"/>
          </a:solidFill>
          <a:latin typeface="+mn-lt"/>
          <a:ea typeface="+mn-ea"/>
          <a:cs typeface="+mn-cs"/>
        </a:defRPr>
      </a:lvl7pPr>
      <a:lvl8pPr marL="3527918" algn="l" rtl="0" eaLnBrk="1" latinLnBrk="0" hangingPunct="1">
        <a:defRPr kumimoji="0" kern="1200">
          <a:solidFill>
            <a:schemeClr val="tx1"/>
          </a:solidFill>
          <a:latin typeface="+mn-lt"/>
          <a:ea typeface="+mn-ea"/>
          <a:cs typeface="+mn-cs"/>
        </a:defRPr>
      </a:lvl8pPr>
      <a:lvl9pPr marL="4031906"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7" Type="http://schemas.openxmlformats.org/officeDocument/2006/relationships/image" Target="../media/image6.tmp"/><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5.gif"/><Relationship Id="rId5" Type="http://schemas.openxmlformats.org/officeDocument/2006/relationships/image" Target="../media/image4.jpe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2" Type="http://schemas.openxmlformats.org/officeDocument/2006/relationships/image" Target="../media/image7.tmp"/><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png"/><Relationship Id="rId1" Type="http://schemas.openxmlformats.org/officeDocument/2006/relationships/slideLayout" Target="../slideLayouts/slideLayout2.xml"/><Relationship Id="rId6" Type="http://schemas.openxmlformats.org/officeDocument/2006/relationships/image" Target="../media/image11.jpeg"/><Relationship Id="rId5" Type="http://schemas.openxmlformats.org/officeDocument/2006/relationships/image" Target="../media/image5.gif"/><Relationship Id="rId4" Type="http://schemas.openxmlformats.org/officeDocument/2006/relationships/image" Target="../media/image10.png"/></Relationships>
</file>

<file path=ppt/slides/_rels/slide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2.tmp"/><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4.tmp"/><Relationship Id="rId2" Type="http://schemas.openxmlformats.org/officeDocument/2006/relationships/image" Target="../media/image13.tmp"/><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name="page1">
    <p:spTree>
      <p:nvGrpSpPr>
        <p:cNvPr id="1" name=""/>
        <p:cNvGrpSpPr/>
        <p:nvPr/>
      </p:nvGrpSpPr>
      <p:grpSpPr>
        <a:xfrm>
          <a:off x="0" y="0"/>
          <a:ext cx="0" cy="0"/>
          <a:chOff x="0" y="0"/>
          <a:chExt cx="0" cy="0"/>
        </a:xfrm>
      </p:grpSpPr>
      <p:sp>
        <p:nvSpPr>
          <p:cNvPr id="13" name="Rounded Rectangle 12"/>
          <p:cNvSpPr/>
          <p:nvPr/>
        </p:nvSpPr>
        <p:spPr>
          <a:xfrm>
            <a:off x="455413" y="611485"/>
            <a:ext cx="9217024" cy="5673569"/>
          </a:xfrm>
          <a:prstGeom prst="roundRect">
            <a:avLst/>
          </a:prstGeom>
          <a:blipFill dpi="0" rotWithShape="1">
            <a:blip r:embed="rId3">
              <a:alphaModFix amt="27000"/>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Date Placeholder 1"/>
          <p:cNvSpPr>
            <a:spLocks noGrp="1"/>
          </p:cNvSpPr>
          <p:nvPr>
            <p:ph type="dt" sz="half" idx="10"/>
          </p:nvPr>
        </p:nvSpPr>
        <p:spPr/>
        <p:txBody>
          <a:bodyPr/>
          <a:lstStyle/>
          <a:p>
            <a:pPr lvl="0"/>
            <a:r>
              <a:rPr lang="en-US"/>
              <a:t>10/12/2018</a:t>
            </a:r>
            <a:endParaRPr lang="it-IT" dirty="0"/>
          </a:p>
        </p:txBody>
      </p:sp>
      <p:sp>
        <p:nvSpPr>
          <p:cNvPr id="6" name="Footer Placeholder 2"/>
          <p:cNvSpPr>
            <a:spLocks noGrp="1"/>
          </p:cNvSpPr>
          <p:nvPr>
            <p:ph type="ftr" sz="quarter" idx="11"/>
          </p:nvPr>
        </p:nvSpPr>
        <p:spPr>
          <a:xfrm>
            <a:off x="959247" y="6803708"/>
            <a:ext cx="9217024" cy="503978"/>
          </a:xfrm>
        </p:spPr>
        <p:txBody>
          <a:bodyPr/>
          <a:lstStyle/>
          <a:p>
            <a:pPr lvl="0"/>
            <a:r>
              <a:rPr lang="it-IT" dirty="0"/>
              <a:t>Dr. Simone M. Mazza - University of California Santa Cruz</a:t>
            </a:r>
          </a:p>
        </p:txBody>
      </p:sp>
      <p:sp>
        <p:nvSpPr>
          <p:cNvPr id="7" name="Slide Number Placeholder 3"/>
          <p:cNvSpPr>
            <a:spLocks noGrp="1"/>
          </p:cNvSpPr>
          <p:nvPr>
            <p:ph type="sldNum" sz="quarter" idx="12"/>
          </p:nvPr>
        </p:nvSpPr>
        <p:spPr>
          <a:xfrm>
            <a:off x="215037" y="6845706"/>
            <a:ext cx="600194" cy="503978"/>
          </a:xfrm>
        </p:spPr>
        <p:txBody>
          <a:bodyPr/>
          <a:lstStyle/>
          <a:p>
            <a:pPr lvl="0"/>
            <a:fld id="{8F3C9F86-BB66-4D63-AFEB-13493A8DADE5}" type="slidenum">
              <a:rPr/>
              <a:pPr lvl="0"/>
              <a:t>1</a:t>
            </a:fld>
            <a:endParaRPr lang="it-IT"/>
          </a:p>
        </p:txBody>
      </p:sp>
      <p:sp>
        <p:nvSpPr>
          <p:cNvPr id="2" name="Subtitle 1"/>
          <p:cNvSpPr txBox="1">
            <a:spLocks noGrp="1"/>
          </p:cNvSpPr>
          <p:nvPr>
            <p:ph type="subTitle" idx="4294967295"/>
          </p:nvPr>
        </p:nvSpPr>
        <p:spPr>
          <a:xfrm>
            <a:off x="527644" y="755501"/>
            <a:ext cx="9072563" cy="5400600"/>
          </a:xfrm>
        </p:spPr>
        <p:txBody>
          <a:bodyPr anchor="ctr">
            <a:norm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marL="0" indent="0" algn="ctr">
              <a:spcBef>
                <a:spcPts val="638"/>
              </a:spcBef>
              <a:buNone/>
            </a:pPr>
            <a:r>
              <a:rPr lang="en-US" sz="4000" b="1" spc="-1" dirty="0">
                <a:solidFill>
                  <a:srgbClr val="000000"/>
                </a:solidFill>
                <a:uFill>
                  <a:solidFill>
                    <a:srgbClr val="FFFFFF"/>
                  </a:solidFill>
                </a:uFill>
                <a:latin typeface="Arial" panose="020B0604020202020204" pitchFamily="34" charset="0"/>
                <a:cs typeface="Arial" panose="020B0604020202020204" pitchFamily="34" charset="0"/>
              </a:rPr>
              <a:t>AC-LGAD sensor irradiation test</a:t>
            </a:r>
          </a:p>
          <a:p>
            <a:pPr marL="0" indent="0" algn="ctr">
              <a:spcBef>
                <a:spcPts val="638"/>
              </a:spcBef>
              <a:buNone/>
            </a:pPr>
            <a:endParaRPr lang="en-US" sz="2400" spc="-1" dirty="0">
              <a:solidFill>
                <a:srgbClr val="000000"/>
              </a:solidFill>
              <a:uFill>
                <a:solidFill>
                  <a:srgbClr val="FFFFFF"/>
                </a:solidFill>
              </a:uFill>
              <a:latin typeface="Arial" panose="020B0604020202020204" pitchFamily="34" charset="0"/>
              <a:cs typeface="Arial" panose="020B0604020202020204" pitchFamily="34" charset="0"/>
            </a:endParaRPr>
          </a:p>
          <a:p>
            <a:pPr marL="0" indent="0" algn="ctr">
              <a:spcBef>
                <a:spcPts val="638"/>
              </a:spcBef>
              <a:buNone/>
            </a:pPr>
            <a:r>
              <a:rPr lang="en-US" sz="2400" spc="-1" dirty="0">
                <a:solidFill>
                  <a:srgbClr val="000000"/>
                </a:solidFill>
                <a:uFill>
                  <a:solidFill>
                    <a:srgbClr val="FFFFFF"/>
                  </a:solidFill>
                </a:uFill>
                <a:latin typeface="Arial" panose="020B0604020202020204" pitchFamily="34" charset="0"/>
                <a:cs typeface="Arial" panose="020B0604020202020204" pitchFamily="34" charset="0"/>
              </a:rPr>
              <a:t>Dr. Simone M. Mazza (SCIPP, UC Santa Cruz)</a:t>
            </a:r>
          </a:p>
        </p:txBody>
      </p:sp>
      <p:pic>
        <p:nvPicPr>
          <p:cNvPr id="11" name="Picture 10"/>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400407" y="1503109"/>
            <a:ext cx="1858302" cy="1858302"/>
          </a:xfrm>
          <a:prstGeom prst="rect">
            <a:avLst/>
          </a:prstGeom>
        </p:spPr>
      </p:pic>
      <p:pic>
        <p:nvPicPr>
          <p:cNvPr id="14" name="Picture 13"/>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9984563" y="234209"/>
            <a:ext cx="1658762" cy="1658762"/>
          </a:xfrm>
          <a:prstGeom prst="rect">
            <a:avLst/>
          </a:prstGeom>
        </p:spPr>
      </p:pic>
      <p:pic>
        <p:nvPicPr>
          <p:cNvPr id="15" name="Picture 14"/>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0320287" y="3455801"/>
            <a:ext cx="2302199" cy="1080120"/>
          </a:xfrm>
          <a:prstGeom prst="rect">
            <a:avLst/>
          </a:prstGeom>
        </p:spPr>
      </p:pic>
      <p:pic>
        <p:nvPicPr>
          <p:cNvPr id="4" name="Picture 3" descr="Screen Clipping"/>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0891819" y="4924241"/>
            <a:ext cx="1995502" cy="1395423"/>
          </a:xfrm>
          <a:prstGeom prst="rect">
            <a:avLst/>
          </a:prstGeom>
        </p:spPr>
      </p:pic>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5191" y="302737"/>
            <a:ext cx="12312596" cy="1028828"/>
          </a:xfrm>
        </p:spPr>
        <p:txBody>
          <a:bodyPr/>
          <a:lstStyle/>
          <a:p>
            <a:r>
              <a:rPr lang="en-US" dirty="0"/>
              <a:t>Current irradiation planned</a:t>
            </a:r>
          </a:p>
        </p:txBody>
      </p:sp>
      <p:sp>
        <p:nvSpPr>
          <p:cNvPr id="3" name="Date Placeholder 2"/>
          <p:cNvSpPr>
            <a:spLocks noGrp="1"/>
          </p:cNvSpPr>
          <p:nvPr>
            <p:ph type="dt" sz="half" idx="10"/>
          </p:nvPr>
        </p:nvSpPr>
        <p:spPr/>
        <p:txBody>
          <a:bodyPr/>
          <a:lstStyle/>
          <a:p>
            <a:pPr lvl="0"/>
            <a:r>
              <a:rPr lang="en-US"/>
              <a:t>10/12/2018</a:t>
            </a:r>
            <a:endParaRPr lang="it-IT"/>
          </a:p>
        </p:txBody>
      </p:sp>
      <p:sp>
        <p:nvSpPr>
          <p:cNvPr id="4" name="Footer Placeholder 3"/>
          <p:cNvSpPr>
            <a:spLocks noGrp="1"/>
          </p:cNvSpPr>
          <p:nvPr>
            <p:ph type="ftr" sz="quarter" idx="11"/>
          </p:nvPr>
        </p:nvSpPr>
        <p:spPr/>
        <p:txBody>
          <a:bodyPr/>
          <a:lstStyle/>
          <a:p>
            <a:pPr lvl="0"/>
            <a:r>
              <a:rPr lang="it-IT"/>
              <a:t>Dr. Simone M. Mazza - University of California Santa Cruz</a:t>
            </a:r>
          </a:p>
        </p:txBody>
      </p:sp>
      <p:sp>
        <p:nvSpPr>
          <p:cNvPr id="5" name="Slide Number Placeholder 4"/>
          <p:cNvSpPr>
            <a:spLocks noGrp="1"/>
          </p:cNvSpPr>
          <p:nvPr>
            <p:ph type="sldNum" sz="quarter" idx="12"/>
          </p:nvPr>
        </p:nvSpPr>
        <p:spPr/>
        <p:txBody>
          <a:bodyPr/>
          <a:lstStyle/>
          <a:p>
            <a:pPr lvl="0"/>
            <a:fld id="{6F35B5FC-F706-4B9C-A24F-FE1A999918E3}" type="slidenum">
              <a:rPr lang="it-IT" smtClean="0"/>
              <a:pPr lvl="0"/>
              <a:t>2</a:t>
            </a:fld>
            <a:endParaRPr lang="it-IT"/>
          </a:p>
        </p:txBody>
      </p:sp>
      <p:sp>
        <p:nvSpPr>
          <p:cNvPr id="6" name="Content Placeholder 5"/>
          <p:cNvSpPr>
            <a:spLocks noGrp="1"/>
          </p:cNvSpPr>
          <p:nvPr>
            <p:ph sz="quarter" idx="1"/>
          </p:nvPr>
        </p:nvSpPr>
        <p:spPr>
          <a:xfrm>
            <a:off x="311175" y="1403573"/>
            <a:ext cx="3888432" cy="5286129"/>
          </a:xfrm>
        </p:spPr>
        <p:txBody>
          <a:bodyPr>
            <a:normAutofit fontScale="55000" lnSpcReduction="20000"/>
          </a:bodyPr>
          <a:lstStyle/>
          <a:p>
            <a:r>
              <a:rPr lang="en-US" dirty="0"/>
              <a:t>Original plan: irradiation at LANSCE (Los Alamos) with 800 MeV protons</a:t>
            </a:r>
          </a:p>
          <a:p>
            <a:pPr lvl="1"/>
            <a:r>
              <a:rPr lang="en-US" dirty="0"/>
              <a:t>7e12 </a:t>
            </a:r>
            <a:r>
              <a:rPr lang="en-US" dirty="0" err="1"/>
              <a:t>Neq</a:t>
            </a:r>
            <a:r>
              <a:rPr lang="en-US" dirty="0"/>
              <a:t> to 2e14Neq</a:t>
            </a:r>
          </a:p>
          <a:p>
            <a:pPr lvl="1"/>
            <a:r>
              <a:rPr lang="en-US" dirty="0"/>
              <a:t>Try graded irradiation using beam edge and multiple foils</a:t>
            </a:r>
          </a:p>
          <a:p>
            <a:pPr lvl="1"/>
            <a:endParaRPr lang="en-US" dirty="0"/>
          </a:p>
          <a:p>
            <a:r>
              <a:rPr lang="en-US" dirty="0"/>
              <a:t>However, Last summer the LANSCE accelerator encountered a problem</a:t>
            </a:r>
          </a:p>
          <a:p>
            <a:pPr lvl="1"/>
            <a:r>
              <a:rPr lang="en-US" dirty="0"/>
              <a:t>Currently schedule is fluid and we don’t know when the run might happen</a:t>
            </a:r>
          </a:p>
          <a:p>
            <a:pPr lvl="1"/>
            <a:endParaRPr lang="en-US" dirty="0"/>
          </a:p>
          <a:p>
            <a:r>
              <a:rPr lang="en-US" b="0" i="0" dirty="0">
                <a:solidFill>
                  <a:srgbClr val="000000"/>
                </a:solidFill>
                <a:effectLst/>
                <a:latin typeface="Aptos" panose="020B0004020202020204" pitchFamily="34" charset="0"/>
              </a:rPr>
              <a:t>Sally applied for beam time at FNAL.  Evan Niner accepted my application and asked me for details about, for example, number of samples and total requested fluence.  We have ordered materials for fixturing the samples and we are taking our trainings for FNAL site access.  We have not been notified of a date.</a:t>
            </a:r>
            <a:r>
              <a:rPr lang="en-US" dirty="0"/>
              <a:t> </a:t>
            </a:r>
          </a:p>
          <a:p>
            <a:pPr lvl="1"/>
            <a:r>
              <a:rPr lang="en-US" b="1" i="0" dirty="0">
                <a:solidFill>
                  <a:srgbClr val="000000"/>
                </a:solidFill>
                <a:effectLst/>
                <a:latin typeface="Aptos" panose="020B0004020202020204" pitchFamily="34" charset="0"/>
              </a:rPr>
              <a:t>FNAL ITA says we'll probably get beamtime in mid to late March.</a:t>
            </a:r>
            <a:endParaRPr lang="en-US" b="1" dirty="0"/>
          </a:p>
        </p:txBody>
      </p:sp>
      <p:pic>
        <p:nvPicPr>
          <p:cNvPr id="8" name="Picture 7" descr="Screen Clippi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703663" y="1445571"/>
            <a:ext cx="8330742" cy="5400135"/>
          </a:xfrm>
          <a:prstGeom prst="rect">
            <a:avLst/>
          </a:prstGeom>
        </p:spPr>
      </p:pic>
    </p:spTree>
    <p:extLst>
      <p:ext uri="{BB962C8B-B14F-4D97-AF65-F5344CB8AC3E}">
        <p14:creationId xmlns:p14="http://schemas.microsoft.com/office/powerpoint/2010/main" val="9726790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5191" y="302737"/>
            <a:ext cx="12312596" cy="812804"/>
          </a:xfrm>
        </p:spPr>
        <p:txBody>
          <a:bodyPr>
            <a:normAutofit fontScale="90000"/>
          </a:bodyPr>
          <a:lstStyle/>
          <a:p>
            <a:r>
              <a:rPr lang="en-US" dirty="0"/>
              <a:t>Possible solutions</a:t>
            </a:r>
          </a:p>
        </p:txBody>
      </p:sp>
      <p:sp>
        <p:nvSpPr>
          <p:cNvPr id="3" name="Date Placeholder 2"/>
          <p:cNvSpPr>
            <a:spLocks noGrp="1"/>
          </p:cNvSpPr>
          <p:nvPr>
            <p:ph type="dt" sz="half" idx="10"/>
          </p:nvPr>
        </p:nvSpPr>
        <p:spPr/>
        <p:txBody>
          <a:bodyPr/>
          <a:lstStyle/>
          <a:p>
            <a:pPr lvl="0"/>
            <a:r>
              <a:rPr lang="en-US"/>
              <a:t>10/12/2018</a:t>
            </a:r>
            <a:endParaRPr lang="it-IT"/>
          </a:p>
        </p:txBody>
      </p:sp>
      <p:sp>
        <p:nvSpPr>
          <p:cNvPr id="4" name="Footer Placeholder 3"/>
          <p:cNvSpPr>
            <a:spLocks noGrp="1"/>
          </p:cNvSpPr>
          <p:nvPr>
            <p:ph type="ftr" sz="quarter" idx="11"/>
          </p:nvPr>
        </p:nvSpPr>
        <p:spPr/>
        <p:txBody>
          <a:bodyPr/>
          <a:lstStyle/>
          <a:p>
            <a:pPr lvl="0"/>
            <a:r>
              <a:rPr lang="it-IT"/>
              <a:t>Dr. Simone M. Mazza - University of California Santa Cruz</a:t>
            </a:r>
          </a:p>
        </p:txBody>
      </p:sp>
      <p:sp>
        <p:nvSpPr>
          <p:cNvPr id="5" name="Slide Number Placeholder 4"/>
          <p:cNvSpPr>
            <a:spLocks noGrp="1"/>
          </p:cNvSpPr>
          <p:nvPr>
            <p:ph type="sldNum" sz="quarter" idx="12"/>
          </p:nvPr>
        </p:nvSpPr>
        <p:spPr/>
        <p:txBody>
          <a:bodyPr/>
          <a:lstStyle/>
          <a:p>
            <a:pPr lvl="0"/>
            <a:fld id="{6F35B5FC-F706-4B9C-A24F-FE1A999918E3}" type="slidenum">
              <a:rPr lang="it-IT" smtClean="0"/>
              <a:pPr lvl="0"/>
              <a:t>3</a:t>
            </a:fld>
            <a:endParaRPr lang="it-IT"/>
          </a:p>
        </p:txBody>
      </p:sp>
      <p:sp>
        <p:nvSpPr>
          <p:cNvPr id="6" name="Content Placeholder 5"/>
          <p:cNvSpPr>
            <a:spLocks noGrp="1"/>
          </p:cNvSpPr>
          <p:nvPr>
            <p:ph sz="quarter" idx="1"/>
          </p:nvPr>
        </p:nvSpPr>
        <p:spPr>
          <a:xfrm>
            <a:off x="311175" y="1187549"/>
            <a:ext cx="12601400" cy="5514141"/>
          </a:xfrm>
        </p:spPr>
        <p:txBody>
          <a:bodyPr>
            <a:normAutofit fontScale="85000" lnSpcReduction="20000"/>
          </a:bodyPr>
          <a:lstStyle/>
          <a:p>
            <a:r>
              <a:rPr lang="en-US" dirty="0"/>
              <a:t>It’s necessary to irradiate and test the devices before Q4 2024</a:t>
            </a:r>
          </a:p>
          <a:p>
            <a:r>
              <a:rPr lang="en-US" dirty="0"/>
              <a:t>Option 1: wait for LANL to sort out options, it’s very possible that we’ll get the irradiated sensors before summer but it’s not certain. Everything is packed and organized at LANL so it’s the option with less effort.</a:t>
            </a:r>
          </a:p>
          <a:p>
            <a:pPr lvl="1"/>
            <a:r>
              <a:rPr lang="en-US" b="1" dirty="0">
                <a:sym typeface="Wingdings" panose="05000000000000000000" pitchFamily="2" charset="2"/>
              </a:rPr>
              <a:t> seems like we’ll get irradiation time at FNAL soon!</a:t>
            </a:r>
            <a:endParaRPr lang="en-US" b="1" dirty="0"/>
          </a:p>
          <a:p>
            <a:r>
              <a:rPr lang="en-US" dirty="0"/>
              <a:t>Option 2: explore other irradiation facilities, with either new sensors (if available it’s the best option) or recalling LANL sensors</a:t>
            </a:r>
          </a:p>
          <a:p>
            <a:r>
              <a:rPr lang="en-US" dirty="0"/>
              <a:t>Other facilities “Certified” for LGADs</a:t>
            </a:r>
          </a:p>
          <a:p>
            <a:pPr lvl="1"/>
            <a:r>
              <a:rPr lang="en-US" dirty="0"/>
              <a:t>CERN IRRAD: beam energy 23 GeV. CERN should open the floor to proposal in 2024 soon, slots from mid-April to mid-October. No support team there, might need to have someone travel to prepare samples and chip back.</a:t>
            </a:r>
          </a:p>
          <a:p>
            <a:pPr lvl="1"/>
            <a:r>
              <a:rPr lang="en-US" dirty="0"/>
              <a:t>CYRIC (Japan): beam energy 80 MeV. CYRIC had trouble since last summer and all beam time cancelled until March. Next beam time if all solved should be around May-June 2024</a:t>
            </a:r>
          </a:p>
          <a:p>
            <a:r>
              <a:rPr lang="en-US" dirty="0"/>
              <a:t>IJS </a:t>
            </a:r>
            <a:r>
              <a:rPr lang="en-US" dirty="0" err="1"/>
              <a:t>Lubjiana</a:t>
            </a:r>
            <a:r>
              <a:rPr lang="en-US" dirty="0"/>
              <a:t> TRIGA reactor: 1 MeV neutrons. Irradiation pretty much anytime. (I have to inquire if they can do 1E12Neq)</a:t>
            </a:r>
          </a:p>
          <a:p>
            <a:pPr lvl="1"/>
            <a:r>
              <a:rPr lang="en-US" dirty="0"/>
              <a:t>Might send some devices from UCSC to have a backup option</a:t>
            </a:r>
          </a:p>
          <a:p>
            <a:pPr lvl="1"/>
            <a:r>
              <a:rPr lang="en-US" b="1" dirty="0"/>
              <a:t>Are there more sensors available? Provide a list</a:t>
            </a:r>
          </a:p>
        </p:txBody>
      </p:sp>
    </p:spTree>
    <p:extLst>
      <p:ext uri="{BB962C8B-B14F-4D97-AF65-F5344CB8AC3E}">
        <p14:creationId xmlns:p14="http://schemas.microsoft.com/office/powerpoint/2010/main" val="40993088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61C6E1-0032-C572-39CA-2853EE49B6FF}"/>
              </a:ext>
            </a:extLst>
          </p:cNvPr>
          <p:cNvSpPr>
            <a:spLocks noGrp="1"/>
          </p:cNvSpPr>
          <p:nvPr>
            <p:ph type="title"/>
          </p:nvPr>
        </p:nvSpPr>
        <p:spPr/>
        <p:txBody>
          <a:bodyPr/>
          <a:lstStyle/>
          <a:p>
            <a:r>
              <a:rPr lang="en-US" dirty="0"/>
              <a:t>backup</a:t>
            </a:r>
          </a:p>
        </p:txBody>
      </p:sp>
      <p:sp>
        <p:nvSpPr>
          <p:cNvPr id="8" name="Text Placeholder 7">
            <a:extLst>
              <a:ext uri="{FF2B5EF4-FFF2-40B4-BE49-F238E27FC236}">
                <a16:creationId xmlns:a16="http://schemas.microsoft.com/office/drawing/2014/main" id="{55BDED15-977E-533B-CED5-0C5772D6EA26}"/>
              </a:ext>
            </a:extLst>
          </p:cNvPr>
          <p:cNvSpPr>
            <a:spLocks noGrp="1"/>
          </p:cNvSpPr>
          <p:nvPr>
            <p:ph type="body" idx="1"/>
          </p:nvPr>
        </p:nvSpPr>
        <p:spPr/>
        <p:txBody>
          <a:bodyPr/>
          <a:lstStyle/>
          <a:p>
            <a:endParaRPr lang="en-US"/>
          </a:p>
        </p:txBody>
      </p:sp>
      <p:sp>
        <p:nvSpPr>
          <p:cNvPr id="3" name="Date Placeholder 2">
            <a:extLst>
              <a:ext uri="{FF2B5EF4-FFF2-40B4-BE49-F238E27FC236}">
                <a16:creationId xmlns:a16="http://schemas.microsoft.com/office/drawing/2014/main" id="{589EE7F9-BCEA-432A-E19F-259DECD6DA24}"/>
              </a:ext>
            </a:extLst>
          </p:cNvPr>
          <p:cNvSpPr>
            <a:spLocks noGrp="1"/>
          </p:cNvSpPr>
          <p:nvPr>
            <p:ph type="dt" sz="half" idx="10"/>
          </p:nvPr>
        </p:nvSpPr>
        <p:spPr/>
        <p:txBody>
          <a:bodyPr/>
          <a:lstStyle/>
          <a:p>
            <a:pPr lvl="0"/>
            <a:r>
              <a:rPr lang="en-US"/>
              <a:t>10/12/2018</a:t>
            </a:r>
            <a:endParaRPr lang="it-IT"/>
          </a:p>
        </p:txBody>
      </p:sp>
      <p:sp>
        <p:nvSpPr>
          <p:cNvPr id="4" name="Footer Placeholder 3">
            <a:extLst>
              <a:ext uri="{FF2B5EF4-FFF2-40B4-BE49-F238E27FC236}">
                <a16:creationId xmlns:a16="http://schemas.microsoft.com/office/drawing/2014/main" id="{7E525584-B07A-BBC9-D86A-1C50FB4EC3FA}"/>
              </a:ext>
            </a:extLst>
          </p:cNvPr>
          <p:cNvSpPr>
            <a:spLocks noGrp="1"/>
          </p:cNvSpPr>
          <p:nvPr>
            <p:ph type="ftr" sz="quarter" idx="11"/>
          </p:nvPr>
        </p:nvSpPr>
        <p:spPr/>
        <p:txBody>
          <a:bodyPr/>
          <a:lstStyle/>
          <a:p>
            <a:pPr lvl="0"/>
            <a:r>
              <a:rPr lang="it-IT"/>
              <a:t>Dr. Simone M. Mazza - University of California Santa Cruz</a:t>
            </a:r>
          </a:p>
        </p:txBody>
      </p:sp>
      <p:sp>
        <p:nvSpPr>
          <p:cNvPr id="5" name="Slide Number Placeholder 4">
            <a:extLst>
              <a:ext uri="{FF2B5EF4-FFF2-40B4-BE49-F238E27FC236}">
                <a16:creationId xmlns:a16="http://schemas.microsoft.com/office/drawing/2014/main" id="{857038E2-A3C5-43E2-5265-94B9E4794742}"/>
              </a:ext>
            </a:extLst>
          </p:cNvPr>
          <p:cNvSpPr>
            <a:spLocks noGrp="1"/>
          </p:cNvSpPr>
          <p:nvPr>
            <p:ph type="sldNum" sz="quarter" idx="12"/>
          </p:nvPr>
        </p:nvSpPr>
        <p:spPr/>
        <p:txBody>
          <a:bodyPr/>
          <a:lstStyle/>
          <a:p>
            <a:pPr lvl="0"/>
            <a:fld id="{6F35B5FC-F706-4B9C-A24F-FE1A999918E3}" type="slidenum">
              <a:rPr lang="it-IT" smtClean="0"/>
              <a:pPr lvl="0"/>
              <a:t>4</a:t>
            </a:fld>
            <a:endParaRPr lang="it-IT"/>
          </a:p>
        </p:txBody>
      </p:sp>
    </p:spTree>
    <p:extLst>
      <p:ext uri="{BB962C8B-B14F-4D97-AF65-F5344CB8AC3E}">
        <p14:creationId xmlns:p14="http://schemas.microsoft.com/office/powerpoint/2010/main" val="11293643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3B0D528-195F-0CF9-F965-FA240752C8A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43142F5-852C-CDBB-3136-6FCFB70A9298}"/>
              </a:ext>
            </a:extLst>
          </p:cNvPr>
          <p:cNvSpPr>
            <a:spLocks noGrp="1"/>
          </p:cNvSpPr>
          <p:nvPr>
            <p:ph type="title"/>
          </p:nvPr>
        </p:nvSpPr>
        <p:spPr>
          <a:xfrm>
            <a:off x="383183" y="248051"/>
            <a:ext cx="9567529" cy="740796"/>
          </a:xfrm>
        </p:spPr>
        <p:txBody>
          <a:bodyPr>
            <a:normAutofit fontScale="90000"/>
          </a:bodyPr>
          <a:lstStyle/>
          <a:p>
            <a:r>
              <a:rPr lang="en-US" dirty="0"/>
              <a:t>AC-LGADs</a:t>
            </a:r>
          </a:p>
        </p:txBody>
      </p:sp>
      <p:sp>
        <p:nvSpPr>
          <p:cNvPr id="3" name="Date Placeholder 2">
            <a:extLst>
              <a:ext uri="{FF2B5EF4-FFF2-40B4-BE49-F238E27FC236}">
                <a16:creationId xmlns:a16="http://schemas.microsoft.com/office/drawing/2014/main" id="{4A4FC636-3CA7-A6D0-B6DA-27FAF2F18D4F}"/>
              </a:ext>
            </a:extLst>
          </p:cNvPr>
          <p:cNvSpPr>
            <a:spLocks noGrp="1"/>
          </p:cNvSpPr>
          <p:nvPr>
            <p:ph type="dt" sz="half" idx="10"/>
          </p:nvPr>
        </p:nvSpPr>
        <p:spPr/>
        <p:txBody>
          <a:bodyPr/>
          <a:lstStyle/>
          <a:p>
            <a:pPr lvl="0"/>
            <a:fld id="{BAB90D9A-893E-411C-93DF-FA581CD103D4}" type="datetime1">
              <a:rPr lang="en-US" smtClean="0"/>
              <a:t>2/20/2024</a:t>
            </a:fld>
            <a:endParaRPr lang="it-IT"/>
          </a:p>
        </p:txBody>
      </p:sp>
      <p:sp>
        <p:nvSpPr>
          <p:cNvPr id="4" name="Footer Placeholder 3">
            <a:extLst>
              <a:ext uri="{FF2B5EF4-FFF2-40B4-BE49-F238E27FC236}">
                <a16:creationId xmlns:a16="http://schemas.microsoft.com/office/drawing/2014/main" id="{4BD4C187-8673-D39E-E216-B0C6D457ED9A}"/>
              </a:ext>
            </a:extLst>
          </p:cNvPr>
          <p:cNvSpPr>
            <a:spLocks noGrp="1"/>
          </p:cNvSpPr>
          <p:nvPr>
            <p:ph type="ftr" sz="quarter" idx="11"/>
          </p:nvPr>
        </p:nvSpPr>
        <p:spPr/>
        <p:txBody>
          <a:bodyPr/>
          <a:lstStyle/>
          <a:p>
            <a:pPr lvl="0"/>
            <a:r>
              <a:rPr lang="it-IT"/>
              <a:t>Dr. Simone M. Mazza - University of California Santa Cruz</a:t>
            </a:r>
          </a:p>
        </p:txBody>
      </p:sp>
      <p:sp>
        <p:nvSpPr>
          <p:cNvPr id="5" name="Slide Number Placeholder 4">
            <a:extLst>
              <a:ext uri="{FF2B5EF4-FFF2-40B4-BE49-F238E27FC236}">
                <a16:creationId xmlns:a16="http://schemas.microsoft.com/office/drawing/2014/main" id="{7CB6822C-FF1C-2574-F4B0-6E082A0FAD98}"/>
              </a:ext>
            </a:extLst>
          </p:cNvPr>
          <p:cNvSpPr>
            <a:spLocks noGrp="1"/>
          </p:cNvSpPr>
          <p:nvPr>
            <p:ph type="sldNum" sz="quarter" idx="12"/>
          </p:nvPr>
        </p:nvSpPr>
        <p:spPr/>
        <p:txBody>
          <a:bodyPr/>
          <a:lstStyle/>
          <a:p>
            <a:pPr lvl="0"/>
            <a:fld id="{6F35B5FC-F706-4B9C-A24F-FE1A999918E3}" type="slidenum">
              <a:rPr lang="it-IT" smtClean="0"/>
              <a:pPr lvl="0"/>
              <a:t>5</a:t>
            </a:fld>
            <a:endParaRPr lang="it-IT"/>
          </a:p>
        </p:txBody>
      </p:sp>
      <p:sp>
        <p:nvSpPr>
          <p:cNvPr id="6" name="Content Placeholder 5">
            <a:extLst>
              <a:ext uri="{FF2B5EF4-FFF2-40B4-BE49-F238E27FC236}">
                <a16:creationId xmlns:a16="http://schemas.microsoft.com/office/drawing/2014/main" id="{1A1A2ED5-599A-7757-129C-2F1E3C70AA14}"/>
              </a:ext>
            </a:extLst>
          </p:cNvPr>
          <p:cNvSpPr>
            <a:spLocks noGrp="1"/>
          </p:cNvSpPr>
          <p:nvPr>
            <p:ph sz="quarter" idx="1"/>
          </p:nvPr>
        </p:nvSpPr>
        <p:spPr>
          <a:xfrm>
            <a:off x="311175" y="1187551"/>
            <a:ext cx="7056784" cy="2808310"/>
          </a:xfrm>
        </p:spPr>
        <p:txBody>
          <a:bodyPr>
            <a:normAutofit fontScale="77500" lnSpcReduction="20000"/>
          </a:bodyPr>
          <a:lstStyle/>
          <a:p>
            <a:r>
              <a:rPr lang="en-GB" dirty="0"/>
              <a:t>Most advanced high granularity LGADs </a:t>
            </a:r>
            <a:r>
              <a:rPr lang="en-GB" b="1" dirty="0"/>
              <a:t>are AC coupled LGADs</a:t>
            </a:r>
            <a:endParaRPr lang="en-US" sz="1200" b="1" dirty="0">
              <a:sym typeface="Wingdings" panose="05000000000000000000" pitchFamily="2" charset="2"/>
            </a:endParaRPr>
          </a:p>
          <a:p>
            <a:pPr lvl="1"/>
            <a:r>
              <a:rPr lang="en-GB" dirty="0"/>
              <a:t>Finer segmentation and easier implantation process</a:t>
            </a:r>
          </a:p>
          <a:p>
            <a:pPr lvl="1"/>
            <a:r>
              <a:rPr lang="en-US" sz="1500" dirty="0">
                <a:sym typeface="Wingdings" panose="05000000000000000000" pitchFamily="2" charset="2"/>
              </a:rPr>
              <a:t>(UCSC - </a:t>
            </a:r>
            <a:r>
              <a:rPr lang="en-US" sz="1500" dirty="0"/>
              <a:t>US patent N. 9,613,993 B2, granted Apr. 4, 2017)</a:t>
            </a:r>
            <a:endParaRPr lang="en-US" sz="1300" dirty="0"/>
          </a:p>
          <a:p>
            <a:r>
              <a:rPr lang="en-GB" dirty="0"/>
              <a:t>Continuous sheets of multiplication layer and N+ layer </a:t>
            </a:r>
          </a:p>
          <a:p>
            <a:pPr lvl="1"/>
            <a:r>
              <a:rPr lang="en-GB" dirty="0"/>
              <a:t>100% fill factor</a:t>
            </a:r>
          </a:p>
          <a:p>
            <a:r>
              <a:rPr lang="en-GB" b="1" dirty="0"/>
              <a:t>N+</a:t>
            </a:r>
            <a:r>
              <a:rPr lang="en-GB" dirty="0"/>
              <a:t> layer is </a:t>
            </a:r>
            <a:r>
              <a:rPr lang="en-GB" b="1" dirty="0"/>
              <a:t>resistive</a:t>
            </a:r>
            <a:r>
              <a:rPr lang="en-GB" dirty="0"/>
              <a:t> and grounded through side connections</a:t>
            </a:r>
          </a:p>
          <a:p>
            <a:r>
              <a:rPr lang="en-GB" b="1" dirty="0"/>
              <a:t>Readout pads are AC-coupled</a:t>
            </a:r>
          </a:p>
          <a:p>
            <a:pPr lvl="1"/>
            <a:r>
              <a:rPr lang="en-GB" dirty="0"/>
              <a:t>Oxide insulator layer between N+ and pads</a:t>
            </a:r>
          </a:p>
        </p:txBody>
      </p:sp>
      <p:pic>
        <p:nvPicPr>
          <p:cNvPr id="7" name="Picture 6">
            <a:extLst>
              <a:ext uri="{FF2B5EF4-FFF2-40B4-BE49-F238E27FC236}">
                <a16:creationId xmlns:a16="http://schemas.microsoft.com/office/drawing/2014/main" id="{B23E7E33-21C5-41D9-B85D-6988F6D76D6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51031" y="3995954"/>
            <a:ext cx="6297242" cy="2890321"/>
          </a:xfrm>
          <a:prstGeom prst="rect">
            <a:avLst/>
          </a:prstGeom>
        </p:spPr>
      </p:pic>
      <p:pic>
        <p:nvPicPr>
          <p:cNvPr id="14" name="Picture 13">
            <a:extLst>
              <a:ext uri="{FF2B5EF4-FFF2-40B4-BE49-F238E27FC236}">
                <a16:creationId xmlns:a16="http://schemas.microsoft.com/office/drawing/2014/main" id="{F514EED1-D3B5-F75E-7D93-6665FD937FB2}"/>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5992" t="9299" r="24093" b="10565"/>
          <a:stretch/>
        </p:blipFill>
        <p:spPr>
          <a:xfrm>
            <a:off x="7703338" y="3829859"/>
            <a:ext cx="3639939" cy="3129073"/>
          </a:xfrm>
          <a:prstGeom prst="rect">
            <a:avLst/>
          </a:prstGeom>
        </p:spPr>
      </p:pic>
      <p:pic>
        <p:nvPicPr>
          <p:cNvPr id="8" name="Picture 7" descr="Screen Clipping">
            <a:extLst>
              <a:ext uri="{FF2B5EF4-FFF2-40B4-BE49-F238E27FC236}">
                <a16:creationId xmlns:a16="http://schemas.microsoft.com/office/drawing/2014/main" id="{C8751094-C38D-B4D5-6D3F-685292BC854F}"/>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2367229" y="296539"/>
            <a:ext cx="689120" cy="558883"/>
          </a:xfrm>
          <a:prstGeom prst="rect">
            <a:avLst/>
          </a:prstGeom>
        </p:spPr>
      </p:pic>
      <p:pic>
        <p:nvPicPr>
          <p:cNvPr id="15" name="Picture 14">
            <a:extLst>
              <a:ext uri="{FF2B5EF4-FFF2-40B4-BE49-F238E27FC236}">
                <a16:creationId xmlns:a16="http://schemas.microsoft.com/office/drawing/2014/main" id="{704A38A4-CEAC-D5A9-17FE-F35E6FCB7620}"/>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1129092" y="333331"/>
            <a:ext cx="938305" cy="440223"/>
          </a:xfrm>
          <a:prstGeom prst="rect">
            <a:avLst/>
          </a:prstGeom>
        </p:spPr>
      </p:pic>
      <p:pic>
        <p:nvPicPr>
          <p:cNvPr id="9" name="Picture 8">
            <a:extLst>
              <a:ext uri="{FF2B5EF4-FFF2-40B4-BE49-F238E27FC236}">
                <a16:creationId xmlns:a16="http://schemas.microsoft.com/office/drawing/2014/main" id="{FE642EFD-8DFD-88D2-1890-2297CBE43BBF}"/>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9480044" y="320693"/>
            <a:ext cx="1432890" cy="525393"/>
          </a:xfrm>
          <a:prstGeom prst="rect">
            <a:avLst/>
          </a:prstGeom>
        </p:spPr>
      </p:pic>
      <p:sp>
        <p:nvSpPr>
          <p:cNvPr id="16" name="Content Placeholder 5">
            <a:extLst>
              <a:ext uri="{FF2B5EF4-FFF2-40B4-BE49-F238E27FC236}">
                <a16:creationId xmlns:a16="http://schemas.microsoft.com/office/drawing/2014/main" id="{9B24E308-B384-839A-84FA-430EE75583F4}"/>
              </a:ext>
            </a:extLst>
          </p:cNvPr>
          <p:cNvSpPr txBox="1">
            <a:spLocks/>
          </p:cNvSpPr>
          <p:nvPr/>
        </p:nvSpPr>
        <p:spPr>
          <a:xfrm>
            <a:off x="7295951" y="1109224"/>
            <a:ext cx="5649274" cy="2632835"/>
          </a:xfrm>
          <a:prstGeom prst="rect">
            <a:avLst/>
          </a:prstGeom>
        </p:spPr>
        <p:txBody>
          <a:bodyPr vert="horz" lIns="100794" tIns="50397" rIns="100794" bIns="50397">
            <a:normAutofit fontScale="92500" lnSpcReduction="20000"/>
          </a:bodyPr>
          <a:lstStyle>
            <a:lvl1pPr marL="302393" indent="-302393" algn="l" rtl="0" eaLnBrk="1" latinLnBrk="0" hangingPunct="1">
              <a:spcBef>
                <a:spcPts val="639"/>
              </a:spcBef>
              <a:buClr>
                <a:schemeClr val="accent1"/>
              </a:buClr>
              <a:buSzPct val="85000"/>
              <a:buFont typeface="Wingdings 2"/>
              <a:buChar char=""/>
              <a:defRPr kumimoji="0" sz="2900" kern="1200">
                <a:solidFill>
                  <a:schemeClr val="tx1"/>
                </a:solidFill>
                <a:latin typeface="+mn-lt"/>
                <a:ea typeface="+mn-ea"/>
                <a:cs typeface="+mn-cs"/>
              </a:defRPr>
            </a:lvl1pPr>
            <a:lvl2pPr marL="604786" indent="-251995" algn="l" rtl="0" eaLnBrk="1" latinLnBrk="0" hangingPunct="1">
              <a:spcBef>
                <a:spcPts val="408"/>
              </a:spcBef>
              <a:buClr>
                <a:schemeClr val="accent2"/>
              </a:buClr>
              <a:buSzPct val="85000"/>
              <a:buFont typeface="Wingdings 2"/>
              <a:buChar char=""/>
              <a:defRPr kumimoji="0" sz="2600" kern="1200">
                <a:solidFill>
                  <a:schemeClr val="tx1"/>
                </a:solidFill>
                <a:latin typeface="+mn-lt"/>
                <a:ea typeface="+mn-ea"/>
                <a:cs typeface="+mn-cs"/>
              </a:defRPr>
            </a:lvl2pPr>
            <a:lvl3pPr marL="907179" indent="-251995" algn="l" rtl="0" eaLnBrk="1" latinLnBrk="0" hangingPunct="1">
              <a:spcBef>
                <a:spcPts val="408"/>
              </a:spcBef>
              <a:buClr>
                <a:schemeClr val="accent1">
                  <a:tint val="60000"/>
                </a:schemeClr>
              </a:buClr>
              <a:buSzPct val="85000"/>
              <a:buFont typeface="Wingdings 2"/>
              <a:buChar char=""/>
              <a:defRPr kumimoji="0" sz="2200" kern="1200">
                <a:solidFill>
                  <a:schemeClr val="tx1"/>
                </a:solidFill>
                <a:latin typeface="+mn-lt"/>
                <a:ea typeface="+mn-ea"/>
                <a:cs typeface="+mn-cs"/>
              </a:defRPr>
            </a:lvl3pPr>
            <a:lvl4pPr marL="1209572" indent="-251995" algn="l" rtl="0" eaLnBrk="1" latinLnBrk="0" hangingPunct="1">
              <a:spcBef>
                <a:spcPts val="408"/>
              </a:spcBef>
              <a:buClr>
                <a:schemeClr val="accent3"/>
              </a:buClr>
              <a:buSzPct val="80000"/>
              <a:buFont typeface="Wingdings 2"/>
              <a:buChar char=""/>
              <a:defRPr kumimoji="0" sz="2200" kern="1200">
                <a:solidFill>
                  <a:schemeClr val="tx1"/>
                </a:solidFill>
                <a:latin typeface="+mn-lt"/>
                <a:ea typeface="+mn-ea"/>
                <a:cs typeface="+mn-cs"/>
              </a:defRPr>
            </a:lvl4pPr>
            <a:lvl5pPr marL="1511965" indent="-251995" algn="l" rtl="0" eaLnBrk="1" latinLnBrk="0" hangingPunct="1">
              <a:spcBef>
                <a:spcPts val="408"/>
              </a:spcBef>
              <a:buClr>
                <a:schemeClr val="accent3"/>
              </a:buClr>
              <a:buFontTx/>
              <a:buChar char="o"/>
              <a:defRPr kumimoji="0" sz="2200" kern="1200">
                <a:solidFill>
                  <a:schemeClr val="tx1"/>
                </a:solidFill>
                <a:latin typeface="+mn-lt"/>
                <a:ea typeface="+mn-ea"/>
                <a:cs typeface="+mn-cs"/>
              </a:defRPr>
            </a:lvl5pPr>
            <a:lvl6pPr marL="1814358" indent="-251995" algn="l" rtl="0" eaLnBrk="1" latinLnBrk="0" hangingPunct="1">
              <a:spcBef>
                <a:spcPts val="408"/>
              </a:spcBef>
              <a:buClr>
                <a:schemeClr val="accent3"/>
              </a:buClr>
              <a:buChar char="•"/>
              <a:defRPr kumimoji="0" sz="2000" kern="1200" baseline="0">
                <a:solidFill>
                  <a:schemeClr val="tx1"/>
                </a:solidFill>
                <a:latin typeface="+mn-lt"/>
                <a:ea typeface="+mn-ea"/>
                <a:cs typeface="+mn-cs"/>
              </a:defRPr>
            </a:lvl6pPr>
            <a:lvl7pPr marL="2116751" indent="-251995" algn="l" rtl="0" eaLnBrk="1" latinLnBrk="0" hangingPunct="1">
              <a:spcBef>
                <a:spcPts val="408"/>
              </a:spcBef>
              <a:buClr>
                <a:schemeClr val="accent2"/>
              </a:buClr>
              <a:buChar char="•"/>
              <a:defRPr kumimoji="0" sz="2000" kern="1200">
                <a:solidFill>
                  <a:schemeClr val="tx1"/>
                </a:solidFill>
                <a:latin typeface="+mn-lt"/>
                <a:ea typeface="+mn-ea"/>
                <a:cs typeface="+mn-cs"/>
              </a:defRPr>
            </a:lvl7pPr>
            <a:lvl8pPr marL="2419144" indent="-251995" algn="l" rtl="0" eaLnBrk="1" latinLnBrk="0" hangingPunct="1">
              <a:spcBef>
                <a:spcPts val="408"/>
              </a:spcBef>
              <a:buClr>
                <a:schemeClr val="accent1">
                  <a:tint val="60000"/>
                </a:schemeClr>
              </a:buClr>
              <a:buChar char="•"/>
              <a:defRPr kumimoji="0" sz="2000" kern="1200">
                <a:solidFill>
                  <a:schemeClr val="tx1"/>
                </a:solidFill>
                <a:latin typeface="+mn-lt"/>
                <a:ea typeface="+mn-ea"/>
                <a:cs typeface="+mn-cs"/>
              </a:defRPr>
            </a:lvl8pPr>
            <a:lvl9pPr marL="2721537" indent="-251995" algn="l" rtl="0" eaLnBrk="1" latinLnBrk="0" hangingPunct="1">
              <a:spcBef>
                <a:spcPts val="408"/>
              </a:spcBef>
              <a:buClr>
                <a:schemeClr val="accent2">
                  <a:tint val="60000"/>
                </a:schemeClr>
              </a:buClr>
              <a:buChar char="•"/>
              <a:defRPr kumimoji="0" sz="2000" kern="1200">
                <a:solidFill>
                  <a:schemeClr val="tx1"/>
                </a:solidFill>
                <a:latin typeface="+mn-lt"/>
                <a:ea typeface="+mn-ea"/>
                <a:cs typeface="+mn-cs"/>
              </a:defRPr>
            </a:lvl9pPr>
          </a:lstStyle>
          <a:p>
            <a:r>
              <a:rPr lang="en-US" sz="3200" b="1" dirty="0"/>
              <a:t>The response of the sensors can be tuned </a:t>
            </a:r>
            <a:r>
              <a:rPr lang="en-US" sz="3200" dirty="0"/>
              <a:t>by modifying several parameters</a:t>
            </a:r>
          </a:p>
          <a:p>
            <a:pPr lvl="1"/>
            <a:r>
              <a:rPr lang="en-US" dirty="0"/>
              <a:t>Pad geometry and dimension</a:t>
            </a:r>
          </a:p>
          <a:p>
            <a:pPr lvl="1"/>
            <a:r>
              <a:rPr lang="en-US" dirty="0"/>
              <a:t>Pad pitch</a:t>
            </a:r>
          </a:p>
          <a:p>
            <a:pPr lvl="1"/>
            <a:r>
              <a:rPr lang="en-US" dirty="0"/>
              <a:t>N+ layer resistivity </a:t>
            </a:r>
          </a:p>
          <a:p>
            <a:pPr lvl="1"/>
            <a:r>
              <a:rPr lang="en-US" dirty="0"/>
              <a:t>Oxide thickness</a:t>
            </a:r>
          </a:p>
        </p:txBody>
      </p:sp>
    </p:spTree>
    <p:extLst>
      <p:ext uri="{BB962C8B-B14F-4D97-AF65-F5344CB8AC3E}">
        <p14:creationId xmlns:p14="http://schemas.microsoft.com/office/powerpoint/2010/main" val="28339860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33943D1-0E85-9E8A-11F9-410C8A7969F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6A161F1-E0E8-8A94-D041-32B82782C6C6}"/>
              </a:ext>
            </a:extLst>
          </p:cNvPr>
          <p:cNvSpPr>
            <a:spLocks noGrp="1"/>
          </p:cNvSpPr>
          <p:nvPr>
            <p:ph type="title"/>
          </p:nvPr>
        </p:nvSpPr>
        <p:spPr>
          <a:xfrm>
            <a:off x="383183" y="248051"/>
            <a:ext cx="9567529" cy="740796"/>
          </a:xfrm>
        </p:spPr>
        <p:txBody>
          <a:bodyPr>
            <a:normAutofit fontScale="90000"/>
          </a:bodyPr>
          <a:lstStyle/>
          <a:p>
            <a:r>
              <a:rPr lang="en-US" dirty="0"/>
              <a:t>Effect of irradiation on AC-LGADs</a:t>
            </a:r>
          </a:p>
        </p:txBody>
      </p:sp>
      <p:sp>
        <p:nvSpPr>
          <p:cNvPr id="3" name="Date Placeholder 2">
            <a:extLst>
              <a:ext uri="{FF2B5EF4-FFF2-40B4-BE49-F238E27FC236}">
                <a16:creationId xmlns:a16="http://schemas.microsoft.com/office/drawing/2014/main" id="{FE72C8EF-A368-036E-1C28-90357961C68C}"/>
              </a:ext>
            </a:extLst>
          </p:cNvPr>
          <p:cNvSpPr>
            <a:spLocks noGrp="1"/>
          </p:cNvSpPr>
          <p:nvPr>
            <p:ph type="dt" sz="half" idx="10"/>
          </p:nvPr>
        </p:nvSpPr>
        <p:spPr/>
        <p:txBody>
          <a:bodyPr/>
          <a:lstStyle/>
          <a:p>
            <a:pPr lvl="0"/>
            <a:fld id="{BAB90D9A-893E-411C-93DF-FA581CD103D4}" type="datetime1">
              <a:rPr lang="en-US" smtClean="0"/>
              <a:t>2/20/2024</a:t>
            </a:fld>
            <a:endParaRPr lang="it-IT"/>
          </a:p>
        </p:txBody>
      </p:sp>
      <p:sp>
        <p:nvSpPr>
          <p:cNvPr id="4" name="Footer Placeholder 3">
            <a:extLst>
              <a:ext uri="{FF2B5EF4-FFF2-40B4-BE49-F238E27FC236}">
                <a16:creationId xmlns:a16="http://schemas.microsoft.com/office/drawing/2014/main" id="{3DCEF6FA-1CDB-4F95-048B-388CB5019EE8}"/>
              </a:ext>
            </a:extLst>
          </p:cNvPr>
          <p:cNvSpPr>
            <a:spLocks noGrp="1"/>
          </p:cNvSpPr>
          <p:nvPr>
            <p:ph type="ftr" sz="quarter" idx="11"/>
          </p:nvPr>
        </p:nvSpPr>
        <p:spPr/>
        <p:txBody>
          <a:bodyPr/>
          <a:lstStyle/>
          <a:p>
            <a:pPr lvl="0"/>
            <a:r>
              <a:rPr lang="it-IT"/>
              <a:t>Dr. Simone M. Mazza - University of California Santa Cruz</a:t>
            </a:r>
          </a:p>
        </p:txBody>
      </p:sp>
      <p:sp>
        <p:nvSpPr>
          <p:cNvPr id="5" name="Slide Number Placeholder 4">
            <a:extLst>
              <a:ext uri="{FF2B5EF4-FFF2-40B4-BE49-F238E27FC236}">
                <a16:creationId xmlns:a16="http://schemas.microsoft.com/office/drawing/2014/main" id="{FFD80C43-C148-0B33-2527-2A4C16061399}"/>
              </a:ext>
            </a:extLst>
          </p:cNvPr>
          <p:cNvSpPr>
            <a:spLocks noGrp="1"/>
          </p:cNvSpPr>
          <p:nvPr>
            <p:ph type="sldNum" sz="quarter" idx="12"/>
          </p:nvPr>
        </p:nvSpPr>
        <p:spPr/>
        <p:txBody>
          <a:bodyPr/>
          <a:lstStyle/>
          <a:p>
            <a:pPr lvl="0"/>
            <a:fld id="{6F35B5FC-F706-4B9C-A24F-FE1A999918E3}" type="slidenum">
              <a:rPr lang="it-IT" smtClean="0"/>
              <a:pPr lvl="0"/>
              <a:t>6</a:t>
            </a:fld>
            <a:endParaRPr lang="it-IT"/>
          </a:p>
        </p:txBody>
      </p:sp>
      <p:sp>
        <p:nvSpPr>
          <p:cNvPr id="6" name="Content Placeholder 5">
            <a:extLst>
              <a:ext uri="{FF2B5EF4-FFF2-40B4-BE49-F238E27FC236}">
                <a16:creationId xmlns:a16="http://schemas.microsoft.com/office/drawing/2014/main" id="{09FD80C9-305F-5562-96CF-DF34C3804E23}"/>
              </a:ext>
            </a:extLst>
          </p:cNvPr>
          <p:cNvSpPr>
            <a:spLocks noGrp="1"/>
          </p:cNvSpPr>
          <p:nvPr>
            <p:ph sz="quarter" idx="1"/>
          </p:nvPr>
        </p:nvSpPr>
        <p:spPr>
          <a:xfrm>
            <a:off x="311175" y="1187551"/>
            <a:ext cx="6336704" cy="5400598"/>
          </a:xfrm>
        </p:spPr>
        <p:txBody>
          <a:bodyPr>
            <a:normAutofit fontScale="85000" lnSpcReduction="20000"/>
          </a:bodyPr>
          <a:lstStyle/>
          <a:p>
            <a:r>
              <a:rPr lang="en-US" dirty="0"/>
              <a:t>The gain layer will have more or less the same behavior of standard LGAD devices</a:t>
            </a:r>
          </a:p>
          <a:p>
            <a:r>
              <a:rPr lang="en-US" dirty="0"/>
              <a:t>The N+ can have some unexpected effects though</a:t>
            </a:r>
          </a:p>
          <a:p>
            <a:pPr lvl="1"/>
            <a:r>
              <a:rPr lang="en-US" dirty="0"/>
              <a:t>Normally is highly doped and conductive so it’s not affected by radiation damage</a:t>
            </a:r>
          </a:p>
          <a:p>
            <a:pPr lvl="1"/>
            <a:r>
              <a:rPr lang="en-US" dirty="0"/>
              <a:t>We don’t know well the effects of acceptor removal to N-type, might even be higher than in P-type</a:t>
            </a:r>
          </a:p>
          <a:p>
            <a:r>
              <a:rPr lang="en-US" dirty="0"/>
              <a:t>In AC-LGADs the N+ has low doping to have high resistivity necessary for charge sharing</a:t>
            </a:r>
          </a:p>
          <a:p>
            <a:pPr lvl="1"/>
            <a:r>
              <a:rPr lang="en-US" dirty="0"/>
              <a:t>Cannot be too low or depletion will reach the oxide and cause premature breakdown</a:t>
            </a:r>
          </a:p>
          <a:p>
            <a:pPr lvl="1"/>
            <a:r>
              <a:rPr lang="en-US" dirty="0"/>
              <a:t>Could be affected even by low irradiation</a:t>
            </a:r>
          </a:p>
          <a:p>
            <a:r>
              <a:rPr lang="en-US" b="1" dirty="0"/>
              <a:t>If the N doping drops it could change the resistivity and the behavior of the sensors</a:t>
            </a:r>
          </a:p>
          <a:p>
            <a:pPr lvl="1"/>
            <a:r>
              <a:rPr lang="en-US" dirty="0"/>
              <a:t>Plus, it could lead to premature breakdown due to low doping in the N+</a:t>
            </a:r>
          </a:p>
        </p:txBody>
      </p:sp>
      <p:pic>
        <p:nvPicPr>
          <p:cNvPr id="7" name="Picture 6">
            <a:extLst>
              <a:ext uri="{FF2B5EF4-FFF2-40B4-BE49-F238E27FC236}">
                <a16:creationId xmlns:a16="http://schemas.microsoft.com/office/drawing/2014/main" id="{49664D97-239E-180D-F028-AD93F8693DD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719887" y="1219809"/>
            <a:ext cx="6297242" cy="2890321"/>
          </a:xfrm>
          <a:prstGeom prst="rect">
            <a:avLst/>
          </a:prstGeom>
        </p:spPr>
      </p:pic>
      <p:sp>
        <p:nvSpPr>
          <p:cNvPr id="10" name="Rectangle 9">
            <a:extLst>
              <a:ext uri="{FF2B5EF4-FFF2-40B4-BE49-F238E27FC236}">
                <a16:creationId xmlns:a16="http://schemas.microsoft.com/office/drawing/2014/main" id="{5FD22A1A-437D-1404-85EA-6C5F1177DE09}"/>
              </a:ext>
            </a:extLst>
          </p:cNvPr>
          <p:cNvSpPr/>
          <p:nvPr/>
        </p:nvSpPr>
        <p:spPr>
          <a:xfrm>
            <a:off x="7167882" y="4787949"/>
            <a:ext cx="2720357" cy="2376264"/>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46651A89-E58B-28A7-ABFC-D9AD9C7216F6}"/>
              </a:ext>
            </a:extLst>
          </p:cNvPr>
          <p:cNvSpPr/>
          <p:nvPr/>
        </p:nvSpPr>
        <p:spPr>
          <a:xfrm>
            <a:off x="7167882" y="4916859"/>
            <a:ext cx="2720357" cy="36004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N+</a:t>
            </a:r>
          </a:p>
        </p:txBody>
      </p:sp>
      <p:sp>
        <p:nvSpPr>
          <p:cNvPr id="18" name="Rectangle 17">
            <a:extLst>
              <a:ext uri="{FF2B5EF4-FFF2-40B4-BE49-F238E27FC236}">
                <a16:creationId xmlns:a16="http://schemas.microsoft.com/office/drawing/2014/main" id="{4ECA378D-A6D1-F25E-F9C3-A2A954C10841}"/>
              </a:ext>
            </a:extLst>
          </p:cNvPr>
          <p:cNvSpPr/>
          <p:nvPr/>
        </p:nvSpPr>
        <p:spPr>
          <a:xfrm>
            <a:off x="7151935" y="5261793"/>
            <a:ext cx="2720357" cy="360040"/>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P+</a:t>
            </a:r>
          </a:p>
        </p:txBody>
      </p:sp>
      <p:cxnSp>
        <p:nvCxnSpPr>
          <p:cNvPr id="20" name="Straight Connector 19">
            <a:extLst>
              <a:ext uri="{FF2B5EF4-FFF2-40B4-BE49-F238E27FC236}">
                <a16:creationId xmlns:a16="http://schemas.microsoft.com/office/drawing/2014/main" id="{78888D3A-CCAF-75D7-CF84-8EB36376C874}"/>
              </a:ext>
            </a:extLst>
          </p:cNvPr>
          <p:cNvCxnSpPr/>
          <p:nvPr/>
        </p:nvCxnSpPr>
        <p:spPr>
          <a:xfrm flipV="1">
            <a:off x="7079927" y="4983075"/>
            <a:ext cx="3152405" cy="20898"/>
          </a:xfrm>
          <a:prstGeom prst="line">
            <a:avLst/>
          </a:prstGeom>
          <a:ln w="38100">
            <a:prstDash val="dash"/>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666025E8-4A8C-ACE4-55D2-F46F81ABC131}"/>
              </a:ext>
            </a:extLst>
          </p:cNvPr>
          <p:cNvCxnSpPr/>
          <p:nvPr/>
        </p:nvCxnSpPr>
        <p:spPr>
          <a:xfrm flipV="1">
            <a:off x="7167882" y="7088785"/>
            <a:ext cx="3152405" cy="20898"/>
          </a:xfrm>
          <a:prstGeom prst="line">
            <a:avLst/>
          </a:prstGeom>
          <a:ln w="38100">
            <a:prstDash val="dash"/>
          </a:ln>
        </p:spPr>
        <p:style>
          <a:lnRef idx="1">
            <a:schemeClr val="accent1"/>
          </a:lnRef>
          <a:fillRef idx="0">
            <a:schemeClr val="accent1"/>
          </a:fillRef>
          <a:effectRef idx="0">
            <a:schemeClr val="accent1"/>
          </a:effectRef>
          <a:fontRef idx="minor">
            <a:schemeClr val="tx1"/>
          </a:fontRef>
        </p:style>
      </p:cxnSp>
      <p:sp>
        <p:nvSpPr>
          <p:cNvPr id="22" name="TextBox 21">
            <a:extLst>
              <a:ext uri="{FF2B5EF4-FFF2-40B4-BE49-F238E27FC236}">
                <a16:creationId xmlns:a16="http://schemas.microsoft.com/office/drawing/2014/main" id="{744554A0-CB25-4B4E-2E47-A4A77EC625DB}"/>
              </a:ext>
            </a:extLst>
          </p:cNvPr>
          <p:cNvSpPr txBox="1"/>
          <p:nvPr/>
        </p:nvSpPr>
        <p:spPr>
          <a:xfrm>
            <a:off x="10360235" y="6871031"/>
            <a:ext cx="1345240" cy="369332"/>
          </a:xfrm>
          <a:prstGeom prst="rect">
            <a:avLst/>
          </a:prstGeom>
          <a:noFill/>
        </p:spPr>
        <p:txBody>
          <a:bodyPr wrap="none" rtlCol="0">
            <a:spAutoFit/>
          </a:bodyPr>
          <a:lstStyle/>
          <a:p>
            <a:r>
              <a:rPr lang="en-US" dirty="0"/>
              <a:t>Full depletion</a:t>
            </a:r>
          </a:p>
        </p:txBody>
      </p:sp>
      <p:sp>
        <p:nvSpPr>
          <p:cNvPr id="23" name="TextBox 22">
            <a:extLst>
              <a:ext uri="{FF2B5EF4-FFF2-40B4-BE49-F238E27FC236}">
                <a16:creationId xmlns:a16="http://schemas.microsoft.com/office/drawing/2014/main" id="{3F6D6A0A-8182-ADC8-5C44-B984BBF99AF7}"/>
              </a:ext>
            </a:extLst>
          </p:cNvPr>
          <p:cNvSpPr txBox="1"/>
          <p:nvPr/>
        </p:nvSpPr>
        <p:spPr>
          <a:xfrm>
            <a:off x="10290856" y="4798409"/>
            <a:ext cx="1778564" cy="369332"/>
          </a:xfrm>
          <a:prstGeom prst="rect">
            <a:avLst/>
          </a:prstGeom>
          <a:noFill/>
        </p:spPr>
        <p:txBody>
          <a:bodyPr wrap="none" rtlCol="0">
            <a:spAutoFit/>
          </a:bodyPr>
          <a:lstStyle/>
          <a:p>
            <a:r>
              <a:rPr lang="en-US" dirty="0"/>
              <a:t>Not reaching oxide</a:t>
            </a:r>
          </a:p>
        </p:txBody>
      </p:sp>
    </p:spTree>
    <p:extLst>
      <p:ext uri="{BB962C8B-B14F-4D97-AF65-F5344CB8AC3E}">
        <p14:creationId xmlns:p14="http://schemas.microsoft.com/office/powerpoint/2010/main" val="13319617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9041539-26EA-281A-1E33-0709A386046D}"/>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A1208BF-3E8D-1FE8-CF6C-D9AB5D14706C}"/>
              </a:ext>
            </a:extLst>
          </p:cNvPr>
          <p:cNvSpPr>
            <a:spLocks noGrp="1"/>
          </p:cNvSpPr>
          <p:nvPr>
            <p:ph type="title"/>
          </p:nvPr>
        </p:nvSpPr>
        <p:spPr>
          <a:xfrm>
            <a:off x="383183" y="248051"/>
            <a:ext cx="9567529" cy="740796"/>
          </a:xfrm>
        </p:spPr>
        <p:txBody>
          <a:bodyPr>
            <a:normAutofit fontScale="90000"/>
          </a:bodyPr>
          <a:lstStyle/>
          <a:p>
            <a:r>
              <a:rPr lang="en-US" dirty="0"/>
              <a:t>Effect of irradiation on AC-LGADs</a:t>
            </a:r>
          </a:p>
        </p:txBody>
      </p:sp>
      <p:sp>
        <p:nvSpPr>
          <p:cNvPr id="3" name="Date Placeholder 2">
            <a:extLst>
              <a:ext uri="{FF2B5EF4-FFF2-40B4-BE49-F238E27FC236}">
                <a16:creationId xmlns:a16="http://schemas.microsoft.com/office/drawing/2014/main" id="{77970D1E-FCB3-82C7-815E-FDC35E147C46}"/>
              </a:ext>
            </a:extLst>
          </p:cNvPr>
          <p:cNvSpPr>
            <a:spLocks noGrp="1"/>
          </p:cNvSpPr>
          <p:nvPr>
            <p:ph type="dt" sz="half" idx="10"/>
          </p:nvPr>
        </p:nvSpPr>
        <p:spPr/>
        <p:txBody>
          <a:bodyPr/>
          <a:lstStyle/>
          <a:p>
            <a:pPr lvl="0"/>
            <a:fld id="{BAB90D9A-893E-411C-93DF-FA581CD103D4}" type="datetime1">
              <a:rPr lang="en-US" smtClean="0"/>
              <a:t>2/20/2024</a:t>
            </a:fld>
            <a:endParaRPr lang="it-IT"/>
          </a:p>
        </p:txBody>
      </p:sp>
      <p:sp>
        <p:nvSpPr>
          <p:cNvPr id="4" name="Footer Placeholder 3">
            <a:extLst>
              <a:ext uri="{FF2B5EF4-FFF2-40B4-BE49-F238E27FC236}">
                <a16:creationId xmlns:a16="http://schemas.microsoft.com/office/drawing/2014/main" id="{EAE4F4C6-6963-4539-629A-A70890F15F68}"/>
              </a:ext>
            </a:extLst>
          </p:cNvPr>
          <p:cNvSpPr>
            <a:spLocks noGrp="1"/>
          </p:cNvSpPr>
          <p:nvPr>
            <p:ph type="ftr" sz="quarter" idx="11"/>
          </p:nvPr>
        </p:nvSpPr>
        <p:spPr/>
        <p:txBody>
          <a:bodyPr/>
          <a:lstStyle/>
          <a:p>
            <a:pPr lvl="0"/>
            <a:r>
              <a:rPr lang="it-IT"/>
              <a:t>Dr. Simone M. Mazza - University of California Santa Cruz</a:t>
            </a:r>
          </a:p>
        </p:txBody>
      </p:sp>
      <p:sp>
        <p:nvSpPr>
          <p:cNvPr id="5" name="Slide Number Placeholder 4">
            <a:extLst>
              <a:ext uri="{FF2B5EF4-FFF2-40B4-BE49-F238E27FC236}">
                <a16:creationId xmlns:a16="http://schemas.microsoft.com/office/drawing/2014/main" id="{6852A715-264A-839E-41BF-82D0FBBB6E7E}"/>
              </a:ext>
            </a:extLst>
          </p:cNvPr>
          <p:cNvSpPr>
            <a:spLocks noGrp="1"/>
          </p:cNvSpPr>
          <p:nvPr>
            <p:ph type="sldNum" sz="quarter" idx="12"/>
          </p:nvPr>
        </p:nvSpPr>
        <p:spPr/>
        <p:txBody>
          <a:bodyPr/>
          <a:lstStyle/>
          <a:p>
            <a:pPr lvl="0"/>
            <a:fld id="{6F35B5FC-F706-4B9C-A24F-FE1A999918E3}" type="slidenum">
              <a:rPr lang="it-IT" smtClean="0"/>
              <a:pPr lvl="0"/>
              <a:t>7</a:t>
            </a:fld>
            <a:endParaRPr lang="it-IT"/>
          </a:p>
        </p:txBody>
      </p:sp>
      <p:sp>
        <p:nvSpPr>
          <p:cNvPr id="6" name="Content Placeholder 5">
            <a:extLst>
              <a:ext uri="{FF2B5EF4-FFF2-40B4-BE49-F238E27FC236}">
                <a16:creationId xmlns:a16="http://schemas.microsoft.com/office/drawing/2014/main" id="{360429CE-8B22-6534-9BCE-AECD230E19C2}"/>
              </a:ext>
            </a:extLst>
          </p:cNvPr>
          <p:cNvSpPr>
            <a:spLocks noGrp="1"/>
          </p:cNvSpPr>
          <p:nvPr>
            <p:ph sz="quarter" idx="1"/>
          </p:nvPr>
        </p:nvSpPr>
        <p:spPr>
          <a:xfrm>
            <a:off x="311175" y="1187550"/>
            <a:ext cx="12817424" cy="2434321"/>
          </a:xfrm>
        </p:spPr>
        <p:txBody>
          <a:bodyPr>
            <a:normAutofit fontScale="85000" lnSpcReduction="10000"/>
          </a:bodyPr>
          <a:lstStyle/>
          <a:p>
            <a:r>
              <a:rPr lang="en-US" dirty="0"/>
              <a:t>The change in N+ resistivity can affect the charge sharing profile around the strip/pad</a:t>
            </a:r>
          </a:p>
          <a:p>
            <a:r>
              <a:rPr lang="en-US" dirty="0"/>
              <a:t>If the irradiation is not homogeneous (especially in the end-cap) it could change the centroid of the charge sharing between pads/strips and skew the reconstruction algorithm</a:t>
            </a:r>
          </a:p>
          <a:p>
            <a:r>
              <a:rPr lang="en-US" dirty="0"/>
              <a:t>This could be corrected with a correction per fluence/position, but would need a very precise model!</a:t>
            </a:r>
          </a:p>
          <a:p>
            <a:pPr lvl="1"/>
            <a:r>
              <a:rPr lang="en-US" dirty="0"/>
              <a:t>Affects position resolution and might also influence time resolution since the delays are calculated per position</a:t>
            </a:r>
            <a:endParaRPr lang="en-GB" dirty="0"/>
          </a:p>
        </p:txBody>
      </p:sp>
      <p:pic>
        <p:nvPicPr>
          <p:cNvPr id="8" name="Picture 7" descr="Screen Clipping">
            <a:extLst>
              <a:ext uri="{FF2B5EF4-FFF2-40B4-BE49-F238E27FC236}">
                <a16:creationId xmlns:a16="http://schemas.microsoft.com/office/drawing/2014/main" id="{7A581E5B-8214-83AF-11AE-80E8B9E43CB3}"/>
              </a:ext>
            </a:extLst>
          </p:cNvPr>
          <p:cNvPicPr>
            <a:picLocks noChangeAspect="1"/>
          </p:cNvPicPr>
          <p:nvPr/>
        </p:nvPicPr>
        <p:blipFill rotWithShape="1">
          <a:blip r:embed="rId2">
            <a:extLst>
              <a:ext uri="{28A0092B-C50C-407E-A947-70E740481C1C}">
                <a14:useLocalDpi xmlns:a14="http://schemas.microsoft.com/office/drawing/2010/main" val="0"/>
              </a:ext>
            </a:extLst>
          </a:blip>
          <a:srcRect l="39643" b="22003"/>
          <a:stretch/>
        </p:blipFill>
        <p:spPr>
          <a:xfrm>
            <a:off x="7125657" y="3995861"/>
            <a:ext cx="4385429" cy="2626207"/>
          </a:xfrm>
          <a:prstGeom prst="rect">
            <a:avLst/>
          </a:prstGeom>
        </p:spPr>
      </p:pic>
      <p:sp>
        <p:nvSpPr>
          <p:cNvPr id="10" name="Freeform 9">
            <a:extLst>
              <a:ext uri="{FF2B5EF4-FFF2-40B4-BE49-F238E27FC236}">
                <a16:creationId xmlns:a16="http://schemas.microsoft.com/office/drawing/2014/main" id="{D070F2E8-3E2A-D057-F65F-988D99C79424}"/>
              </a:ext>
            </a:extLst>
          </p:cNvPr>
          <p:cNvSpPr/>
          <p:nvPr/>
        </p:nvSpPr>
        <p:spPr>
          <a:xfrm>
            <a:off x="1655515" y="3779837"/>
            <a:ext cx="3059107" cy="2108510"/>
          </a:xfrm>
          <a:custGeom>
            <a:avLst/>
            <a:gdLst>
              <a:gd name="connsiteX0" fmla="*/ 0 w 3059107"/>
              <a:gd name="connsiteY0" fmla="*/ 2099007 h 2108510"/>
              <a:gd name="connsiteX1" fmla="*/ 646611 w 3059107"/>
              <a:gd name="connsiteY1" fmla="*/ 1987973 h 2108510"/>
              <a:gd name="connsiteX2" fmla="*/ 973183 w 3059107"/>
              <a:gd name="connsiteY2" fmla="*/ 1249921 h 2108510"/>
              <a:gd name="connsiteX3" fmla="*/ 1397726 w 3059107"/>
              <a:gd name="connsiteY3" fmla="*/ 100390 h 2108510"/>
              <a:gd name="connsiteX4" fmla="*/ 1737360 w 3059107"/>
              <a:gd name="connsiteY4" fmla="*/ 224487 h 2108510"/>
              <a:gd name="connsiteX5" fmla="*/ 2031274 w 3059107"/>
              <a:gd name="connsiteY5" fmla="*/ 1563430 h 2108510"/>
              <a:gd name="connsiteX6" fmla="*/ 2488474 w 3059107"/>
              <a:gd name="connsiteY6" fmla="*/ 2033693 h 2108510"/>
              <a:gd name="connsiteX7" fmla="*/ 3030583 w 3059107"/>
              <a:gd name="connsiteY7" fmla="*/ 2092475 h 2108510"/>
              <a:gd name="connsiteX8" fmla="*/ 2984863 w 3059107"/>
              <a:gd name="connsiteY8" fmla="*/ 2072881 h 2108510"/>
              <a:gd name="connsiteX9" fmla="*/ 2997926 w 3059107"/>
              <a:gd name="connsiteY9" fmla="*/ 2072881 h 21085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059107" h="2108510">
                <a:moveTo>
                  <a:pt x="0" y="2099007"/>
                </a:moveTo>
                <a:cubicBezTo>
                  <a:pt x="242207" y="2114247"/>
                  <a:pt x="484414" y="2129487"/>
                  <a:pt x="646611" y="1987973"/>
                </a:cubicBezTo>
                <a:cubicBezTo>
                  <a:pt x="808808" y="1846459"/>
                  <a:pt x="847997" y="1564518"/>
                  <a:pt x="973183" y="1249921"/>
                </a:cubicBezTo>
                <a:cubicBezTo>
                  <a:pt x="1098369" y="935324"/>
                  <a:pt x="1270363" y="271296"/>
                  <a:pt x="1397726" y="100390"/>
                </a:cubicBezTo>
                <a:cubicBezTo>
                  <a:pt x="1525089" y="-70516"/>
                  <a:pt x="1631769" y="-19353"/>
                  <a:pt x="1737360" y="224487"/>
                </a:cubicBezTo>
                <a:cubicBezTo>
                  <a:pt x="1842951" y="468327"/>
                  <a:pt x="1906088" y="1261896"/>
                  <a:pt x="2031274" y="1563430"/>
                </a:cubicBezTo>
                <a:cubicBezTo>
                  <a:pt x="2156460" y="1864964"/>
                  <a:pt x="2321923" y="1945519"/>
                  <a:pt x="2488474" y="2033693"/>
                </a:cubicBezTo>
                <a:cubicBezTo>
                  <a:pt x="2655025" y="2121867"/>
                  <a:pt x="2947852" y="2085944"/>
                  <a:pt x="3030583" y="2092475"/>
                </a:cubicBezTo>
                <a:cubicBezTo>
                  <a:pt x="3113315" y="2099006"/>
                  <a:pt x="2990306" y="2076147"/>
                  <a:pt x="2984863" y="2072881"/>
                </a:cubicBezTo>
                <a:cubicBezTo>
                  <a:pt x="2979420" y="2069615"/>
                  <a:pt x="2969623" y="2076147"/>
                  <a:pt x="2997926" y="2072881"/>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10">
            <a:extLst>
              <a:ext uri="{FF2B5EF4-FFF2-40B4-BE49-F238E27FC236}">
                <a16:creationId xmlns:a16="http://schemas.microsoft.com/office/drawing/2014/main" id="{B7F8ED7E-3F17-4610-2876-1BF5A89657D5}"/>
              </a:ext>
            </a:extLst>
          </p:cNvPr>
          <p:cNvSpPr/>
          <p:nvPr/>
        </p:nvSpPr>
        <p:spPr>
          <a:xfrm>
            <a:off x="1103263" y="3791919"/>
            <a:ext cx="4115415" cy="2108510"/>
          </a:xfrm>
          <a:custGeom>
            <a:avLst/>
            <a:gdLst>
              <a:gd name="connsiteX0" fmla="*/ 0 w 3059107"/>
              <a:gd name="connsiteY0" fmla="*/ 2099007 h 2108510"/>
              <a:gd name="connsiteX1" fmla="*/ 646611 w 3059107"/>
              <a:gd name="connsiteY1" fmla="*/ 1987973 h 2108510"/>
              <a:gd name="connsiteX2" fmla="*/ 973183 w 3059107"/>
              <a:gd name="connsiteY2" fmla="*/ 1249921 h 2108510"/>
              <a:gd name="connsiteX3" fmla="*/ 1397726 w 3059107"/>
              <a:gd name="connsiteY3" fmla="*/ 100390 h 2108510"/>
              <a:gd name="connsiteX4" fmla="*/ 1737360 w 3059107"/>
              <a:gd name="connsiteY4" fmla="*/ 224487 h 2108510"/>
              <a:gd name="connsiteX5" fmla="*/ 2031274 w 3059107"/>
              <a:gd name="connsiteY5" fmla="*/ 1563430 h 2108510"/>
              <a:gd name="connsiteX6" fmla="*/ 2488474 w 3059107"/>
              <a:gd name="connsiteY6" fmla="*/ 2033693 h 2108510"/>
              <a:gd name="connsiteX7" fmla="*/ 3030583 w 3059107"/>
              <a:gd name="connsiteY7" fmla="*/ 2092475 h 2108510"/>
              <a:gd name="connsiteX8" fmla="*/ 2984863 w 3059107"/>
              <a:gd name="connsiteY8" fmla="*/ 2072881 h 2108510"/>
              <a:gd name="connsiteX9" fmla="*/ 2997926 w 3059107"/>
              <a:gd name="connsiteY9" fmla="*/ 2072881 h 21085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059107" h="2108510">
                <a:moveTo>
                  <a:pt x="0" y="2099007"/>
                </a:moveTo>
                <a:cubicBezTo>
                  <a:pt x="242207" y="2114247"/>
                  <a:pt x="484414" y="2129487"/>
                  <a:pt x="646611" y="1987973"/>
                </a:cubicBezTo>
                <a:cubicBezTo>
                  <a:pt x="808808" y="1846459"/>
                  <a:pt x="847997" y="1564518"/>
                  <a:pt x="973183" y="1249921"/>
                </a:cubicBezTo>
                <a:cubicBezTo>
                  <a:pt x="1098369" y="935324"/>
                  <a:pt x="1270363" y="271296"/>
                  <a:pt x="1397726" y="100390"/>
                </a:cubicBezTo>
                <a:cubicBezTo>
                  <a:pt x="1525089" y="-70516"/>
                  <a:pt x="1631769" y="-19353"/>
                  <a:pt x="1737360" y="224487"/>
                </a:cubicBezTo>
                <a:cubicBezTo>
                  <a:pt x="1842951" y="468327"/>
                  <a:pt x="1906088" y="1261896"/>
                  <a:pt x="2031274" y="1563430"/>
                </a:cubicBezTo>
                <a:cubicBezTo>
                  <a:pt x="2156460" y="1864964"/>
                  <a:pt x="2321923" y="1945519"/>
                  <a:pt x="2488474" y="2033693"/>
                </a:cubicBezTo>
                <a:cubicBezTo>
                  <a:pt x="2655025" y="2121867"/>
                  <a:pt x="2947852" y="2085944"/>
                  <a:pt x="3030583" y="2092475"/>
                </a:cubicBezTo>
                <a:cubicBezTo>
                  <a:pt x="3113315" y="2099006"/>
                  <a:pt x="2990306" y="2076147"/>
                  <a:pt x="2984863" y="2072881"/>
                </a:cubicBezTo>
                <a:cubicBezTo>
                  <a:pt x="2979420" y="2069615"/>
                  <a:pt x="2969623" y="2076147"/>
                  <a:pt x="2997926" y="2072881"/>
                </a:cubicBezTo>
              </a:path>
            </a:pathLst>
          </a:cu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49D47779-A912-A5DA-7427-549EC0884DDA}"/>
              </a:ext>
            </a:extLst>
          </p:cNvPr>
          <p:cNvSpPr/>
          <p:nvPr/>
        </p:nvSpPr>
        <p:spPr>
          <a:xfrm>
            <a:off x="1103263" y="5932870"/>
            <a:ext cx="4259431" cy="21602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05F4AE02-BC9C-3962-FEBD-DB901B6BE013}"/>
              </a:ext>
            </a:extLst>
          </p:cNvPr>
          <p:cNvSpPr/>
          <p:nvPr/>
        </p:nvSpPr>
        <p:spPr>
          <a:xfrm>
            <a:off x="2842414" y="5788853"/>
            <a:ext cx="576064" cy="111575"/>
          </a:xfrm>
          <a:prstGeom prst="rect">
            <a:avLst/>
          </a:prstGeom>
          <a:solidFill>
            <a:schemeClr val="bg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a:extLst>
              <a:ext uri="{FF2B5EF4-FFF2-40B4-BE49-F238E27FC236}">
                <a16:creationId xmlns:a16="http://schemas.microsoft.com/office/drawing/2014/main" id="{56E8B938-516F-74EA-3670-3B35025DE3DD}"/>
              </a:ext>
            </a:extLst>
          </p:cNvPr>
          <p:cNvSpPr txBox="1"/>
          <p:nvPr/>
        </p:nvSpPr>
        <p:spPr>
          <a:xfrm>
            <a:off x="2826841" y="5454699"/>
            <a:ext cx="591637" cy="369332"/>
          </a:xfrm>
          <a:prstGeom prst="rect">
            <a:avLst/>
          </a:prstGeom>
          <a:noFill/>
        </p:spPr>
        <p:txBody>
          <a:bodyPr wrap="none" rtlCol="0">
            <a:spAutoFit/>
          </a:bodyPr>
          <a:lstStyle/>
          <a:p>
            <a:r>
              <a:rPr lang="en-US" dirty="0"/>
              <a:t>Strip</a:t>
            </a:r>
          </a:p>
        </p:txBody>
      </p:sp>
      <p:sp>
        <p:nvSpPr>
          <p:cNvPr id="15" name="TextBox 14">
            <a:extLst>
              <a:ext uri="{FF2B5EF4-FFF2-40B4-BE49-F238E27FC236}">
                <a16:creationId xmlns:a16="http://schemas.microsoft.com/office/drawing/2014/main" id="{8B069A3E-D080-CDF0-E6AA-70D3689526C4}"/>
              </a:ext>
            </a:extLst>
          </p:cNvPr>
          <p:cNvSpPr txBox="1"/>
          <p:nvPr/>
        </p:nvSpPr>
        <p:spPr>
          <a:xfrm>
            <a:off x="3562494" y="4276686"/>
            <a:ext cx="2033698" cy="369332"/>
          </a:xfrm>
          <a:prstGeom prst="rect">
            <a:avLst/>
          </a:prstGeom>
          <a:noFill/>
        </p:spPr>
        <p:txBody>
          <a:bodyPr wrap="none" rtlCol="0">
            <a:spAutoFit/>
          </a:bodyPr>
          <a:lstStyle/>
          <a:p>
            <a:r>
              <a:rPr lang="en-US" dirty="0"/>
              <a:t>Charge sharing profile</a:t>
            </a:r>
          </a:p>
        </p:txBody>
      </p:sp>
      <p:sp>
        <p:nvSpPr>
          <p:cNvPr id="16" name="Right Arrow 15">
            <a:extLst>
              <a:ext uri="{FF2B5EF4-FFF2-40B4-BE49-F238E27FC236}">
                <a16:creationId xmlns:a16="http://schemas.microsoft.com/office/drawing/2014/main" id="{6EC0CBB8-7679-B6FF-2D7B-2AF71E6ED486}"/>
              </a:ext>
            </a:extLst>
          </p:cNvPr>
          <p:cNvSpPr/>
          <p:nvPr/>
        </p:nvSpPr>
        <p:spPr>
          <a:xfrm>
            <a:off x="2410366" y="4924758"/>
            <a:ext cx="216024" cy="14401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a:extLst>
              <a:ext uri="{FF2B5EF4-FFF2-40B4-BE49-F238E27FC236}">
                <a16:creationId xmlns:a16="http://schemas.microsoft.com/office/drawing/2014/main" id="{173CC4DE-BB4D-3CCA-D420-D54B97023DAE}"/>
              </a:ext>
            </a:extLst>
          </p:cNvPr>
          <p:cNvSpPr txBox="1"/>
          <p:nvPr/>
        </p:nvSpPr>
        <p:spPr>
          <a:xfrm>
            <a:off x="1694144" y="4762213"/>
            <a:ext cx="716222" cy="369332"/>
          </a:xfrm>
          <a:prstGeom prst="rect">
            <a:avLst/>
          </a:prstGeom>
          <a:noFill/>
        </p:spPr>
        <p:txBody>
          <a:bodyPr wrap="none" rtlCol="0">
            <a:spAutoFit/>
          </a:bodyPr>
          <a:lstStyle/>
          <a:p>
            <a:r>
              <a:rPr lang="en-US" dirty="0"/>
              <a:t>before</a:t>
            </a:r>
          </a:p>
        </p:txBody>
      </p:sp>
      <p:sp>
        <p:nvSpPr>
          <p:cNvPr id="18" name="TextBox 17">
            <a:extLst>
              <a:ext uri="{FF2B5EF4-FFF2-40B4-BE49-F238E27FC236}">
                <a16:creationId xmlns:a16="http://schemas.microsoft.com/office/drawing/2014/main" id="{2BF9FC6D-569D-B113-3240-027A8125C3D5}"/>
              </a:ext>
            </a:extLst>
          </p:cNvPr>
          <p:cNvSpPr txBox="1"/>
          <p:nvPr/>
        </p:nvSpPr>
        <p:spPr>
          <a:xfrm>
            <a:off x="2654093" y="4917139"/>
            <a:ext cx="569387" cy="369332"/>
          </a:xfrm>
          <a:prstGeom prst="rect">
            <a:avLst/>
          </a:prstGeom>
          <a:noFill/>
        </p:spPr>
        <p:txBody>
          <a:bodyPr wrap="none" rtlCol="0">
            <a:spAutoFit/>
          </a:bodyPr>
          <a:lstStyle/>
          <a:p>
            <a:r>
              <a:rPr lang="en-US" dirty="0"/>
              <a:t>after</a:t>
            </a:r>
          </a:p>
        </p:txBody>
      </p:sp>
    </p:spTree>
    <p:extLst>
      <p:ext uri="{BB962C8B-B14F-4D97-AF65-F5344CB8AC3E}">
        <p14:creationId xmlns:p14="http://schemas.microsoft.com/office/powerpoint/2010/main" val="17741731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083594F-180F-B24C-8CFC-CE9C7A3FE8A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7A7F0B0-4F0E-2D01-6B02-6140279B3BD0}"/>
              </a:ext>
            </a:extLst>
          </p:cNvPr>
          <p:cNvSpPr>
            <a:spLocks noGrp="1"/>
          </p:cNvSpPr>
          <p:nvPr>
            <p:ph type="title"/>
          </p:nvPr>
        </p:nvSpPr>
        <p:spPr>
          <a:xfrm>
            <a:off x="432209" y="284394"/>
            <a:ext cx="11423808" cy="1259946"/>
          </a:xfrm>
        </p:spPr>
        <p:txBody>
          <a:bodyPr/>
          <a:lstStyle/>
          <a:p>
            <a:r>
              <a:rPr lang="en-US" dirty="0"/>
              <a:t>Radiation damage at </a:t>
            </a:r>
            <a:r>
              <a:rPr lang="en-US" dirty="0" err="1"/>
              <a:t>ePIC</a:t>
            </a:r>
            <a:endParaRPr lang="en-US" dirty="0"/>
          </a:p>
        </p:txBody>
      </p:sp>
      <p:sp>
        <p:nvSpPr>
          <p:cNvPr id="3" name="Date Placeholder 2">
            <a:extLst>
              <a:ext uri="{FF2B5EF4-FFF2-40B4-BE49-F238E27FC236}">
                <a16:creationId xmlns:a16="http://schemas.microsoft.com/office/drawing/2014/main" id="{8CAD495E-0222-B0FF-C14E-ADA0A7DDA5AA}"/>
              </a:ext>
            </a:extLst>
          </p:cNvPr>
          <p:cNvSpPr>
            <a:spLocks noGrp="1"/>
          </p:cNvSpPr>
          <p:nvPr>
            <p:ph type="dt" sz="half" idx="10"/>
          </p:nvPr>
        </p:nvSpPr>
        <p:spPr/>
        <p:txBody>
          <a:bodyPr/>
          <a:lstStyle/>
          <a:p>
            <a:pPr lvl="0"/>
            <a:r>
              <a:rPr lang="en-US"/>
              <a:t>10/12/2018</a:t>
            </a:r>
            <a:endParaRPr lang="it-IT"/>
          </a:p>
        </p:txBody>
      </p:sp>
      <p:sp>
        <p:nvSpPr>
          <p:cNvPr id="4" name="Footer Placeholder 3">
            <a:extLst>
              <a:ext uri="{FF2B5EF4-FFF2-40B4-BE49-F238E27FC236}">
                <a16:creationId xmlns:a16="http://schemas.microsoft.com/office/drawing/2014/main" id="{1B91BBA8-6DF9-5077-2DF6-28238759AE26}"/>
              </a:ext>
            </a:extLst>
          </p:cNvPr>
          <p:cNvSpPr>
            <a:spLocks noGrp="1"/>
          </p:cNvSpPr>
          <p:nvPr>
            <p:ph type="ftr" sz="quarter" idx="11"/>
          </p:nvPr>
        </p:nvSpPr>
        <p:spPr/>
        <p:txBody>
          <a:bodyPr/>
          <a:lstStyle/>
          <a:p>
            <a:pPr lvl="0"/>
            <a:r>
              <a:rPr lang="it-IT"/>
              <a:t>Dr. Simone M. Mazza - University of California Santa Cruz</a:t>
            </a:r>
          </a:p>
        </p:txBody>
      </p:sp>
      <p:sp>
        <p:nvSpPr>
          <p:cNvPr id="5" name="Slide Number Placeholder 4">
            <a:extLst>
              <a:ext uri="{FF2B5EF4-FFF2-40B4-BE49-F238E27FC236}">
                <a16:creationId xmlns:a16="http://schemas.microsoft.com/office/drawing/2014/main" id="{6334A027-8862-33D2-A4B9-74E7321598A1}"/>
              </a:ext>
            </a:extLst>
          </p:cNvPr>
          <p:cNvSpPr>
            <a:spLocks noGrp="1"/>
          </p:cNvSpPr>
          <p:nvPr>
            <p:ph type="sldNum" sz="quarter" idx="12"/>
          </p:nvPr>
        </p:nvSpPr>
        <p:spPr/>
        <p:txBody>
          <a:bodyPr/>
          <a:lstStyle/>
          <a:p>
            <a:pPr lvl="0"/>
            <a:fld id="{6F35B5FC-F706-4B9C-A24F-FE1A999918E3}" type="slidenum">
              <a:rPr lang="it-IT" smtClean="0"/>
              <a:pPr lvl="0"/>
              <a:t>8</a:t>
            </a:fld>
            <a:endParaRPr lang="it-IT"/>
          </a:p>
        </p:txBody>
      </p:sp>
      <p:sp>
        <p:nvSpPr>
          <p:cNvPr id="6" name="Content Placeholder 5">
            <a:extLst>
              <a:ext uri="{FF2B5EF4-FFF2-40B4-BE49-F238E27FC236}">
                <a16:creationId xmlns:a16="http://schemas.microsoft.com/office/drawing/2014/main" id="{BB622735-FFA5-68FE-54D7-2F0F96426C6A}"/>
              </a:ext>
            </a:extLst>
          </p:cNvPr>
          <p:cNvSpPr>
            <a:spLocks noGrp="1"/>
          </p:cNvSpPr>
          <p:nvPr>
            <p:ph sz="quarter" idx="1"/>
          </p:nvPr>
        </p:nvSpPr>
        <p:spPr>
          <a:xfrm>
            <a:off x="455191" y="1691605"/>
            <a:ext cx="7272808" cy="5039783"/>
          </a:xfrm>
        </p:spPr>
        <p:txBody>
          <a:bodyPr>
            <a:normAutofit/>
          </a:bodyPr>
          <a:lstStyle/>
          <a:p>
            <a:r>
              <a:rPr lang="en-US" sz="2400" dirty="0"/>
              <a:t>RAW</a:t>
            </a:r>
            <a:br>
              <a:rPr lang="en-US" sz="2400" dirty="0"/>
            </a:br>
            <a:r>
              <a:rPr lang="en-US" sz="2400" dirty="0"/>
              <a:t>Barrel average: 5.4e+09 | max: 5.9+10 | min: 3.4+09</a:t>
            </a:r>
            <a:br>
              <a:rPr lang="en-US" sz="2400" dirty="0"/>
            </a:br>
            <a:r>
              <a:rPr lang="en-US" sz="2400" dirty="0"/>
              <a:t>End-cap average: 1.3e+10 | max: 1.6e+11 | min: 5.1e+09</a:t>
            </a:r>
            <a:br>
              <a:rPr lang="en-US" sz="2400" dirty="0"/>
            </a:br>
            <a:r>
              <a:rPr lang="en-US" sz="2400" dirty="0"/>
              <a:t>FF average: 3.9e+10 | max: 1.8e+11 | min: 3.3+09</a:t>
            </a:r>
          </a:p>
          <a:p>
            <a:endParaRPr lang="en-US" sz="2400" dirty="0"/>
          </a:p>
          <a:p>
            <a:r>
              <a:rPr lang="en-US" sz="2400" dirty="0"/>
              <a:t>NEQ – (not correct for LGADs gain layer)</a:t>
            </a:r>
            <a:br>
              <a:rPr lang="en-US" sz="2400" dirty="0"/>
            </a:br>
            <a:r>
              <a:rPr lang="en-US" sz="2400" dirty="0"/>
              <a:t>Barrel average: 3.6e+09 | max: 1.3e+11 | min: 1.1+09</a:t>
            </a:r>
            <a:br>
              <a:rPr lang="en-US" sz="2400" dirty="0"/>
            </a:br>
            <a:r>
              <a:rPr lang="en-US" sz="2400" dirty="0"/>
              <a:t>End-cap average: 1.2e+10 | max: 8.4e+10 | min: 3.2e+09</a:t>
            </a:r>
            <a:br>
              <a:rPr lang="en-US" sz="2400" dirty="0"/>
            </a:br>
            <a:r>
              <a:rPr lang="en-US" sz="2400" dirty="0"/>
              <a:t>FF average: 4.5e+10 | max: 4.2e+11 | min: 2.7e+09</a:t>
            </a:r>
          </a:p>
          <a:p>
            <a:endParaRPr lang="en-US" sz="2400" dirty="0"/>
          </a:p>
          <a:p>
            <a:r>
              <a:rPr lang="en-US" sz="2400" dirty="0"/>
              <a:t>Safe to assume MAX damage is &lt;1e+12, almost negligible for LGADs gain layer (effects start at &gt;1e+13)</a:t>
            </a:r>
          </a:p>
        </p:txBody>
      </p:sp>
      <p:pic>
        <p:nvPicPr>
          <p:cNvPr id="7" name="Picture 6" descr="Screen Clipping">
            <a:extLst>
              <a:ext uri="{FF2B5EF4-FFF2-40B4-BE49-F238E27FC236}">
                <a16:creationId xmlns:a16="http://schemas.microsoft.com/office/drawing/2014/main" id="{AC4C0A96-2F9A-D979-DE45-7C741AEDFD6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578515" y="3851845"/>
            <a:ext cx="4626607" cy="3024336"/>
          </a:xfrm>
          <a:prstGeom prst="rect">
            <a:avLst/>
          </a:prstGeom>
        </p:spPr>
      </p:pic>
      <p:pic>
        <p:nvPicPr>
          <p:cNvPr id="8" name="Picture 7" descr="Screen Clipping">
            <a:extLst>
              <a:ext uri="{FF2B5EF4-FFF2-40B4-BE49-F238E27FC236}">
                <a16:creationId xmlns:a16="http://schemas.microsoft.com/office/drawing/2014/main" id="{B0A2AD42-42E8-D2E4-0BC3-E7423EB0480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560362" y="755501"/>
            <a:ext cx="4588555" cy="2919637"/>
          </a:xfrm>
          <a:prstGeom prst="rect">
            <a:avLst/>
          </a:prstGeom>
        </p:spPr>
      </p:pic>
      <p:sp>
        <p:nvSpPr>
          <p:cNvPr id="9" name="TextBox 8">
            <a:extLst>
              <a:ext uri="{FF2B5EF4-FFF2-40B4-BE49-F238E27FC236}">
                <a16:creationId xmlns:a16="http://schemas.microsoft.com/office/drawing/2014/main" id="{16FF5E47-CA1B-98E4-017E-767E52BE6D8A}"/>
              </a:ext>
            </a:extLst>
          </p:cNvPr>
          <p:cNvSpPr txBox="1"/>
          <p:nvPr/>
        </p:nvSpPr>
        <p:spPr>
          <a:xfrm>
            <a:off x="8880127" y="482482"/>
            <a:ext cx="880787" cy="369332"/>
          </a:xfrm>
          <a:prstGeom prst="rect">
            <a:avLst/>
          </a:prstGeom>
          <a:noFill/>
        </p:spPr>
        <p:txBody>
          <a:bodyPr wrap="square" rtlCol="0">
            <a:spAutoFit/>
          </a:bodyPr>
          <a:lstStyle/>
          <a:p>
            <a:r>
              <a:rPr lang="en-US" dirty="0"/>
              <a:t>RAW</a:t>
            </a:r>
          </a:p>
        </p:txBody>
      </p:sp>
      <p:sp>
        <p:nvSpPr>
          <p:cNvPr id="10" name="TextBox 9">
            <a:extLst>
              <a:ext uri="{FF2B5EF4-FFF2-40B4-BE49-F238E27FC236}">
                <a16:creationId xmlns:a16="http://schemas.microsoft.com/office/drawing/2014/main" id="{1DBF8819-1436-6358-E33A-8F271DAA530C}"/>
              </a:ext>
            </a:extLst>
          </p:cNvPr>
          <p:cNvSpPr txBox="1"/>
          <p:nvPr/>
        </p:nvSpPr>
        <p:spPr>
          <a:xfrm>
            <a:off x="9024143" y="3675138"/>
            <a:ext cx="880787" cy="369332"/>
          </a:xfrm>
          <a:prstGeom prst="rect">
            <a:avLst/>
          </a:prstGeom>
          <a:noFill/>
        </p:spPr>
        <p:txBody>
          <a:bodyPr wrap="square" rtlCol="0">
            <a:spAutoFit/>
          </a:bodyPr>
          <a:lstStyle/>
          <a:p>
            <a:r>
              <a:rPr lang="en-US" dirty="0"/>
              <a:t>NEQ</a:t>
            </a:r>
          </a:p>
        </p:txBody>
      </p:sp>
    </p:spTree>
    <p:extLst>
      <p:ext uri="{BB962C8B-B14F-4D97-AF65-F5344CB8AC3E}">
        <p14:creationId xmlns:p14="http://schemas.microsoft.com/office/powerpoint/2010/main" val="310896203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71780</TotalTime>
  <Words>948</Words>
  <Application>Microsoft Office PowerPoint</Application>
  <PresentationFormat>Custom</PresentationFormat>
  <Paragraphs>94</Paragraphs>
  <Slides>8</Slides>
  <Notes>1</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8</vt:i4>
      </vt:variant>
    </vt:vector>
  </HeadingPairs>
  <TitlesOfParts>
    <vt:vector size="19" baseType="lpstr">
      <vt:lpstr>Aptos</vt:lpstr>
      <vt:lpstr>Arial</vt:lpstr>
      <vt:lpstr>Calibri</vt:lpstr>
      <vt:lpstr>Franklin Gothic Book</vt:lpstr>
      <vt:lpstr>Liberation Sans</vt:lpstr>
      <vt:lpstr>Liberation Serif</vt:lpstr>
      <vt:lpstr>Perpetua</vt:lpstr>
      <vt:lpstr>StarSymbol</vt:lpstr>
      <vt:lpstr>Wingdings</vt:lpstr>
      <vt:lpstr>Wingdings 2</vt:lpstr>
      <vt:lpstr>Equity</vt:lpstr>
      <vt:lpstr>PowerPoint Presentation</vt:lpstr>
      <vt:lpstr>Current irradiation planned</vt:lpstr>
      <vt:lpstr>Possible solutions</vt:lpstr>
      <vt:lpstr>backup</vt:lpstr>
      <vt:lpstr>AC-LGADs</vt:lpstr>
      <vt:lpstr>Effect of irradiation on AC-LGADs</vt:lpstr>
      <vt:lpstr>Effect of irradiation on AC-LGADs</vt:lpstr>
      <vt:lpstr>Radiation damage at ePIC</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Boes</dc:creator>
  <cp:lastModifiedBy>Simone Mazza</cp:lastModifiedBy>
  <cp:revision>4371</cp:revision>
  <cp:lastPrinted>2014-12-15T16:05:16Z</cp:lastPrinted>
  <dcterms:created xsi:type="dcterms:W3CDTF">2014-11-18T11:45:19Z</dcterms:created>
  <dcterms:modified xsi:type="dcterms:W3CDTF">2024-02-20T14:19:38Z</dcterms:modified>
</cp:coreProperties>
</file>