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64" r:id="rId2"/>
    <p:sldId id="270" r:id="rId3"/>
    <p:sldId id="265" r:id="rId4"/>
    <p:sldId id="266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810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FF57D9-F244-4432-8E17-3702F2DB1FC1}" type="datetimeFigureOut">
              <a:rPr lang="en-US" smtClean="0"/>
              <a:t>7/6/2016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07FAEF-A43B-4EC0-B2DF-66CA79046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998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154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2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0442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3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94668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sp>
        <p:nvSpPr>
          <p:cNvPr id="51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C80785A-A73E-4504-A35F-56FC9405BF01}" type="slidenum">
              <a:rPr lang="en-US" alt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4</a:t>
            </a:fld>
            <a:endParaRPr lang="en-US" altLang="en-US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10810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446F880-D8B7-42C7-94E0-029E4816C12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7259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8330C-0238-4493-9E2B-596A3A1E2AE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78884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A700FCF-68CC-44F2-8EDD-F02BFBD0A233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29489715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B298F20-D43C-4E60-AB56-40782235154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55833125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6" name="Rectangle 24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5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6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F40B15D2-32B9-4192-B92A-55E4A2140FC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695831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20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3699A8-2C3A-445F-BFC5-128AEDCA7E7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000670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20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>
            <a:solidFill>
              <a:schemeClr val="tx2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2400">
              <a:solidFill>
                <a:prstClr val="black"/>
              </a:solidFill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1" name="Rectangle 26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AB58079-B8BE-4E5C-986A-EA3AD98B30A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30011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2D456E3-E921-4798-9D12-A6C4A8C18CA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0312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3" name="Rectangle 23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4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5" name="Rectangle 25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smtClean="0"/>
              <a:t>Don Lynch,</a:t>
            </a:r>
            <a:endParaRPr lang="en-US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>
          <a:xfrm>
            <a:off x="8461375" y="6267450"/>
            <a:ext cx="457200" cy="441325"/>
          </a:xfrm>
        </p:spPr>
        <p:txBody>
          <a:bodyPr/>
          <a:lstStyle>
            <a:lvl1pPr>
              <a:defRPr sz="20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 smtClean="0"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 dirty="0"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19286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93BC0EC6-4BB3-40DE-AEFD-7C2A2B85CF4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45005427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6" name="Rectangle 23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7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8" name="Rectangle 2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2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51A8D118-9091-41DA-87B1-6FA212C4814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March 26, 2015</a:t>
            </a:r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Don Lynch,</a:t>
            </a:r>
          </a:p>
        </p:txBody>
      </p:sp>
    </p:spTree>
    <p:extLst>
      <p:ext uri="{BB962C8B-B14F-4D97-AF65-F5344CB8AC3E}">
        <p14:creationId xmlns:p14="http://schemas.microsoft.com/office/powerpoint/2010/main" val="3072433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3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4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25605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itchFamily="34" charset="0"/>
                <a:ea typeface="ＭＳ Ｐゴシック" pitchFamily="34" charset="-128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  <a:defRPr/>
            </a:pPr>
            <a:endParaRPr lang="en-US" altLang="en-US" smtClean="0">
              <a:solidFill>
                <a:prstClr val="black"/>
              </a:solidFill>
            </a:endParaRPr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March 26, 2015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  <a:latin typeface="Arial" charset="0"/>
                <a:ea typeface="+mn-ea"/>
                <a:cs typeface="+mn-cs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/>
              <a:t>Don Lynch,</a:t>
            </a:r>
            <a:endParaRPr lang="en-US" dirty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 dirty="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black"/>
              </a:solidFill>
              <a:latin typeface="Arial" charset="0"/>
              <a:ea typeface="ＭＳ Ｐゴシック" pitchFamily="34" charset="-128"/>
            </a:endParaRPr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2400">
              <a:solidFill>
                <a:prstClr val="white"/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>
              <a:defRPr sz="1600">
                <a:solidFill>
                  <a:srgbClr val="7B9899"/>
                </a:solidFill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3A40AC4F-F62B-45BE-93EB-7BFC5438119F}" type="slidenum">
              <a:rPr lang="en-US" altLang="en-US">
                <a:latin typeface="Arial" pitchFamily="34" charset="0"/>
                <a:ea typeface="ＭＳ Ｐゴシック" pitchFamily="34" charset="-128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25614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25615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pic>
        <p:nvPicPr>
          <p:cNvPr id="25616" name="Picture 19" descr="sPHENIX.jp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172200"/>
            <a:ext cx="2032000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0612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7B9899"/>
          </a:solidFill>
          <a:latin typeface="+mj-lt"/>
          <a:ea typeface="ＭＳ Ｐゴシック" charset="0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7B9899"/>
          </a:solidFill>
          <a:latin typeface="Georgia" charset="0"/>
          <a:ea typeface="ＭＳ Ｐゴシック" charset="0"/>
          <a:cs typeface="ＭＳ Ｐゴシック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ＭＳ Ｐゴシック" charset="0"/>
          <a:cs typeface="ＭＳ Ｐゴシック" charset="0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ＭＳ Ｐゴシック" charset="0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8CADAE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ＭＳ Ｐゴシック" charset="0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C7B7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ＭＳ Ｐゴシック" charset="0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8FB08C"/>
        </a:buClr>
        <a:buChar char="•"/>
        <a:defRPr kern="1200">
          <a:solidFill>
            <a:schemeClr val="tx1"/>
          </a:solidFill>
          <a:latin typeface="+mn-lt"/>
          <a:ea typeface="ＭＳ Ｐゴシック" charset="0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645459" y="389906"/>
            <a:ext cx="786989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38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(https://indico.bnl.gov/conferenceDisplay.py?confId=2241)</a:t>
            </a:r>
            <a:endParaRPr lang="en-US" sz="2000" dirty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Calculation checking on the extension in case of quench being done by Bob </a:t>
            </a:r>
            <a:r>
              <a:rPr lang="en-US" sz="2000" dirty="0" err="1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Lambiase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…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Zeynep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to copy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labview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files/package from the old PC used in low-field test …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orce distribution plots (using Opera and a lot of help from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Wuzheng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marL="0" indent="0" algn="just">
              <a:lnSpc>
                <a:spcPct val="85000"/>
              </a:lnSpc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solidFill>
                  <a:srgbClr val="0000C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AOB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36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370318" y="576262"/>
            <a:ext cx="7869892" cy="579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indent="0" algn="ctr" eaLnBrk="1" hangingPunct="1">
              <a:spcBef>
                <a:spcPct val="20000"/>
              </a:spcBef>
              <a:defRPr/>
            </a:pPr>
            <a:r>
              <a:rPr lang="en-US" sz="2000" dirty="0" smtClean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From 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Bob </a:t>
            </a:r>
            <a:r>
              <a:rPr lang="en-US" sz="2000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Lambiase</a:t>
            </a:r>
            <a:r>
              <a:rPr lang="en-US" sz="2000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0" indent="0" algn="ctr" eaLnBrk="1" hangingPunct="1">
              <a:spcBef>
                <a:spcPct val="20000"/>
              </a:spcBef>
              <a:defRPr/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With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current of 4.7kA and a time constant of 33 seconds, the </a:t>
            </a:r>
            <a:r>
              <a:rPr lang="en-US" sz="2000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Miits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requirement is 4.7</a:t>
            </a:r>
            <a:r>
              <a:rPr lang="en-US" sz="20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x 33 / 2 = 364 </a:t>
            </a:r>
            <a:r>
              <a:rPr lang="en-US" sz="2000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Miits</a:t>
            </a:r>
            <a:endParaRPr lang="en-US" sz="2000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smallest cross section of the stabilizing copper is 46mm x 12.7mm.  This gives a cross section area of 4.6 x 1.27 =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5.84cm</a:t>
            </a:r>
            <a:r>
              <a:rPr lang="en-US" sz="2000" baseline="30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The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cross section of RHIC 30 strand superconductor (dipole cable) is 0.1166cm x 0.973cm.  Two are being used, so the area is 0.227cm</a:t>
            </a:r>
            <a:r>
              <a:rPr lang="en-US" sz="2000" baseline="30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  I remember that the 23 strand cable had a critical current of 11kA in 0T field, so two 30 strand cables might be overkill.  It won’t hurt anything to have </a:t>
            </a: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two.</a:t>
            </a: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endParaRPr lang="en-US" sz="2000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84130" indent="-184130" algn="just">
              <a:lnSpc>
                <a:spcPct val="85000"/>
              </a:lnSpc>
              <a:buBlip>
                <a:blip r:embed="rId3"/>
              </a:buBlip>
            </a:pPr>
            <a:r>
              <a:rPr lang="en-US" sz="2000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According </a:t>
            </a:r>
            <a:r>
              <a:rPr lang="en-US" sz="20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 the calculation, 364Miits will bring the temperature up to about 20K.  That is a big hunk of copper you have there.</a:t>
            </a:r>
          </a:p>
          <a:p>
            <a:pPr marL="0" indent="0" algn="just">
              <a:lnSpc>
                <a:spcPct val="85000"/>
              </a:lnSpc>
            </a:pPr>
            <a:endParaRPr lang="en-US" sz="2000" dirty="0" smtClean="0">
              <a:solidFill>
                <a:srgbClr val="0000CC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021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13892"/>
            <a:ext cx="9144000" cy="6030216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871498" y="413892"/>
            <a:ext cx="1110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Left Wall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61973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Slide Number Placeholder 1"/>
          <p:cNvSpPr>
            <a:spLocks noGrp="1"/>
          </p:cNvSpPr>
          <p:nvPr>
            <p:ph type="sldNum" sz="quarter" idx="12"/>
          </p:nvPr>
        </p:nvSpPr>
        <p:spPr bwMode="auto">
          <a:xfrm>
            <a:off x="7924800" y="6146800"/>
            <a:ext cx="609600" cy="4413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Blip>
                <a:blip r:embed="rId3"/>
              </a:buBlip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ADF45B0A-9A8E-4609-837A-15CD9F795822}" type="slidenum">
              <a:rPr lang="en-US" altLang="en-US" sz="1200" smtClean="0">
                <a:solidFill>
                  <a:srgbClr val="898989"/>
                </a:solidFill>
                <a:latin typeface="Calibri" panose="020F0502020204030204" pitchFamily="34" charset="0"/>
                <a:cs typeface="Arial" panose="020B0604020202020204" pitchFamily="34" charset="0"/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200" smtClean="0">
              <a:solidFill>
                <a:srgbClr val="898989"/>
              </a:solidFill>
              <a:latin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69431"/>
            <a:ext cx="9144000" cy="608376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689835" y="85631"/>
            <a:ext cx="176432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North Wall/Cap</a:t>
            </a:r>
            <a:endParaRPr lang="en-US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82963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华文新魏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 w="25400">
          <a:solidFill>
            <a:schemeClr val="tx1"/>
          </a:solidFill>
          <a:prstDash val="solid"/>
          <a:tailEnd type="arrow" w="med" len="lg"/>
        </a:ln>
      </a:spPr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38166</TotalTime>
  <Words>110</Words>
  <Application>Microsoft Office PowerPoint</Application>
  <PresentationFormat>On-screen Show (4:3)</PresentationFormat>
  <Paragraphs>29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ＭＳ Ｐゴシック</vt:lpstr>
      <vt:lpstr>Arial</vt:lpstr>
      <vt:lpstr>Calibri</vt:lpstr>
      <vt:lpstr>Georgia</vt:lpstr>
      <vt:lpstr>Times New Roman</vt:lpstr>
      <vt:lpstr>Wingdings</vt:lpstr>
      <vt:lpstr>Wingdings 2</vt:lpstr>
      <vt:lpstr>Civic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Hock, Jonathan</dc:creator>
  <cp:lastModifiedBy>Yip, Kin</cp:lastModifiedBy>
  <cp:revision>69</cp:revision>
  <dcterms:created xsi:type="dcterms:W3CDTF">2015-04-20T12:10:02Z</dcterms:created>
  <dcterms:modified xsi:type="dcterms:W3CDTF">2016-07-06T18:53:11Z</dcterms:modified>
</cp:coreProperties>
</file>