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45" r:id="rId3"/>
    <p:sldId id="341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9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1D8C08-EA7E-DD98-3DAD-FBAF3F2D95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AA83627-209B-3CAA-93D7-7D4323BE1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5E4FB9-AAC5-C160-BBFF-04207FF78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502A47-F0B9-1DC9-F9FA-53B4A8A5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3E187E-BB42-5D62-7E2E-06E0B435C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028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6AF452-2E0E-E179-1D1F-D854FF11F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C41BA23-FDF2-9D3A-0983-7D497A9BB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5CD95A-ABBD-FF25-1DE2-978600735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5F12C6-EC35-EB29-0AE8-D5E0DCBF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7164C1-A801-8C6E-5C0C-3CA0E1FF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66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305F3DC-0BE6-F523-454E-5F767119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10CEE1F-90E3-434E-7ADB-89D4B2F4F9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B5A1DA-2FBE-709B-17E4-64344B928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323809-54BC-AB0D-4C96-A34934A0E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011A33-B80E-0573-83E3-6ABFC9BE6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99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F45DEF-F3A6-C3E3-EACE-61C134A0C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2E18BE-A38C-3158-6F45-3EC9B7491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5160A2-59C3-1D66-10C7-9867B9312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5AAC71-849B-C4DB-B9A6-B9B9CC3E7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E4F66-DDB6-B2AF-0727-608F81C8A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836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716E7-A4E8-7FB7-A9BF-496D60E6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394AB2-9F2B-A9AA-B57D-FC4C16A74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ABCDDE-8368-E1AA-91D4-2B89A111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15540D-CB13-A522-3AF3-C48F85BFF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2B26F2-F0D0-5A0A-E167-F2F88074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29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DB1A88-618D-94DB-561B-658FB49F3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31D442-1AFB-CDF8-94FF-C56178C549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8800BF-6B63-79BD-C17E-D080AEB2CE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BFCE42-EF66-7CF6-99E7-72A5FFC92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B6BE50-2701-9D8D-450A-9AAAD4F43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DE019C-4573-290A-7EAE-4A620BD23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9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604606-5F60-81A3-4400-AC8CE323F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75FE734-03CD-BC58-1483-C5ABCBC84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A4DBEE4-D69F-02F6-91E5-96E168293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BCAD88F-E73D-D5F9-FE76-4A90CA732F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D20606D-EC38-3EEA-1AFE-1F7F1AECEB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17B96CC-8FB2-ECCC-DC05-A9D68F068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FDE876-787A-615E-D184-0DB8953A4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E48FB18-0A08-FDDB-320D-BAA83AB8A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4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486D8E-64D9-08C9-9755-A5577CC98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DC84447-47B9-90A9-0CD7-189331C10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B29E5F-9BEB-B033-E3AD-EC0AD336E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CDF8843-3B88-DBC4-8E5F-49382612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45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2C1F6B9-C369-1AEF-BF7E-BCCD4C404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343FD5-57DF-65D6-BD1B-5E5F4AF8D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5DADA6-FE5B-B6FE-8828-CBDF3E84F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81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7CA42F-8B7B-293A-0001-46DC7D16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E751F8-D3CC-A3A7-DF20-F16627FC0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0241163-9D9D-5DCF-2308-B30C8400C4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C838D7-9620-97EC-6955-983659CD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4131F0-F3DB-BD78-30F2-F02DBBA5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AC61C2-7635-1460-A3C7-BEDE094F4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99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8AA76D-F9C0-676A-A030-89A34A5F6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5D16761-F762-4E2B-2738-F0E274793E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3F83FBB-A318-B039-7FFF-EE00E1022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8166C2D-7515-0827-3D8E-AF24826FA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0FB476-7FE3-6D1E-C815-4F8F16CB2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C5C39A0-AF7C-9A2D-2DC6-9361D5EC2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006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C0EFD63-460B-39ED-CD6F-F745D63A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EA3D43-B6C9-0A0E-DB48-FE420416E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2DFC5B-37A8-CE4C-9C10-5DED15E6E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BFD04-563C-47B3-A852-15CD0B5AA17C}" type="datetimeFigureOut">
              <a:rPr kumimoji="1" lang="ja-JP" altLang="en-US" smtClean="0"/>
              <a:t>2024/2/29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80835D-409E-B326-E25A-C2E115A79D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162B9B-964E-8F36-21A4-683F332369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A5268-5062-4133-A5CD-6BF39AF2FF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85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FE3853-72BC-0AC5-9EC8-343A7FDB9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70" y="110169"/>
            <a:ext cx="12025829" cy="616945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Definition of Channel ID: FELIX, ONLINE, OFFLINE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369A97-378D-96DE-16EA-F4CE868CB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306" y="768005"/>
            <a:ext cx="10515600" cy="1380284"/>
          </a:xfrm>
        </p:spPr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FELIX: connected btw LADDER and FELIX</a:t>
            </a:r>
          </a:p>
          <a:p>
            <a:r>
              <a:rPr kumimoji="1" lang="en-US" altLang="ja-JP" dirty="0"/>
              <a:t>ONLINE : default </a:t>
            </a:r>
            <a:r>
              <a:rPr lang="en-US" altLang="ja-JP" dirty="0"/>
              <a:t>(virtual) </a:t>
            </a:r>
            <a:r>
              <a:rPr kumimoji="1" lang="en-US" altLang="ja-JP" dirty="0"/>
              <a:t>numbering in online</a:t>
            </a:r>
          </a:p>
          <a:p>
            <a:r>
              <a:rPr lang="en-US" altLang="ja-JP" dirty="0"/>
              <a:t>OFFLINE : numbering used in the reconstruction (</a:t>
            </a:r>
            <a:r>
              <a:rPr lang="en-US" altLang="ja-JP" dirty="0" err="1"/>
              <a:t>TrkrHitSet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35FED95-17E2-6588-94B9-A80D6DBB77FB}"/>
              </a:ext>
            </a:extLst>
          </p:cNvPr>
          <p:cNvGrpSpPr/>
          <p:nvPr/>
        </p:nvGrpSpPr>
        <p:grpSpPr>
          <a:xfrm>
            <a:off x="37800" y="2677102"/>
            <a:ext cx="4131841" cy="3877937"/>
            <a:chOff x="6595931" y="742594"/>
            <a:chExt cx="5757645" cy="5403834"/>
          </a:xfrm>
        </p:grpSpPr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D261E666-3586-D991-3C1E-CFDAA9E591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95931" y="757823"/>
              <a:ext cx="5757645" cy="5298511"/>
            </a:xfrm>
            <a:prstGeom prst="rect">
              <a:avLst/>
            </a:prstGeom>
          </p:spPr>
        </p:pic>
        <p:sp>
          <p:nvSpPr>
            <p:cNvPr id="6" name="部分円 5">
              <a:extLst>
                <a:ext uri="{FF2B5EF4-FFF2-40B4-BE49-F238E27FC236}">
                  <a16:creationId xmlns:a16="http://schemas.microsoft.com/office/drawing/2014/main" id="{1B5E5D9C-710F-4847-5801-22D9E1A4AEB2}"/>
                </a:ext>
              </a:extLst>
            </p:cNvPr>
            <p:cNvSpPr/>
            <p:nvPr/>
          </p:nvSpPr>
          <p:spPr>
            <a:xfrm rot="15904103" flipH="1">
              <a:off x="6649758" y="770424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bg1">
                <a:lumMod val="7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C8DEE129-4FB2-CAA6-0657-535D02214BAB}"/>
                </a:ext>
              </a:extLst>
            </p:cNvPr>
            <p:cNvSpPr txBox="1"/>
            <p:nvPr/>
          </p:nvSpPr>
          <p:spPr>
            <a:xfrm flipH="1">
              <a:off x="8046382" y="546169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24594CC-EF51-C149-E27C-F18C8C308F34}"/>
                </a:ext>
              </a:extLst>
            </p:cNvPr>
            <p:cNvSpPr txBox="1"/>
            <p:nvPr/>
          </p:nvSpPr>
          <p:spPr>
            <a:xfrm flipH="1">
              <a:off x="8053009" y="479511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560F8F1-D7C3-A0B6-F958-143CE3576B27}"/>
                </a:ext>
              </a:extLst>
            </p:cNvPr>
            <p:cNvSpPr txBox="1"/>
            <p:nvPr/>
          </p:nvSpPr>
          <p:spPr>
            <a:xfrm flipH="1">
              <a:off x="7733633" y="505087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EA57836-0366-59A9-0D25-77C9C75982CD}"/>
                </a:ext>
              </a:extLst>
            </p:cNvPr>
            <p:cNvSpPr txBox="1"/>
            <p:nvPr/>
          </p:nvSpPr>
          <p:spPr>
            <a:xfrm flipH="1">
              <a:off x="8471777" y="537025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BC317C0-1002-A129-808C-79206973EFB6}"/>
                </a:ext>
              </a:extLst>
            </p:cNvPr>
            <p:cNvSpPr txBox="1"/>
            <p:nvPr/>
          </p:nvSpPr>
          <p:spPr>
            <a:xfrm flipH="1">
              <a:off x="8947530" y="577709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5A54B4B7-37DB-A48B-B683-42904DB4606E}"/>
                </a:ext>
              </a:extLst>
            </p:cNvPr>
            <p:cNvSpPr txBox="1"/>
            <p:nvPr/>
          </p:nvSpPr>
          <p:spPr>
            <a:xfrm flipH="1">
              <a:off x="8469127" y="474475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CFC51BE-6C51-C14D-D8F1-38A655B5A758}"/>
                </a:ext>
              </a:extLst>
            </p:cNvPr>
            <p:cNvSpPr txBox="1"/>
            <p:nvPr/>
          </p:nvSpPr>
          <p:spPr>
            <a:xfrm flipH="1">
              <a:off x="8938254" y="512641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6F776AA3-C7EB-D459-BB02-3F4FFC5FB6B8}"/>
                </a:ext>
              </a:extLst>
            </p:cNvPr>
            <p:cNvSpPr txBox="1"/>
            <p:nvPr/>
          </p:nvSpPr>
          <p:spPr>
            <a:xfrm flipH="1">
              <a:off x="6686710" y="399070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5790B8E1-28F1-89FB-7173-F399BD9B584F}"/>
                </a:ext>
              </a:extLst>
            </p:cNvPr>
            <p:cNvSpPr txBox="1"/>
            <p:nvPr/>
          </p:nvSpPr>
          <p:spPr>
            <a:xfrm flipH="1">
              <a:off x="7416904" y="361831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1A238A8-DA71-4024-EC6A-A5F2DE059ED7}"/>
                </a:ext>
              </a:extLst>
            </p:cNvPr>
            <p:cNvSpPr txBox="1"/>
            <p:nvPr/>
          </p:nvSpPr>
          <p:spPr>
            <a:xfrm flipH="1">
              <a:off x="7781338" y="427960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82BD0B51-DF23-DDD7-75DA-F232EE7A6F60}"/>
                </a:ext>
              </a:extLst>
            </p:cNvPr>
            <p:cNvSpPr txBox="1"/>
            <p:nvPr/>
          </p:nvSpPr>
          <p:spPr>
            <a:xfrm flipH="1">
              <a:off x="7015669" y="4376346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00AD6A65-301B-B8CC-5151-92BEAEA1D46A}"/>
                </a:ext>
              </a:extLst>
            </p:cNvPr>
            <p:cNvSpPr txBox="1"/>
            <p:nvPr/>
          </p:nvSpPr>
          <p:spPr>
            <a:xfrm flipH="1">
              <a:off x="7205175" y="4870652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80BE0B66-03BF-3D5A-DBCA-56CB1E7AFE98}"/>
                </a:ext>
              </a:extLst>
            </p:cNvPr>
            <p:cNvSpPr txBox="1"/>
            <p:nvPr/>
          </p:nvSpPr>
          <p:spPr>
            <a:xfrm flipH="1">
              <a:off x="7331071" y="403709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12</a:t>
              </a:r>
              <a:endParaRPr kumimoji="1" lang="ja-JP" altLang="en-US" dirty="0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28B715AF-19E5-F91F-8448-1386E850C21A}"/>
                </a:ext>
              </a:extLst>
            </p:cNvPr>
            <p:cNvSpPr txBox="1"/>
            <p:nvPr/>
          </p:nvSpPr>
          <p:spPr>
            <a:xfrm flipH="1">
              <a:off x="6797007" y="355338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13</a:t>
              </a:r>
              <a:endParaRPr kumimoji="1" lang="ja-JP" altLang="en-US" dirty="0"/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D267D7A6-FC03-FB67-A6C3-001ECC201B76}"/>
                </a:ext>
              </a:extLst>
            </p:cNvPr>
            <p:cNvSpPr txBox="1"/>
            <p:nvPr/>
          </p:nvSpPr>
          <p:spPr>
            <a:xfrm flipH="1">
              <a:off x="8139687" y="3953597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INTT0</a:t>
              </a:r>
              <a:endParaRPr kumimoji="1" lang="ja-JP" altLang="en-US" dirty="0"/>
            </a:p>
          </p:txBody>
        </p:sp>
        <p:sp>
          <p:nvSpPr>
            <p:cNvPr id="22" name="部分円 21">
              <a:extLst>
                <a:ext uri="{FF2B5EF4-FFF2-40B4-BE49-F238E27FC236}">
                  <a16:creationId xmlns:a16="http://schemas.microsoft.com/office/drawing/2014/main" id="{45A0FED4-9D3A-FEF3-FFEB-E497F541158C}"/>
                </a:ext>
              </a:extLst>
            </p:cNvPr>
            <p:cNvSpPr/>
            <p:nvPr/>
          </p:nvSpPr>
          <p:spPr>
            <a:xfrm rot="21286816" flipH="1">
              <a:off x="6648433" y="763798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accent6">
                <a:lumMod val="40000"/>
                <a:lumOff val="6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AA5620B5-BE77-C149-335B-ED2DED0EC141}"/>
                </a:ext>
              </a:extLst>
            </p:cNvPr>
            <p:cNvSpPr txBox="1"/>
            <p:nvPr/>
          </p:nvSpPr>
          <p:spPr>
            <a:xfrm flipH="1">
              <a:off x="8138361" y="2706567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INTT</a:t>
              </a:r>
              <a:r>
                <a:rPr lang="en-US" altLang="ja-JP" dirty="0"/>
                <a:t>1</a:t>
              </a:r>
              <a:endParaRPr kumimoji="1" lang="en-US" altLang="ja-JP" dirty="0"/>
            </a:p>
          </p:txBody>
        </p: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1905EC1D-47B8-49D4-EBB6-B98E9FD4448A}"/>
                </a:ext>
              </a:extLst>
            </p:cNvPr>
            <p:cNvSpPr txBox="1"/>
            <p:nvPr/>
          </p:nvSpPr>
          <p:spPr>
            <a:xfrm flipH="1">
              <a:off x="7471239" y="234743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FEFB3664-83E2-7CBB-BA4D-207B80F99308}"/>
                </a:ext>
              </a:extLst>
            </p:cNvPr>
            <p:cNvSpPr txBox="1"/>
            <p:nvPr/>
          </p:nvSpPr>
          <p:spPr>
            <a:xfrm flipH="1">
              <a:off x="7231373" y="313593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22E008AF-B597-D46C-080B-FE97C9A71EF3}"/>
                </a:ext>
              </a:extLst>
            </p:cNvPr>
            <p:cNvSpPr txBox="1"/>
            <p:nvPr/>
          </p:nvSpPr>
          <p:spPr>
            <a:xfrm flipH="1">
              <a:off x="6880190" y="28987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1ADE3429-9F72-A15A-05B3-524FFE3BFE38}"/>
                </a:ext>
              </a:extLst>
            </p:cNvPr>
            <p:cNvSpPr txBox="1"/>
            <p:nvPr/>
          </p:nvSpPr>
          <p:spPr>
            <a:xfrm flipH="1">
              <a:off x="6672132" y="308292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491A13A9-90A2-6A44-2535-615DBAE10D38}"/>
                </a:ext>
              </a:extLst>
            </p:cNvPr>
            <p:cNvSpPr txBox="1"/>
            <p:nvPr/>
          </p:nvSpPr>
          <p:spPr>
            <a:xfrm flipH="1">
              <a:off x="7465938" y="278210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C04A34A7-7342-708E-09F5-F766361C73EB}"/>
                </a:ext>
              </a:extLst>
            </p:cNvPr>
            <p:cNvSpPr txBox="1"/>
            <p:nvPr/>
          </p:nvSpPr>
          <p:spPr>
            <a:xfrm flipH="1">
              <a:off x="7210171" y="20439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2EBBF97D-E429-4E05-40C9-35F450DAF1EE}"/>
                </a:ext>
              </a:extLst>
            </p:cNvPr>
            <p:cNvSpPr txBox="1"/>
            <p:nvPr/>
          </p:nvSpPr>
          <p:spPr>
            <a:xfrm flipH="1">
              <a:off x="6858991" y="231562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3FA9B248-E8F0-13EB-DFFB-C98EC9BB5E25}"/>
                </a:ext>
              </a:extLst>
            </p:cNvPr>
            <p:cNvSpPr txBox="1"/>
            <p:nvPr/>
          </p:nvSpPr>
          <p:spPr>
            <a:xfrm flipH="1">
              <a:off x="8106021" y="94932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F7029694-EF74-A823-6901-0B089A47A038}"/>
                </a:ext>
              </a:extLst>
            </p:cNvPr>
            <p:cNvSpPr txBox="1"/>
            <p:nvPr/>
          </p:nvSpPr>
          <p:spPr>
            <a:xfrm flipH="1">
              <a:off x="8629483" y="156290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A8B6C536-DEBF-4CF2-85F5-785A29588BB1}"/>
                </a:ext>
              </a:extLst>
            </p:cNvPr>
            <p:cNvSpPr txBox="1"/>
            <p:nvPr/>
          </p:nvSpPr>
          <p:spPr>
            <a:xfrm flipH="1">
              <a:off x="7912539" y="198564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CFA6B31A-2F19-F518-817E-E525BA3D2451}"/>
                </a:ext>
              </a:extLst>
            </p:cNvPr>
            <p:cNvSpPr txBox="1"/>
            <p:nvPr/>
          </p:nvSpPr>
          <p:spPr>
            <a:xfrm flipH="1">
              <a:off x="7671655" y="1366772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FD749A62-30CF-46A0-EE61-AE1F2162AF59}"/>
                </a:ext>
              </a:extLst>
            </p:cNvPr>
            <p:cNvSpPr txBox="1"/>
            <p:nvPr/>
          </p:nvSpPr>
          <p:spPr>
            <a:xfrm flipH="1">
              <a:off x="7304570" y="146351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B0BAE9F9-F6DB-C55F-7400-F22CB00D44F7}"/>
                </a:ext>
              </a:extLst>
            </p:cNvPr>
            <p:cNvSpPr txBox="1"/>
            <p:nvPr/>
          </p:nvSpPr>
          <p:spPr>
            <a:xfrm flipH="1">
              <a:off x="8114278" y="157615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12</a:t>
              </a:r>
              <a:endParaRPr kumimoji="1" lang="ja-JP" altLang="en-US" dirty="0"/>
            </a:p>
          </p:txBody>
        </p: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61E9DB88-529D-2C41-081E-D2C630572C0A}"/>
                </a:ext>
              </a:extLst>
            </p:cNvPr>
            <p:cNvSpPr txBox="1"/>
            <p:nvPr/>
          </p:nvSpPr>
          <p:spPr>
            <a:xfrm flipH="1">
              <a:off x="8527745" y="100366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13</a:t>
              </a:r>
              <a:endParaRPr kumimoji="1" lang="ja-JP" altLang="en-US" dirty="0"/>
            </a:p>
          </p:txBody>
        </p:sp>
        <p:sp>
          <p:nvSpPr>
            <p:cNvPr id="38" name="部分円 37">
              <a:extLst>
                <a:ext uri="{FF2B5EF4-FFF2-40B4-BE49-F238E27FC236}">
                  <a16:creationId xmlns:a16="http://schemas.microsoft.com/office/drawing/2014/main" id="{D8A5BB05-34A4-DAF6-1774-2297256C7B50}"/>
                </a:ext>
              </a:extLst>
            </p:cNvPr>
            <p:cNvSpPr/>
            <p:nvPr/>
          </p:nvSpPr>
          <p:spPr>
            <a:xfrm rot="5099836" flipH="1">
              <a:off x="6647110" y="749220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accent6">
                <a:lumMod val="7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B7D344BA-732C-2E5F-D4B5-4EBBF93CB48B}"/>
                </a:ext>
              </a:extLst>
            </p:cNvPr>
            <p:cNvSpPr txBox="1"/>
            <p:nvPr/>
          </p:nvSpPr>
          <p:spPr>
            <a:xfrm flipH="1">
              <a:off x="9456952" y="2604526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INTT</a:t>
              </a:r>
              <a:r>
                <a:rPr lang="en-US" altLang="ja-JP" dirty="0"/>
                <a:t>2</a:t>
              </a:r>
              <a:endParaRPr kumimoji="1" lang="en-US" altLang="ja-JP" dirty="0"/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FE25DBD3-97F0-3C94-77B5-EEDC2B439E8E}"/>
                </a:ext>
              </a:extLst>
            </p:cNvPr>
            <p:cNvSpPr txBox="1"/>
            <p:nvPr/>
          </p:nvSpPr>
          <p:spPr>
            <a:xfrm flipH="1">
              <a:off x="9139690" y="134689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9C35B941-8485-8822-A375-FCF38CC491FB}"/>
                </a:ext>
              </a:extLst>
            </p:cNvPr>
            <p:cNvSpPr txBox="1"/>
            <p:nvPr/>
          </p:nvSpPr>
          <p:spPr>
            <a:xfrm flipH="1">
              <a:off x="9575686" y="152314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B76C4079-4004-A788-0890-FE87FE43A0D9}"/>
                </a:ext>
              </a:extLst>
            </p:cNvPr>
            <p:cNvSpPr txBox="1"/>
            <p:nvPr/>
          </p:nvSpPr>
          <p:spPr>
            <a:xfrm flipH="1">
              <a:off x="10027585" y="164373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E80766E4-5D35-05F2-1A99-D3B1189FEC9A}"/>
                </a:ext>
              </a:extLst>
            </p:cNvPr>
            <p:cNvSpPr txBox="1"/>
            <p:nvPr/>
          </p:nvSpPr>
          <p:spPr>
            <a:xfrm flipH="1">
              <a:off x="9191374" y="75451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EB286ADE-B1F9-F3F5-2F4D-C3417F1D1CE6}"/>
                </a:ext>
              </a:extLst>
            </p:cNvPr>
            <p:cNvSpPr txBox="1"/>
            <p:nvPr/>
          </p:nvSpPr>
          <p:spPr>
            <a:xfrm flipH="1">
              <a:off x="9579662" y="97052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D6A88F77-4C3B-AA64-FF0B-A0A6ADD1E1CB}"/>
                </a:ext>
              </a:extLst>
            </p:cNvPr>
            <p:cNvSpPr txBox="1"/>
            <p:nvPr/>
          </p:nvSpPr>
          <p:spPr>
            <a:xfrm flipH="1">
              <a:off x="10023610" y="93209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9F87CBD4-F7DA-B7D3-E95D-E6CAAFE2DD02}"/>
                </a:ext>
              </a:extLst>
            </p:cNvPr>
            <p:cNvSpPr txBox="1"/>
            <p:nvPr/>
          </p:nvSpPr>
          <p:spPr>
            <a:xfrm flipH="1">
              <a:off x="10332388" y="132303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AE0AE6B5-55E5-604C-82DC-5BB70723116B}"/>
                </a:ext>
              </a:extLst>
            </p:cNvPr>
            <p:cNvSpPr txBox="1"/>
            <p:nvPr/>
          </p:nvSpPr>
          <p:spPr>
            <a:xfrm flipH="1">
              <a:off x="10315158" y="197636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9097873E-C0B4-CE79-2F4D-2A43023C5B36}"/>
                </a:ext>
              </a:extLst>
            </p:cNvPr>
            <p:cNvSpPr txBox="1"/>
            <p:nvPr/>
          </p:nvSpPr>
          <p:spPr>
            <a:xfrm flipH="1">
              <a:off x="10751157" y="226393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D8416A15-44BE-AD98-07FE-18476660DC8D}"/>
                </a:ext>
              </a:extLst>
            </p:cNvPr>
            <p:cNvSpPr txBox="1"/>
            <p:nvPr/>
          </p:nvSpPr>
          <p:spPr>
            <a:xfrm flipH="1">
              <a:off x="10790912" y="274897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BAEFC3C6-867D-0BA3-404D-8B7D319208CB}"/>
                </a:ext>
              </a:extLst>
            </p:cNvPr>
            <p:cNvSpPr txBox="1"/>
            <p:nvPr/>
          </p:nvSpPr>
          <p:spPr>
            <a:xfrm flipH="1">
              <a:off x="10781942" y="146085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4DE62C39-5C94-8A65-F26E-98A6E870A46F}"/>
                </a:ext>
              </a:extLst>
            </p:cNvPr>
            <p:cNvSpPr txBox="1"/>
            <p:nvPr/>
          </p:nvSpPr>
          <p:spPr>
            <a:xfrm flipH="1">
              <a:off x="10956870" y="193793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E534323A-2063-C027-E4DF-84503165F13F}"/>
                </a:ext>
              </a:extLst>
            </p:cNvPr>
            <p:cNvSpPr txBox="1"/>
            <p:nvPr/>
          </p:nvSpPr>
          <p:spPr>
            <a:xfrm flipH="1">
              <a:off x="11376965" y="2193702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12</a:t>
              </a:r>
              <a:endParaRPr kumimoji="1" lang="ja-JP" altLang="en-US" dirty="0"/>
            </a:p>
          </p:txBody>
        </p:sp>
        <p:sp>
          <p:nvSpPr>
            <p:cNvPr id="53" name="テキスト ボックス 52">
              <a:extLst>
                <a:ext uri="{FF2B5EF4-FFF2-40B4-BE49-F238E27FC236}">
                  <a16:creationId xmlns:a16="http://schemas.microsoft.com/office/drawing/2014/main" id="{A84A5BED-02E1-FFA6-0092-BA427C48727D}"/>
                </a:ext>
              </a:extLst>
            </p:cNvPr>
            <p:cNvSpPr txBox="1"/>
            <p:nvPr/>
          </p:nvSpPr>
          <p:spPr>
            <a:xfrm flipH="1">
              <a:off x="11264321" y="2711862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13</a:t>
              </a:r>
              <a:endParaRPr kumimoji="1" lang="ja-JP" altLang="en-US" dirty="0"/>
            </a:p>
          </p:txBody>
        </p:sp>
        <p:sp>
          <p:nvSpPr>
            <p:cNvPr id="54" name="部分円 53">
              <a:extLst>
                <a:ext uri="{FF2B5EF4-FFF2-40B4-BE49-F238E27FC236}">
                  <a16:creationId xmlns:a16="http://schemas.microsoft.com/office/drawing/2014/main" id="{4591413B-B243-D99A-A856-6161C47BB4F9}"/>
                </a:ext>
              </a:extLst>
            </p:cNvPr>
            <p:cNvSpPr/>
            <p:nvPr/>
          </p:nvSpPr>
          <p:spPr>
            <a:xfrm rot="10521879" flipH="1">
              <a:off x="6653736" y="742594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accent5">
                <a:lumMod val="7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59886A9F-778F-6CF5-E3E9-A85D4D62768D}"/>
                </a:ext>
              </a:extLst>
            </p:cNvPr>
            <p:cNvSpPr txBox="1"/>
            <p:nvPr/>
          </p:nvSpPr>
          <p:spPr>
            <a:xfrm flipH="1">
              <a:off x="9598751" y="3886012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INTT</a:t>
              </a:r>
              <a:r>
                <a:rPr lang="en-US" altLang="ja-JP" dirty="0"/>
                <a:t>3</a:t>
              </a:r>
              <a:endParaRPr kumimoji="1" lang="en-US" altLang="ja-JP" dirty="0"/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6763E7AE-FFA3-4AB0-90B9-2AEB2E543C4C}"/>
                </a:ext>
              </a:extLst>
            </p:cNvPr>
            <p:cNvSpPr txBox="1"/>
            <p:nvPr/>
          </p:nvSpPr>
          <p:spPr>
            <a:xfrm flipH="1">
              <a:off x="10924761" y="32353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47AD5F82-EFF7-7D87-0DAF-D546E497EBBD}"/>
                </a:ext>
              </a:extLst>
            </p:cNvPr>
            <p:cNvSpPr txBox="1"/>
            <p:nvPr/>
          </p:nvSpPr>
          <p:spPr>
            <a:xfrm flipH="1">
              <a:off x="10812117" y="369782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A7D10B74-99B8-555C-5F9D-40D48515E26C}"/>
                </a:ext>
              </a:extLst>
            </p:cNvPr>
            <p:cNvSpPr txBox="1"/>
            <p:nvPr/>
          </p:nvSpPr>
          <p:spPr>
            <a:xfrm flipH="1">
              <a:off x="10755133" y="416827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3836E1BA-0D26-C567-AB0B-BD7A05A539D6}"/>
                </a:ext>
              </a:extLst>
            </p:cNvPr>
            <p:cNvSpPr txBox="1"/>
            <p:nvPr/>
          </p:nvSpPr>
          <p:spPr>
            <a:xfrm flipH="1">
              <a:off x="11612549" y="332676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489A8264-2A09-F348-2C1E-DE76C942337F}"/>
                </a:ext>
              </a:extLst>
            </p:cNvPr>
            <p:cNvSpPr txBox="1"/>
            <p:nvPr/>
          </p:nvSpPr>
          <p:spPr>
            <a:xfrm flipH="1">
              <a:off x="11420393" y="366204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EFA847FE-B17B-1B6B-A6D3-925954AE6CCD}"/>
                </a:ext>
              </a:extLst>
            </p:cNvPr>
            <p:cNvSpPr txBox="1"/>
            <p:nvPr/>
          </p:nvSpPr>
          <p:spPr>
            <a:xfrm flipH="1">
              <a:off x="11411118" y="423586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C88D289E-4BE5-A299-A988-3B129D145D55}"/>
                </a:ext>
              </a:extLst>
            </p:cNvPr>
            <p:cNvSpPr txBox="1"/>
            <p:nvPr/>
          </p:nvSpPr>
          <p:spPr>
            <a:xfrm flipH="1">
              <a:off x="11037404" y="441874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4A5CA521-6E81-CD83-335D-BEE09F9D22EF}"/>
                </a:ext>
              </a:extLst>
            </p:cNvPr>
            <p:cNvSpPr txBox="1"/>
            <p:nvPr/>
          </p:nvSpPr>
          <p:spPr>
            <a:xfrm flipH="1">
              <a:off x="10360217" y="444392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8ADCCF7F-7F92-2FBE-63D1-663FBED08D0E}"/>
                </a:ext>
              </a:extLst>
            </p:cNvPr>
            <p:cNvSpPr txBox="1"/>
            <p:nvPr/>
          </p:nvSpPr>
          <p:spPr>
            <a:xfrm flipH="1">
              <a:off x="10073971" y="482558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7413BF6D-450B-A590-2E80-C0B25A4FA5E0}"/>
                </a:ext>
              </a:extLst>
            </p:cNvPr>
            <p:cNvSpPr txBox="1"/>
            <p:nvPr/>
          </p:nvSpPr>
          <p:spPr>
            <a:xfrm flipH="1">
              <a:off x="9573038" y="487329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13079D76-2D78-77B5-F7E4-49CA0B746B80}"/>
                </a:ext>
              </a:extLst>
            </p:cNvPr>
            <p:cNvSpPr txBox="1"/>
            <p:nvPr/>
          </p:nvSpPr>
          <p:spPr>
            <a:xfrm flipH="1">
              <a:off x="10748813" y="500051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id="{D189272D-A309-D0E2-6AB0-7F22DBA4ECB1}"/>
                </a:ext>
              </a:extLst>
            </p:cNvPr>
            <p:cNvSpPr txBox="1"/>
            <p:nvPr/>
          </p:nvSpPr>
          <p:spPr>
            <a:xfrm flipH="1">
              <a:off x="10239930" y="516749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78FA0220-097E-B960-8D62-3A98BDC78776}"/>
                </a:ext>
              </a:extLst>
            </p:cNvPr>
            <p:cNvSpPr txBox="1"/>
            <p:nvPr/>
          </p:nvSpPr>
          <p:spPr>
            <a:xfrm flipH="1">
              <a:off x="9913924" y="550144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12</a:t>
              </a:r>
              <a:endParaRPr kumimoji="1" lang="ja-JP" altLang="en-US" dirty="0"/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4ED4CE59-7EB7-1085-705B-CF9A4BBCB891}"/>
                </a:ext>
              </a:extLst>
            </p:cNvPr>
            <p:cNvSpPr txBox="1"/>
            <p:nvPr/>
          </p:nvSpPr>
          <p:spPr>
            <a:xfrm flipH="1">
              <a:off x="9444798" y="5461693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13</a:t>
              </a:r>
              <a:endParaRPr kumimoji="1" lang="ja-JP" altLang="en-US" dirty="0"/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700A4AF8-DDEA-301D-DD7C-EF047C1B7998}"/>
              </a:ext>
            </a:extLst>
          </p:cNvPr>
          <p:cNvGrpSpPr/>
          <p:nvPr/>
        </p:nvGrpSpPr>
        <p:grpSpPr>
          <a:xfrm>
            <a:off x="4142610" y="2655067"/>
            <a:ext cx="4160414" cy="3839653"/>
            <a:chOff x="6595931" y="742594"/>
            <a:chExt cx="5757645" cy="5313740"/>
          </a:xfrm>
        </p:grpSpPr>
        <p:pic>
          <p:nvPicPr>
            <p:cNvPr id="71" name="図 70">
              <a:extLst>
                <a:ext uri="{FF2B5EF4-FFF2-40B4-BE49-F238E27FC236}">
                  <a16:creationId xmlns:a16="http://schemas.microsoft.com/office/drawing/2014/main" id="{9B395078-BE53-FDB9-B00A-911D60C353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595931" y="757823"/>
              <a:ext cx="5757645" cy="5298511"/>
            </a:xfrm>
            <a:prstGeom prst="rect">
              <a:avLst/>
            </a:prstGeom>
          </p:spPr>
        </p:pic>
        <p:sp>
          <p:nvSpPr>
            <p:cNvPr id="72" name="部分円 71">
              <a:extLst>
                <a:ext uri="{FF2B5EF4-FFF2-40B4-BE49-F238E27FC236}">
                  <a16:creationId xmlns:a16="http://schemas.microsoft.com/office/drawing/2014/main" id="{71867480-4044-6442-DBC4-F409041F104F}"/>
                </a:ext>
              </a:extLst>
            </p:cNvPr>
            <p:cNvSpPr/>
            <p:nvPr/>
          </p:nvSpPr>
          <p:spPr>
            <a:xfrm rot="15904103" flipH="1">
              <a:off x="6649758" y="770424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bg1">
                <a:lumMod val="7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31B2F4C8-8158-2889-58EF-F04D40D4CEB1}"/>
                </a:ext>
              </a:extLst>
            </p:cNvPr>
            <p:cNvSpPr txBox="1"/>
            <p:nvPr/>
          </p:nvSpPr>
          <p:spPr>
            <a:xfrm flipH="1">
              <a:off x="8218218" y="551692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74" name="テキスト ボックス 73">
              <a:extLst>
                <a:ext uri="{FF2B5EF4-FFF2-40B4-BE49-F238E27FC236}">
                  <a16:creationId xmlns:a16="http://schemas.microsoft.com/office/drawing/2014/main" id="{39A1000B-B360-FFA5-640C-E84BBFC8DA4F}"/>
                </a:ext>
              </a:extLst>
            </p:cNvPr>
            <p:cNvSpPr txBox="1"/>
            <p:nvPr/>
          </p:nvSpPr>
          <p:spPr>
            <a:xfrm flipH="1">
              <a:off x="8206434" y="486261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75" name="テキスト ボックス 74">
              <a:extLst>
                <a:ext uri="{FF2B5EF4-FFF2-40B4-BE49-F238E27FC236}">
                  <a16:creationId xmlns:a16="http://schemas.microsoft.com/office/drawing/2014/main" id="{E670A6D5-16A0-2154-8988-CC33F7DC132C}"/>
                </a:ext>
              </a:extLst>
            </p:cNvPr>
            <p:cNvSpPr txBox="1"/>
            <p:nvPr/>
          </p:nvSpPr>
          <p:spPr>
            <a:xfrm flipH="1">
              <a:off x="7893195" y="509383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E60B51C2-6251-5D24-5B3C-6991FC84E41E}"/>
                </a:ext>
              </a:extLst>
            </p:cNvPr>
            <p:cNvSpPr txBox="1"/>
            <p:nvPr/>
          </p:nvSpPr>
          <p:spPr>
            <a:xfrm flipH="1">
              <a:off x="8686572" y="54316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FA0C0A45-CF4C-9AD1-FCAD-C2CA354552A8}"/>
                </a:ext>
              </a:extLst>
            </p:cNvPr>
            <p:cNvSpPr txBox="1"/>
            <p:nvPr/>
          </p:nvSpPr>
          <p:spPr>
            <a:xfrm flipH="1">
              <a:off x="9131640" y="568504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78" name="テキスト ボックス 77">
              <a:extLst>
                <a:ext uri="{FF2B5EF4-FFF2-40B4-BE49-F238E27FC236}">
                  <a16:creationId xmlns:a16="http://schemas.microsoft.com/office/drawing/2014/main" id="{7CBC5095-E62A-E40D-4DFA-710328444ECA}"/>
                </a:ext>
              </a:extLst>
            </p:cNvPr>
            <p:cNvSpPr txBox="1"/>
            <p:nvPr/>
          </p:nvSpPr>
          <p:spPr>
            <a:xfrm flipH="1">
              <a:off x="8692057" y="48360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D9C9A6CE-5406-7BAE-4125-DDD00E9C8302}"/>
                </a:ext>
              </a:extLst>
            </p:cNvPr>
            <p:cNvSpPr txBox="1"/>
            <p:nvPr/>
          </p:nvSpPr>
          <p:spPr>
            <a:xfrm flipH="1">
              <a:off x="9136279" y="51149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80" name="テキスト ボックス 79">
              <a:extLst>
                <a:ext uri="{FF2B5EF4-FFF2-40B4-BE49-F238E27FC236}">
                  <a16:creationId xmlns:a16="http://schemas.microsoft.com/office/drawing/2014/main" id="{123873F8-8A3A-8D6D-526E-F27659490E37}"/>
                </a:ext>
              </a:extLst>
            </p:cNvPr>
            <p:cNvSpPr txBox="1"/>
            <p:nvPr/>
          </p:nvSpPr>
          <p:spPr>
            <a:xfrm flipH="1">
              <a:off x="6833998" y="418587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F87F9FF9-85B4-2A61-B97A-C5E28B0F1C6C}"/>
                </a:ext>
              </a:extLst>
            </p:cNvPr>
            <p:cNvSpPr txBox="1"/>
            <p:nvPr/>
          </p:nvSpPr>
          <p:spPr>
            <a:xfrm flipH="1">
              <a:off x="7557982" y="366627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20BE21BF-F0C7-522D-5AB7-F7968E1CFFBA}"/>
                </a:ext>
              </a:extLst>
            </p:cNvPr>
            <p:cNvSpPr txBox="1"/>
            <p:nvPr/>
          </p:nvSpPr>
          <p:spPr>
            <a:xfrm flipH="1">
              <a:off x="7984215" y="439870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83" name="テキスト ボックス 82">
              <a:extLst>
                <a:ext uri="{FF2B5EF4-FFF2-40B4-BE49-F238E27FC236}">
                  <a16:creationId xmlns:a16="http://schemas.microsoft.com/office/drawing/2014/main" id="{B39B4514-81EC-893F-20F8-A2BB4E05082E}"/>
                </a:ext>
              </a:extLst>
            </p:cNvPr>
            <p:cNvSpPr txBox="1"/>
            <p:nvPr/>
          </p:nvSpPr>
          <p:spPr>
            <a:xfrm flipH="1">
              <a:off x="7297470" y="445455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5ABDE387-D705-9CA6-F02E-28FFABAE0A7B}"/>
                </a:ext>
              </a:extLst>
            </p:cNvPr>
            <p:cNvSpPr txBox="1"/>
            <p:nvPr/>
          </p:nvSpPr>
          <p:spPr>
            <a:xfrm flipH="1">
              <a:off x="7365163" y="498275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85" name="テキスト ボックス 84">
              <a:extLst>
                <a:ext uri="{FF2B5EF4-FFF2-40B4-BE49-F238E27FC236}">
                  <a16:creationId xmlns:a16="http://schemas.microsoft.com/office/drawing/2014/main" id="{17F2A627-C449-877C-86ED-F6E32C58027B}"/>
                </a:ext>
              </a:extLst>
            </p:cNvPr>
            <p:cNvSpPr txBox="1"/>
            <p:nvPr/>
          </p:nvSpPr>
          <p:spPr>
            <a:xfrm flipH="1">
              <a:off x="7499625" y="418645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86" name="テキスト ボックス 85">
              <a:extLst>
                <a:ext uri="{FF2B5EF4-FFF2-40B4-BE49-F238E27FC236}">
                  <a16:creationId xmlns:a16="http://schemas.microsoft.com/office/drawing/2014/main" id="{17A7CDCD-EF19-7241-CC63-F9FBCBA0D084}"/>
                </a:ext>
              </a:extLst>
            </p:cNvPr>
            <p:cNvSpPr txBox="1"/>
            <p:nvPr/>
          </p:nvSpPr>
          <p:spPr>
            <a:xfrm flipH="1">
              <a:off x="6945007" y="366549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9AA8C978-AF2B-7BF8-A5F2-343F2E0A8F95}"/>
                </a:ext>
              </a:extLst>
            </p:cNvPr>
            <p:cNvSpPr txBox="1"/>
            <p:nvPr/>
          </p:nvSpPr>
          <p:spPr>
            <a:xfrm flipH="1">
              <a:off x="8139687" y="3953597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FF0000"/>
                  </a:solidFill>
                </a:rPr>
                <a:t>INTT0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88" name="部分円 87">
              <a:extLst>
                <a:ext uri="{FF2B5EF4-FFF2-40B4-BE49-F238E27FC236}">
                  <a16:creationId xmlns:a16="http://schemas.microsoft.com/office/drawing/2014/main" id="{D3CF4A52-576E-9749-F649-8BF1E389D292}"/>
                </a:ext>
              </a:extLst>
            </p:cNvPr>
            <p:cNvSpPr/>
            <p:nvPr/>
          </p:nvSpPr>
          <p:spPr>
            <a:xfrm rot="21286816" flipH="1">
              <a:off x="6648433" y="763798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accent6">
                <a:lumMod val="40000"/>
                <a:lumOff val="6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13A424BA-DC4D-8EFB-35C2-1FA83E684CB0}"/>
                </a:ext>
              </a:extLst>
            </p:cNvPr>
            <p:cNvSpPr txBox="1"/>
            <p:nvPr/>
          </p:nvSpPr>
          <p:spPr>
            <a:xfrm flipH="1">
              <a:off x="8138361" y="2706567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FF0000"/>
                  </a:solidFill>
                </a:rPr>
                <a:t>INTT</a:t>
              </a:r>
              <a:r>
                <a:rPr lang="en-US" altLang="ja-JP" dirty="0">
                  <a:solidFill>
                    <a:srgbClr val="FF0000"/>
                  </a:solidFill>
                </a:rPr>
                <a:t>1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C9845348-6B19-B1BE-3867-9117D173224B}"/>
                </a:ext>
              </a:extLst>
            </p:cNvPr>
            <p:cNvSpPr txBox="1"/>
            <p:nvPr/>
          </p:nvSpPr>
          <p:spPr>
            <a:xfrm flipH="1">
              <a:off x="7471239" y="234743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593EC51D-21CF-FF7A-E5CD-B2163B43A218}"/>
                </a:ext>
              </a:extLst>
            </p:cNvPr>
            <p:cNvSpPr txBox="1"/>
            <p:nvPr/>
          </p:nvSpPr>
          <p:spPr>
            <a:xfrm flipH="1">
              <a:off x="7225236" y="3215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92" name="テキスト ボックス 91">
              <a:extLst>
                <a:ext uri="{FF2B5EF4-FFF2-40B4-BE49-F238E27FC236}">
                  <a16:creationId xmlns:a16="http://schemas.microsoft.com/office/drawing/2014/main" id="{D9D7EF7B-426B-1F02-C2FA-508885C62D7C}"/>
                </a:ext>
              </a:extLst>
            </p:cNvPr>
            <p:cNvSpPr txBox="1"/>
            <p:nvPr/>
          </p:nvSpPr>
          <p:spPr>
            <a:xfrm flipH="1">
              <a:off x="6953834" y="281894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93" name="テキスト ボックス 92">
              <a:extLst>
                <a:ext uri="{FF2B5EF4-FFF2-40B4-BE49-F238E27FC236}">
                  <a16:creationId xmlns:a16="http://schemas.microsoft.com/office/drawing/2014/main" id="{70DF561D-C1C4-58B8-10ED-2CD1F0FDCF79}"/>
                </a:ext>
              </a:extLst>
            </p:cNvPr>
            <p:cNvSpPr txBox="1"/>
            <p:nvPr/>
          </p:nvSpPr>
          <p:spPr>
            <a:xfrm flipH="1">
              <a:off x="6641447" y="323021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94" name="テキスト ボックス 93">
              <a:extLst>
                <a:ext uri="{FF2B5EF4-FFF2-40B4-BE49-F238E27FC236}">
                  <a16:creationId xmlns:a16="http://schemas.microsoft.com/office/drawing/2014/main" id="{7F437210-1736-C5DB-5238-B7BF20F675AB}"/>
                </a:ext>
              </a:extLst>
            </p:cNvPr>
            <p:cNvSpPr txBox="1"/>
            <p:nvPr/>
          </p:nvSpPr>
          <p:spPr>
            <a:xfrm flipH="1">
              <a:off x="7551856" y="279437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95" name="テキスト ボックス 94">
              <a:extLst>
                <a:ext uri="{FF2B5EF4-FFF2-40B4-BE49-F238E27FC236}">
                  <a16:creationId xmlns:a16="http://schemas.microsoft.com/office/drawing/2014/main" id="{EA7D9B5A-74E2-112C-ACC7-694F0E69EE74}"/>
                </a:ext>
              </a:extLst>
            </p:cNvPr>
            <p:cNvSpPr txBox="1"/>
            <p:nvPr/>
          </p:nvSpPr>
          <p:spPr>
            <a:xfrm flipH="1">
              <a:off x="7308363" y="197644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E5765CCE-2888-7553-0F17-7491316FB180}"/>
                </a:ext>
              </a:extLst>
            </p:cNvPr>
            <p:cNvSpPr txBox="1"/>
            <p:nvPr/>
          </p:nvSpPr>
          <p:spPr>
            <a:xfrm flipH="1">
              <a:off x="6816032" y="231562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CCAEBFFA-A5B4-BC75-AA85-294424E19D80}"/>
                </a:ext>
              </a:extLst>
            </p:cNvPr>
            <p:cNvSpPr txBox="1"/>
            <p:nvPr/>
          </p:nvSpPr>
          <p:spPr>
            <a:xfrm flipH="1">
              <a:off x="8185802" y="93705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98" name="テキスト ボックス 97">
              <a:extLst>
                <a:ext uri="{FF2B5EF4-FFF2-40B4-BE49-F238E27FC236}">
                  <a16:creationId xmlns:a16="http://schemas.microsoft.com/office/drawing/2014/main" id="{A22AEDEB-BF48-5DB6-F2BC-7EB9A0AF4072}"/>
                </a:ext>
              </a:extLst>
            </p:cNvPr>
            <p:cNvSpPr txBox="1"/>
            <p:nvPr/>
          </p:nvSpPr>
          <p:spPr>
            <a:xfrm flipH="1">
              <a:off x="8709264" y="162427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id="{28134AFB-9CDC-2305-6481-D7B0E5F3F1E9}"/>
                </a:ext>
              </a:extLst>
            </p:cNvPr>
            <p:cNvSpPr txBox="1"/>
            <p:nvPr/>
          </p:nvSpPr>
          <p:spPr>
            <a:xfrm flipH="1">
              <a:off x="7949361" y="205929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id="{46E25A4A-E364-D5ED-F594-C89F87704125}"/>
                </a:ext>
              </a:extLst>
            </p:cNvPr>
            <p:cNvSpPr txBox="1"/>
            <p:nvPr/>
          </p:nvSpPr>
          <p:spPr>
            <a:xfrm flipH="1">
              <a:off x="7880313" y="138518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101" name="テキスト ボックス 100">
              <a:extLst>
                <a:ext uri="{FF2B5EF4-FFF2-40B4-BE49-F238E27FC236}">
                  <a16:creationId xmlns:a16="http://schemas.microsoft.com/office/drawing/2014/main" id="{05C61D92-7F71-E6E2-BF05-21630C3403AD}"/>
                </a:ext>
              </a:extLst>
            </p:cNvPr>
            <p:cNvSpPr txBox="1"/>
            <p:nvPr/>
          </p:nvSpPr>
          <p:spPr>
            <a:xfrm flipH="1">
              <a:off x="7359803" y="147578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id="{C4689CEE-364F-8253-76E6-434CCA72820F}"/>
                </a:ext>
              </a:extLst>
            </p:cNvPr>
            <p:cNvSpPr txBox="1"/>
            <p:nvPr/>
          </p:nvSpPr>
          <p:spPr>
            <a:xfrm flipH="1">
              <a:off x="8181785" y="158229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5F04684B-3D39-12B2-252F-9BB4064566A3}"/>
                </a:ext>
              </a:extLst>
            </p:cNvPr>
            <p:cNvSpPr txBox="1"/>
            <p:nvPr/>
          </p:nvSpPr>
          <p:spPr>
            <a:xfrm flipH="1">
              <a:off x="8705718" y="10466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104" name="部分円 103">
              <a:extLst>
                <a:ext uri="{FF2B5EF4-FFF2-40B4-BE49-F238E27FC236}">
                  <a16:creationId xmlns:a16="http://schemas.microsoft.com/office/drawing/2014/main" id="{EEAB156A-A197-A476-4661-A91FB98B6108}"/>
                </a:ext>
              </a:extLst>
            </p:cNvPr>
            <p:cNvSpPr/>
            <p:nvPr/>
          </p:nvSpPr>
          <p:spPr>
            <a:xfrm rot="5099836" flipH="1">
              <a:off x="6647110" y="749220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accent6">
                <a:lumMod val="7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105" name="テキスト ボックス 104">
              <a:extLst>
                <a:ext uri="{FF2B5EF4-FFF2-40B4-BE49-F238E27FC236}">
                  <a16:creationId xmlns:a16="http://schemas.microsoft.com/office/drawing/2014/main" id="{D0059C8A-3E92-90C3-D99B-BA490D1EC0E8}"/>
                </a:ext>
              </a:extLst>
            </p:cNvPr>
            <p:cNvSpPr txBox="1"/>
            <p:nvPr/>
          </p:nvSpPr>
          <p:spPr>
            <a:xfrm flipH="1">
              <a:off x="9456952" y="2604526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FF0000"/>
                  </a:solidFill>
                </a:rPr>
                <a:t>INTT</a:t>
              </a:r>
              <a:r>
                <a:rPr lang="en-US" altLang="ja-JP" dirty="0">
                  <a:solidFill>
                    <a:srgbClr val="FF0000"/>
                  </a:solidFill>
                </a:rPr>
                <a:t>2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06" name="テキスト ボックス 105">
              <a:extLst>
                <a:ext uri="{FF2B5EF4-FFF2-40B4-BE49-F238E27FC236}">
                  <a16:creationId xmlns:a16="http://schemas.microsoft.com/office/drawing/2014/main" id="{E56CDDD4-07C0-B845-E626-F7230C259004}"/>
                </a:ext>
              </a:extLst>
            </p:cNvPr>
            <p:cNvSpPr txBox="1"/>
            <p:nvPr/>
          </p:nvSpPr>
          <p:spPr>
            <a:xfrm flipH="1">
              <a:off x="9139690" y="134689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107" name="テキスト ボックス 106">
              <a:extLst>
                <a:ext uri="{FF2B5EF4-FFF2-40B4-BE49-F238E27FC236}">
                  <a16:creationId xmlns:a16="http://schemas.microsoft.com/office/drawing/2014/main" id="{0F928E40-21A6-11C9-F59F-69CC1F373E62}"/>
                </a:ext>
              </a:extLst>
            </p:cNvPr>
            <p:cNvSpPr txBox="1"/>
            <p:nvPr/>
          </p:nvSpPr>
          <p:spPr>
            <a:xfrm flipH="1">
              <a:off x="9581823" y="162747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108" name="テキスト ボックス 107">
              <a:extLst>
                <a:ext uri="{FF2B5EF4-FFF2-40B4-BE49-F238E27FC236}">
                  <a16:creationId xmlns:a16="http://schemas.microsoft.com/office/drawing/2014/main" id="{2D032354-02EA-145F-1B0E-0643827B95DC}"/>
                </a:ext>
              </a:extLst>
            </p:cNvPr>
            <p:cNvSpPr txBox="1"/>
            <p:nvPr/>
          </p:nvSpPr>
          <p:spPr>
            <a:xfrm flipH="1">
              <a:off x="10058270" y="158236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109" name="テキスト ボックス 108">
              <a:extLst>
                <a:ext uri="{FF2B5EF4-FFF2-40B4-BE49-F238E27FC236}">
                  <a16:creationId xmlns:a16="http://schemas.microsoft.com/office/drawing/2014/main" id="{8EED745A-7E66-1052-BD0C-E336D11C58D6}"/>
                </a:ext>
              </a:extLst>
            </p:cNvPr>
            <p:cNvSpPr txBox="1"/>
            <p:nvPr/>
          </p:nvSpPr>
          <p:spPr>
            <a:xfrm flipH="1">
              <a:off x="9142278" y="76065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110" name="テキスト ボックス 109">
              <a:extLst>
                <a:ext uri="{FF2B5EF4-FFF2-40B4-BE49-F238E27FC236}">
                  <a16:creationId xmlns:a16="http://schemas.microsoft.com/office/drawing/2014/main" id="{47BEEADF-C589-11AB-AB75-222328718F5D}"/>
                </a:ext>
              </a:extLst>
            </p:cNvPr>
            <p:cNvSpPr txBox="1"/>
            <p:nvPr/>
          </p:nvSpPr>
          <p:spPr>
            <a:xfrm flipH="1">
              <a:off x="9579662" y="105644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111" name="テキスト ボックス 110">
              <a:extLst>
                <a:ext uri="{FF2B5EF4-FFF2-40B4-BE49-F238E27FC236}">
                  <a16:creationId xmlns:a16="http://schemas.microsoft.com/office/drawing/2014/main" id="{2C961CED-F72C-9838-1089-A4CE57878172}"/>
                </a:ext>
              </a:extLst>
            </p:cNvPr>
            <p:cNvSpPr txBox="1"/>
            <p:nvPr/>
          </p:nvSpPr>
          <p:spPr>
            <a:xfrm flipH="1">
              <a:off x="10078843" y="94436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112" name="テキスト ボックス 111">
              <a:extLst>
                <a:ext uri="{FF2B5EF4-FFF2-40B4-BE49-F238E27FC236}">
                  <a16:creationId xmlns:a16="http://schemas.microsoft.com/office/drawing/2014/main" id="{77F5C44A-F97B-3824-458E-C0B652EAA8A3}"/>
                </a:ext>
              </a:extLst>
            </p:cNvPr>
            <p:cNvSpPr txBox="1"/>
            <p:nvPr/>
          </p:nvSpPr>
          <p:spPr>
            <a:xfrm flipH="1">
              <a:off x="10393758" y="138440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113" name="テキスト ボックス 112">
              <a:extLst>
                <a:ext uri="{FF2B5EF4-FFF2-40B4-BE49-F238E27FC236}">
                  <a16:creationId xmlns:a16="http://schemas.microsoft.com/office/drawing/2014/main" id="{A787CF95-F5EB-86B6-574C-BC6671C568D6}"/>
                </a:ext>
              </a:extLst>
            </p:cNvPr>
            <p:cNvSpPr txBox="1"/>
            <p:nvPr/>
          </p:nvSpPr>
          <p:spPr>
            <a:xfrm flipH="1">
              <a:off x="10327432" y="207456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7615DBB5-AE47-A7BD-0636-303DF0FF8CA2}"/>
                </a:ext>
              </a:extLst>
            </p:cNvPr>
            <p:cNvSpPr txBox="1"/>
            <p:nvPr/>
          </p:nvSpPr>
          <p:spPr>
            <a:xfrm flipH="1">
              <a:off x="10751157" y="226393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115" name="テキスト ボックス 114">
              <a:extLst>
                <a:ext uri="{FF2B5EF4-FFF2-40B4-BE49-F238E27FC236}">
                  <a16:creationId xmlns:a16="http://schemas.microsoft.com/office/drawing/2014/main" id="{1CB04F2D-AC81-D422-142D-E7F394D4969C}"/>
                </a:ext>
              </a:extLst>
            </p:cNvPr>
            <p:cNvSpPr txBox="1"/>
            <p:nvPr/>
          </p:nvSpPr>
          <p:spPr>
            <a:xfrm flipH="1">
              <a:off x="10717268" y="279806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116" name="テキスト ボックス 115">
              <a:extLst>
                <a:ext uri="{FF2B5EF4-FFF2-40B4-BE49-F238E27FC236}">
                  <a16:creationId xmlns:a16="http://schemas.microsoft.com/office/drawing/2014/main" id="{A8E0E62A-6CFC-9FC0-290E-5AF017F75F4D}"/>
                </a:ext>
              </a:extLst>
            </p:cNvPr>
            <p:cNvSpPr txBox="1"/>
            <p:nvPr/>
          </p:nvSpPr>
          <p:spPr>
            <a:xfrm flipH="1">
              <a:off x="10824901" y="144858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117" name="テキスト ボックス 116">
              <a:extLst>
                <a:ext uri="{FF2B5EF4-FFF2-40B4-BE49-F238E27FC236}">
                  <a16:creationId xmlns:a16="http://schemas.microsoft.com/office/drawing/2014/main" id="{B9111A35-5EEB-5016-7294-118FF4BE1B28}"/>
                </a:ext>
              </a:extLst>
            </p:cNvPr>
            <p:cNvSpPr txBox="1"/>
            <p:nvPr/>
          </p:nvSpPr>
          <p:spPr>
            <a:xfrm flipH="1">
              <a:off x="10889363" y="198089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118" name="テキスト ボックス 117">
              <a:extLst>
                <a:ext uri="{FF2B5EF4-FFF2-40B4-BE49-F238E27FC236}">
                  <a16:creationId xmlns:a16="http://schemas.microsoft.com/office/drawing/2014/main" id="{7809CE3A-6E86-D0E9-3DC0-8C4187D3CF6B}"/>
                </a:ext>
              </a:extLst>
            </p:cNvPr>
            <p:cNvSpPr txBox="1"/>
            <p:nvPr/>
          </p:nvSpPr>
          <p:spPr>
            <a:xfrm flipH="1">
              <a:off x="11413787" y="2298031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119" name="テキスト ボックス 118">
              <a:extLst>
                <a:ext uri="{FF2B5EF4-FFF2-40B4-BE49-F238E27FC236}">
                  <a16:creationId xmlns:a16="http://schemas.microsoft.com/office/drawing/2014/main" id="{7CFAC78C-1DA1-133E-A69F-CE1C0579943D}"/>
                </a:ext>
              </a:extLst>
            </p:cNvPr>
            <p:cNvSpPr txBox="1"/>
            <p:nvPr/>
          </p:nvSpPr>
          <p:spPr>
            <a:xfrm flipH="1">
              <a:off x="11233636" y="277936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120" name="部分円 119">
              <a:extLst>
                <a:ext uri="{FF2B5EF4-FFF2-40B4-BE49-F238E27FC236}">
                  <a16:creationId xmlns:a16="http://schemas.microsoft.com/office/drawing/2014/main" id="{CC7AB6C3-1308-863E-24B3-5CBDC4454CFF}"/>
                </a:ext>
              </a:extLst>
            </p:cNvPr>
            <p:cNvSpPr/>
            <p:nvPr/>
          </p:nvSpPr>
          <p:spPr>
            <a:xfrm rot="10521879" flipH="1">
              <a:off x="6653736" y="742594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accent5">
                <a:lumMod val="7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121" name="テキスト ボックス 120">
              <a:extLst>
                <a:ext uri="{FF2B5EF4-FFF2-40B4-BE49-F238E27FC236}">
                  <a16:creationId xmlns:a16="http://schemas.microsoft.com/office/drawing/2014/main" id="{9A7BA7FE-1406-AC67-4C7F-5EF1D5E9BF20}"/>
                </a:ext>
              </a:extLst>
            </p:cNvPr>
            <p:cNvSpPr txBox="1"/>
            <p:nvPr/>
          </p:nvSpPr>
          <p:spPr>
            <a:xfrm flipH="1">
              <a:off x="9598751" y="3886012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FF0000"/>
                  </a:solidFill>
                </a:rPr>
                <a:t>INTT</a:t>
              </a:r>
              <a:r>
                <a:rPr lang="en-US" altLang="ja-JP" dirty="0">
                  <a:solidFill>
                    <a:srgbClr val="FF0000"/>
                  </a:solidFill>
                </a:rPr>
                <a:t>3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22" name="テキスト ボックス 121">
              <a:extLst>
                <a:ext uri="{FF2B5EF4-FFF2-40B4-BE49-F238E27FC236}">
                  <a16:creationId xmlns:a16="http://schemas.microsoft.com/office/drawing/2014/main" id="{91870AEF-1D7F-D088-FFC7-064F3407F81F}"/>
                </a:ext>
              </a:extLst>
            </p:cNvPr>
            <p:cNvSpPr txBox="1"/>
            <p:nvPr/>
          </p:nvSpPr>
          <p:spPr>
            <a:xfrm flipH="1">
              <a:off x="11016201" y="32353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123" name="テキスト ボックス 122">
              <a:extLst>
                <a:ext uri="{FF2B5EF4-FFF2-40B4-BE49-F238E27FC236}">
                  <a16:creationId xmlns:a16="http://schemas.microsoft.com/office/drawing/2014/main" id="{A0902CCA-97F1-1F83-1102-B86646417955}"/>
                </a:ext>
              </a:extLst>
            </p:cNvPr>
            <p:cNvSpPr txBox="1"/>
            <p:nvPr/>
          </p:nvSpPr>
          <p:spPr>
            <a:xfrm flipH="1">
              <a:off x="10720677" y="367496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9BE7D258-2AEE-E023-1F83-33BA54C578A6}"/>
                </a:ext>
              </a:extLst>
            </p:cNvPr>
            <p:cNvSpPr txBox="1"/>
            <p:nvPr/>
          </p:nvSpPr>
          <p:spPr>
            <a:xfrm flipH="1">
              <a:off x="10755133" y="416827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125" name="テキスト ボックス 124">
              <a:extLst>
                <a:ext uri="{FF2B5EF4-FFF2-40B4-BE49-F238E27FC236}">
                  <a16:creationId xmlns:a16="http://schemas.microsoft.com/office/drawing/2014/main" id="{D3CB5ED5-DAFA-8000-F4CC-3C09931CC527}"/>
                </a:ext>
              </a:extLst>
            </p:cNvPr>
            <p:cNvSpPr txBox="1"/>
            <p:nvPr/>
          </p:nvSpPr>
          <p:spPr>
            <a:xfrm flipH="1">
              <a:off x="11569590" y="3240846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12</a:t>
              </a:r>
              <a:endParaRPr kumimoji="1" lang="ja-JP" altLang="en-US" dirty="0"/>
            </a:p>
          </p:txBody>
        </p:sp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2E14D2BB-7DA5-ABD7-E1ED-640522A30529}"/>
                </a:ext>
              </a:extLst>
            </p:cNvPr>
            <p:cNvSpPr txBox="1"/>
            <p:nvPr/>
          </p:nvSpPr>
          <p:spPr>
            <a:xfrm flipH="1">
              <a:off x="11236284" y="366204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12</a:t>
              </a:r>
              <a:endParaRPr kumimoji="1" lang="ja-JP" altLang="en-US" dirty="0"/>
            </a:p>
          </p:txBody>
        </p:sp>
        <p:sp>
          <p:nvSpPr>
            <p:cNvPr id="127" name="テキスト ボックス 126">
              <a:extLst>
                <a:ext uri="{FF2B5EF4-FFF2-40B4-BE49-F238E27FC236}">
                  <a16:creationId xmlns:a16="http://schemas.microsoft.com/office/drawing/2014/main" id="{6F734BC1-5C4D-1B33-E9FC-71054FF463B1}"/>
                </a:ext>
              </a:extLst>
            </p:cNvPr>
            <p:cNvSpPr txBox="1"/>
            <p:nvPr/>
          </p:nvSpPr>
          <p:spPr>
            <a:xfrm flipH="1">
              <a:off x="11386570" y="416221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13</a:t>
              </a:r>
              <a:endParaRPr kumimoji="1" lang="ja-JP" altLang="en-US" dirty="0"/>
            </a:p>
          </p:txBody>
        </p:sp>
        <p:sp>
          <p:nvSpPr>
            <p:cNvPr id="128" name="テキスト ボックス 127">
              <a:extLst>
                <a:ext uri="{FF2B5EF4-FFF2-40B4-BE49-F238E27FC236}">
                  <a16:creationId xmlns:a16="http://schemas.microsoft.com/office/drawing/2014/main" id="{0F0ADA63-9242-B4E0-091B-BF2979A2B880}"/>
                </a:ext>
              </a:extLst>
            </p:cNvPr>
            <p:cNvSpPr txBox="1"/>
            <p:nvPr/>
          </p:nvSpPr>
          <p:spPr>
            <a:xfrm flipH="1">
              <a:off x="10908528" y="444943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13</a:t>
              </a:r>
              <a:endParaRPr kumimoji="1" lang="ja-JP" altLang="en-US" dirty="0"/>
            </a:p>
          </p:txBody>
        </p:sp>
        <p:sp>
          <p:nvSpPr>
            <p:cNvPr id="129" name="テキスト ボックス 128">
              <a:extLst>
                <a:ext uri="{FF2B5EF4-FFF2-40B4-BE49-F238E27FC236}">
                  <a16:creationId xmlns:a16="http://schemas.microsoft.com/office/drawing/2014/main" id="{65AB6C52-5CE4-F042-C735-12EC3709E294}"/>
                </a:ext>
              </a:extLst>
            </p:cNvPr>
            <p:cNvSpPr txBox="1"/>
            <p:nvPr/>
          </p:nvSpPr>
          <p:spPr>
            <a:xfrm flipH="1">
              <a:off x="10206792" y="4400966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130" name="テキスト ボックス 129">
              <a:extLst>
                <a:ext uri="{FF2B5EF4-FFF2-40B4-BE49-F238E27FC236}">
                  <a16:creationId xmlns:a16="http://schemas.microsoft.com/office/drawing/2014/main" id="{C46BC7A4-8EF1-8BA9-BE0C-5B237F75A37F}"/>
                </a:ext>
              </a:extLst>
            </p:cNvPr>
            <p:cNvSpPr txBox="1"/>
            <p:nvPr/>
          </p:nvSpPr>
          <p:spPr>
            <a:xfrm flipH="1">
              <a:off x="10006464" y="488081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131" name="テキスト ボックス 130">
              <a:extLst>
                <a:ext uri="{FF2B5EF4-FFF2-40B4-BE49-F238E27FC236}">
                  <a16:creationId xmlns:a16="http://schemas.microsoft.com/office/drawing/2014/main" id="{6ED93E2C-2591-1AEF-E097-AFC18C03E616}"/>
                </a:ext>
              </a:extLst>
            </p:cNvPr>
            <p:cNvSpPr txBox="1"/>
            <p:nvPr/>
          </p:nvSpPr>
          <p:spPr>
            <a:xfrm flipH="1">
              <a:off x="9505531" y="481192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132" name="テキスト ボックス 131">
              <a:extLst>
                <a:ext uri="{FF2B5EF4-FFF2-40B4-BE49-F238E27FC236}">
                  <a16:creationId xmlns:a16="http://schemas.microsoft.com/office/drawing/2014/main" id="{1D3C7EEE-7D42-5DF2-397E-DD3CB00484D6}"/>
                </a:ext>
              </a:extLst>
            </p:cNvPr>
            <p:cNvSpPr txBox="1"/>
            <p:nvPr/>
          </p:nvSpPr>
          <p:spPr>
            <a:xfrm flipH="1">
              <a:off x="10804046" y="501892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14</a:t>
              </a:r>
              <a:endParaRPr kumimoji="1" lang="ja-JP" altLang="en-US" dirty="0"/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E5DFB69C-C6C1-FF73-0B6C-908A7CD6C66E}"/>
                </a:ext>
              </a:extLst>
            </p:cNvPr>
            <p:cNvSpPr txBox="1"/>
            <p:nvPr/>
          </p:nvSpPr>
          <p:spPr>
            <a:xfrm flipH="1">
              <a:off x="10313574" y="5032481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14</a:t>
              </a:r>
              <a:endParaRPr kumimoji="1" lang="ja-JP" altLang="en-US" dirty="0"/>
            </a:p>
          </p:txBody>
        </p:sp>
        <p:sp>
          <p:nvSpPr>
            <p:cNvPr id="134" name="テキスト ボックス 133">
              <a:extLst>
                <a:ext uri="{FF2B5EF4-FFF2-40B4-BE49-F238E27FC236}">
                  <a16:creationId xmlns:a16="http://schemas.microsoft.com/office/drawing/2014/main" id="{0B243E4D-29A1-44CA-9F8C-97DDF15C005A}"/>
                </a:ext>
              </a:extLst>
            </p:cNvPr>
            <p:cNvSpPr txBox="1"/>
            <p:nvPr/>
          </p:nvSpPr>
          <p:spPr>
            <a:xfrm flipH="1">
              <a:off x="10030527" y="5532132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15</a:t>
              </a:r>
              <a:endParaRPr kumimoji="1" lang="ja-JP" altLang="en-US" dirty="0"/>
            </a:p>
          </p:txBody>
        </p:sp>
        <p:sp>
          <p:nvSpPr>
            <p:cNvPr id="135" name="テキスト ボックス 134">
              <a:extLst>
                <a:ext uri="{FF2B5EF4-FFF2-40B4-BE49-F238E27FC236}">
                  <a16:creationId xmlns:a16="http://schemas.microsoft.com/office/drawing/2014/main" id="{40345237-A56D-9949-1744-DA1CDB5834A1}"/>
                </a:ext>
              </a:extLst>
            </p:cNvPr>
            <p:cNvSpPr txBox="1"/>
            <p:nvPr/>
          </p:nvSpPr>
          <p:spPr>
            <a:xfrm flipH="1">
              <a:off x="9524579" y="541873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15</a:t>
              </a:r>
              <a:endParaRPr kumimoji="1" lang="ja-JP" altLang="en-US" dirty="0"/>
            </a:p>
          </p:txBody>
        </p:sp>
      </p:grpSp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A825AD38-9289-AF22-4FBC-9225C6626B7C}"/>
              </a:ext>
            </a:extLst>
          </p:cNvPr>
          <p:cNvGrpSpPr/>
          <p:nvPr/>
        </p:nvGrpSpPr>
        <p:grpSpPr>
          <a:xfrm>
            <a:off x="8185535" y="2673139"/>
            <a:ext cx="4097887" cy="3781947"/>
            <a:chOff x="6595931" y="742594"/>
            <a:chExt cx="5757645" cy="5313740"/>
          </a:xfrm>
        </p:grpSpPr>
        <p:pic>
          <p:nvPicPr>
            <p:cNvPr id="137" name="図 136">
              <a:extLst>
                <a:ext uri="{FF2B5EF4-FFF2-40B4-BE49-F238E27FC236}">
                  <a16:creationId xmlns:a16="http://schemas.microsoft.com/office/drawing/2014/main" id="{6173F555-B386-9930-6759-4C6DF0FF2E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595931" y="757823"/>
              <a:ext cx="5757645" cy="5298511"/>
            </a:xfrm>
            <a:prstGeom prst="rect">
              <a:avLst/>
            </a:prstGeom>
          </p:spPr>
        </p:pic>
        <p:sp>
          <p:nvSpPr>
            <p:cNvPr id="138" name="部分円 137">
              <a:extLst>
                <a:ext uri="{FF2B5EF4-FFF2-40B4-BE49-F238E27FC236}">
                  <a16:creationId xmlns:a16="http://schemas.microsoft.com/office/drawing/2014/main" id="{1852D81C-0699-8354-C870-2C7857D1238C}"/>
                </a:ext>
              </a:extLst>
            </p:cNvPr>
            <p:cNvSpPr/>
            <p:nvPr/>
          </p:nvSpPr>
          <p:spPr>
            <a:xfrm rot="15904103" flipH="1">
              <a:off x="6649758" y="770424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bg1">
                <a:lumMod val="7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139" name="テキスト ボックス 138">
              <a:extLst>
                <a:ext uri="{FF2B5EF4-FFF2-40B4-BE49-F238E27FC236}">
                  <a16:creationId xmlns:a16="http://schemas.microsoft.com/office/drawing/2014/main" id="{D23FA242-F5BC-C66D-3FCC-16CD03A1D9AF}"/>
                </a:ext>
              </a:extLst>
            </p:cNvPr>
            <p:cNvSpPr txBox="1"/>
            <p:nvPr/>
          </p:nvSpPr>
          <p:spPr>
            <a:xfrm flipH="1">
              <a:off x="8218218" y="551692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140" name="テキスト ボックス 139">
              <a:extLst>
                <a:ext uri="{FF2B5EF4-FFF2-40B4-BE49-F238E27FC236}">
                  <a16:creationId xmlns:a16="http://schemas.microsoft.com/office/drawing/2014/main" id="{96EC85E7-BDC0-C9C4-97B3-619E84A40E16}"/>
                </a:ext>
              </a:extLst>
            </p:cNvPr>
            <p:cNvSpPr txBox="1"/>
            <p:nvPr/>
          </p:nvSpPr>
          <p:spPr>
            <a:xfrm flipH="1">
              <a:off x="8206434" y="486261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141" name="テキスト ボックス 140">
              <a:extLst>
                <a:ext uri="{FF2B5EF4-FFF2-40B4-BE49-F238E27FC236}">
                  <a16:creationId xmlns:a16="http://schemas.microsoft.com/office/drawing/2014/main" id="{04D9A031-9A5D-9227-1414-52027016E71E}"/>
                </a:ext>
              </a:extLst>
            </p:cNvPr>
            <p:cNvSpPr txBox="1"/>
            <p:nvPr/>
          </p:nvSpPr>
          <p:spPr>
            <a:xfrm flipH="1">
              <a:off x="7816995" y="5025258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142" name="テキスト ボックス 141">
              <a:extLst>
                <a:ext uri="{FF2B5EF4-FFF2-40B4-BE49-F238E27FC236}">
                  <a16:creationId xmlns:a16="http://schemas.microsoft.com/office/drawing/2014/main" id="{B1917E4D-C49F-DC0A-4344-5D1D1A850653}"/>
                </a:ext>
              </a:extLst>
            </p:cNvPr>
            <p:cNvSpPr txBox="1"/>
            <p:nvPr/>
          </p:nvSpPr>
          <p:spPr>
            <a:xfrm flipH="1">
              <a:off x="8640852" y="537828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12</a:t>
              </a:r>
              <a:endParaRPr kumimoji="1" lang="ja-JP" altLang="en-US" dirty="0"/>
            </a:p>
          </p:txBody>
        </p:sp>
        <p:sp>
          <p:nvSpPr>
            <p:cNvPr id="143" name="テキスト ボックス 142">
              <a:extLst>
                <a:ext uri="{FF2B5EF4-FFF2-40B4-BE49-F238E27FC236}">
                  <a16:creationId xmlns:a16="http://schemas.microsoft.com/office/drawing/2014/main" id="{832C3B60-F8C6-F8DE-FA6C-385C67B77B5A}"/>
                </a:ext>
              </a:extLst>
            </p:cNvPr>
            <p:cNvSpPr txBox="1"/>
            <p:nvPr/>
          </p:nvSpPr>
          <p:spPr>
            <a:xfrm flipH="1">
              <a:off x="9131640" y="5685041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12</a:t>
              </a:r>
              <a:endParaRPr kumimoji="1" lang="ja-JP" altLang="en-US" dirty="0"/>
            </a:p>
          </p:txBody>
        </p:sp>
        <p:sp>
          <p:nvSpPr>
            <p:cNvPr id="144" name="テキスト ボックス 143">
              <a:extLst>
                <a:ext uri="{FF2B5EF4-FFF2-40B4-BE49-F238E27FC236}">
                  <a16:creationId xmlns:a16="http://schemas.microsoft.com/office/drawing/2014/main" id="{2ABB84EF-640C-E2C0-6B80-A3A58A2D8C72}"/>
                </a:ext>
              </a:extLst>
            </p:cNvPr>
            <p:cNvSpPr txBox="1"/>
            <p:nvPr/>
          </p:nvSpPr>
          <p:spPr>
            <a:xfrm flipH="1">
              <a:off x="8692057" y="48360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145" name="テキスト ボックス 144">
              <a:extLst>
                <a:ext uri="{FF2B5EF4-FFF2-40B4-BE49-F238E27FC236}">
                  <a16:creationId xmlns:a16="http://schemas.microsoft.com/office/drawing/2014/main" id="{425E0D20-2D20-B6B8-0F34-99AAEFD4EE64}"/>
                </a:ext>
              </a:extLst>
            </p:cNvPr>
            <p:cNvSpPr txBox="1"/>
            <p:nvPr/>
          </p:nvSpPr>
          <p:spPr>
            <a:xfrm flipH="1">
              <a:off x="9136279" y="51149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146" name="テキスト ボックス 145">
              <a:extLst>
                <a:ext uri="{FF2B5EF4-FFF2-40B4-BE49-F238E27FC236}">
                  <a16:creationId xmlns:a16="http://schemas.microsoft.com/office/drawing/2014/main" id="{A3D32A1C-26AE-6D3C-2222-F985B6DF46DC}"/>
                </a:ext>
              </a:extLst>
            </p:cNvPr>
            <p:cNvSpPr txBox="1"/>
            <p:nvPr/>
          </p:nvSpPr>
          <p:spPr>
            <a:xfrm flipH="1">
              <a:off x="6833998" y="418587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147" name="テキスト ボックス 146">
              <a:extLst>
                <a:ext uri="{FF2B5EF4-FFF2-40B4-BE49-F238E27FC236}">
                  <a16:creationId xmlns:a16="http://schemas.microsoft.com/office/drawing/2014/main" id="{A6ADFDD9-9EA0-4970-69B7-CA9FBC5554B7}"/>
                </a:ext>
              </a:extLst>
            </p:cNvPr>
            <p:cNvSpPr txBox="1"/>
            <p:nvPr/>
          </p:nvSpPr>
          <p:spPr>
            <a:xfrm flipH="1">
              <a:off x="7557982" y="366627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148" name="テキスト ボックス 147">
              <a:extLst>
                <a:ext uri="{FF2B5EF4-FFF2-40B4-BE49-F238E27FC236}">
                  <a16:creationId xmlns:a16="http://schemas.microsoft.com/office/drawing/2014/main" id="{2EF57142-4CFA-C473-6193-DA916C6C4593}"/>
                </a:ext>
              </a:extLst>
            </p:cNvPr>
            <p:cNvSpPr txBox="1"/>
            <p:nvPr/>
          </p:nvSpPr>
          <p:spPr>
            <a:xfrm flipH="1">
              <a:off x="7984215" y="439870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149" name="テキスト ボックス 148">
              <a:extLst>
                <a:ext uri="{FF2B5EF4-FFF2-40B4-BE49-F238E27FC236}">
                  <a16:creationId xmlns:a16="http://schemas.microsoft.com/office/drawing/2014/main" id="{359E53AA-BB8E-660F-1883-B33733D198C1}"/>
                </a:ext>
              </a:extLst>
            </p:cNvPr>
            <p:cNvSpPr txBox="1"/>
            <p:nvPr/>
          </p:nvSpPr>
          <p:spPr>
            <a:xfrm flipH="1">
              <a:off x="7312710" y="4454556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150" name="テキスト ボックス 149">
              <a:extLst>
                <a:ext uri="{FF2B5EF4-FFF2-40B4-BE49-F238E27FC236}">
                  <a16:creationId xmlns:a16="http://schemas.microsoft.com/office/drawing/2014/main" id="{CBEE014C-750F-5A01-9782-BEE4A198B8AF}"/>
                </a:ext>
              </a:extLst>
            </p:cNvPr>
            <p:cNvSpPr txBox="1"/>
            <p:nvPr/>
          </p:nvSpPr>
          <p:spPr>
            <a:xfrm flipH="1">
              <a:off x="7365163" y="4982758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151" name="テキスト ボックス 150">
              <a:extLst>
                <a:ext uri="{FF2B5EF4-FFF2-40B4-BE49-F238E27FC236}">
                  <a16:creationId xmlns:a16="http://schemas.microsoft.com/office/drawing/2014/main" id="{23306EAE-AFE6-96C6-C169-AF661FB526B8}"/>
                </a:ext>
              </a:extLst>
            </p:cNvPr>
            <p:cNvSpPr txBox="1"/>
            <p:nvPr/>
          </p:nvSpPr>
          <p:spPr>
            <a:xfrm flipH="1">
              <a:off x="7499625" y="418645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152" name="テキスト ボックス 151">
              <a:extLst>
                <a:ext uri="{FF2B5EF4-FFF2-40B4-BE49-F238E27FC236}">
                  <a16:creationId xmlns:a16="http://schemas.microsoft.com/office/drawing/2014/main" id="{F70C08F4-BB1A-FD17-362C-A646439559A7}"/>
                </a:ext>
              </a:extLst>
            </p:cNvPr>
            <p:cNvSpPr txBox="1"/>
            <p:nvPr/>
          </p:nvSpPr>
          <p:spPr>
            <a:xfrm flipH="1">
              <a:off x="6945007" y="366549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9</a:t>
              </a:r>
              <a:endParaRPr kumimoji="1" lang="ja-JP" altLang="en-US" dirty="0"/>
            </a:p>
          </p:txBody>
        </p:sp>
        <p:sp>
          <p:nvSpPr>
            <p:cNvPr id="153" name="テキスト ボックス 152">
              <a:extLst>
                <a:ext uri="{FF2B5EF4-FFF2-40B4-BE49-F238E27FC236}">
                  <a16:creationId xmlns:a16="http://schemas.microsoft.com/office/drawing/2014/main" id="{2843DD00-D5A0-A606-692F-D1FC3A9B3EF4}"/>
                </a:ext>
              </a:extLst>
            </p:cNvPr>
            <p:cNvSpPr txBox="1"/>
            <p:nvPr/>
          </p:nvSpPr>
          <p:spPr>
            <a:xfrm flipH="1">
              <a:off x="8139687" y="3953597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FF0000"/>
                  </a:solidFill>
                </a:rPr>
                <a:t>INTT0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54" name="部分円 153">
              <a:extLst>
                <a:ext uri="{FF2B5EF4-FFF2-40B4-BE49-F238E27FC236}">
                  <a16:creationId xmlns:a16="http://schemas.microsoft.com/office/drawing/2014/main" id="{EC6B60A6-F465-4F96-211F-33182E0DD98A}"/>
                </a:ext>
              </a:extLst>
            </p:cNvPr>
            <p:cNvSpPr/>
            <p:nvPr/>
          </p:nvSpPr>
          <p:spPr>
            <a:xfrm rot="21286816" flipH="1">
              <a:off x="6648433" y="763798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accent6">
                <a:lumMod val="40000"/>
                <a:lumOff val="60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55" name="テキスト ボックス 154">
              <a:extLst>
                <a:ext uri="{FF2B5EF4-FFF2-40B4-BE49-F238E27FC236}">
                  <a16:creationId xmlns:a16="http://schemas.microsoft.com/office/drawing/2014/main" id="{4BBDD801-F7B1-068B-682A-1EAFBAE5FF79}"/>
                </a:ext>
              </a:extLst>
            </p:cNvPr>
            <p:cNvSpPr txBox="1"/>
            <p:nvPr/>
          </p:nvSpPr>
          <p:spPr>
            <a:xfrm flipH="1">
              <a:off x="8138361" y="2706567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FF0000"/>
                  </a:solidFill>
                </a:rPr>
                <a:t>INTT</a:t>
              </a:r>
              <a:r>
                <a:rPr lang="en-US" altLang="ja-JP" dirty="0">
                  <a:solidFill>
                    <a:srgbClr val="FF0000"/>
                  </a:solidFill>
                </a:rPr>
                <a:t>1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56" name="テキスト ボックス 155">
              <a:extLst>
                <a:ext uri="{FF2B5EF4-FFF2-40B4-BE49-F238E27FC236}">
                  <a16:creationId xmlns:a16="http://schemas.microsoft.com/office/drawing/2014/main" id="{93D806D5-A289-FB32-079A-37FFDFB85CE3}"/>
                </a:ext>
              </a:extLst>
            </p:cNvPr>
            <p:cNvSpPr txBox="1"/>
            <p:nvPr/>
          </p:nvSpPr>
          <p:spPr>
            <a:xfrm flipH="1">
              <a:off x="7471239" y="234743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157" name="テキスト ボックス 156">
              <a:extLst>
                <a:ext uri="{FF2B5EF4-FFF2-40B4-BE49-F238E27FC236}">
                  <a16:creationId xmlns:a16="http://schemas.microsoft.com/office/drawing/2014/main" id="{07A0D6FA-F423-C672-1BFA-A95B0D9B3761}"/>
                </a:ext>
              </a:extLst>
            </p:cNvPr>
            <p:cNvSpPr txBox="1"/>
            <p:nvPr/>
          </p:nvSpPr>
          <p:spPr>
            <a:xfrm flipH="1">
              <a:off x="7225236" y="32157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158" name="テキスト ボックス 157">
              <a:extLst>
                <a:ext uri="{FF2B5EF4-FFF2-40B4-BE49-F238E27FC236}">
                  <a16:creationId xmlns:a16="http://schemas.microsoft.com/office/drawing/2014/main" id="{124EBE4C-7769-D837-235C-F9DED84A5A5B}"/>
                </a:ext>
              </a:extLst>
            </p:cNvPr>
            <p:cNvSpPr txBox="1"/>
            <p:nvPr/>
          </p:nvSpPr>
          <p:spPr>
            <a:xfrm flipH="1">
              <a:off x="6953834" y="281894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159" name="テキスト ボックス 158">
              <a:extLst>
                <a:ext uri="{FF2B5EF4-FFF2-40B4-BE49-F238E27FC236}">
                  <a16:creationId xmlns:a16="http://schemas.microsoft.com/office/drawing/2014/main" id="{60B86D3F-1250-77A5-4D5B-7079F60E1D3B}"/>
                </a:ext>
              </a:extLst>
            </p:cNvPr>
            <p:cNvSpPr txBox="1"/>
            <p:nvPr/>
          </p:nvSpPr>
          <p:spPr>
            <a:xfrm flipH="1">
              <a:off x="6641447" y="323021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8</a:t>
              </a:r>
              <a:endParaRPr kumimoji="1" lang="ja-JP" altLang="en-US" dirty="0"/>
            </a:p>
          </p:txBody>
        </p:sp>
        <p:sp>
          <p:nvSpPr>
            <p:cNvPr id="160" name="テキスト ボックス 159">
              <a:extLst>
                <a:ext uri="{FF2B5EF4-FFF2-40B4-BE49-F238E27FC236}">
                  <a16:creationId xmlns:a16="http://schemas.microsoft.com/office/drawing/2014/main" id="{9F465E17-4757-BBC9-D500-ED5BA9301E83}"/>
                </a:ext>
              </a:extLst>
            </p:cNvPr>
            <p:cNvSpPr txBox="1"/>
            <p:nvPr/>
          </p:nvSpPr>
          <p:spPr>
            <a:xfrm flipH="1">
              <a:off x="7551856" y="279437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161" name="テキスト ボックス 160">
              <a:extLst>
                <a:ext uri="{FF2B5EF4-FFF2-40B4-BE49-F238E27FC236}">
                  <a16:creationId xmlns:a16="http://schemas.microsoft.com/office/drawing/2014/main" id="{A65C7D47-6D16-818F-14F2-3ED0B3066335}"/>
                </a:ext>
              </a:extLst>
            </p:cNvPr>
            <p:cNvSpPr txBox="1"/>
            <p:nvPr/>
          </p:nvSpPr>
          <p:spPr>
            <a:xfrm flipH="1">
              <a:off x="7308363" y="197644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162" name="テキスト ボックス 161">
              <a:extLst>
                <a:ext uri="{FF2B5EF4-FFF2-40B4-BE49-F238E27FC236}">
                  <a16:creationId xmlns:a16="http://schemas.microsoft.com/office/drawing/2014/main" id="{400E004B-9A18-CDEA-28B5-A77A69CB57BA}"/>
                </a:ext>
              </a:extLst>
            </p:cNvPr>
            <p:cNvSpPr txBox="1"/>
            <p:nvPr/>
          </p:nvSpPr>
          <p:spPr>
            <a:xfrm flipH="1">
              <a:off x="6816032" y="231562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7</a:t>
              </a:r>
              <a:endParaRPr kumimoji="1" lang="ja-JP" altLang="en-US" dirty="0"/>
            </a:p>
          </p:txBody>
        </p:sp>
        <p:sp>
          <p:nvSpPr>
            <p:cNvPr id="163" name="テキスト ボックス 162">
              <a:extLst>
                <a:ext uri="{FF2B5EF4-FFF2-40B4-BE49-F238E27FC236}">
                  <a16:creationId xmlns:a16="http://schemas.microsoft.com/office/drawing/2014/main" id="{692A1D67-29F2-2660-3102-C3A8BB3BEB7C}"/>
                </a:ext>
              </a:extLst>
            </p:cNvPr>
            <p:cNvSpPr txBox="1"/>
            <p:nvPr/>
          </p:nvSpPr>
          <p:spPr>
            <a:xfrm flipH="1">
              <a:off x="8185802" y="93705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164" name="テキスト ボックス 163">
              <a:extLst>
                <a:ext uri="{FF2B5EF4-FFF2-40B4-BE49-F238E27FC236}">
                  <a16:creationId xmlns:a16="http://schemas.microsoft.com/office/drawing/2014/main" id="{ABA38164-C66B-5DFE-CFB6-6B94FCFDCFB7}"/>
                </a:ext>
              </a:extLst>
            </p:cNvPr>
            <p:cNvSpPr txBox="1"/>
            <p:nvPr/>
          </p:nvSpPr>
          <p:spPr>
            <a:xfrm flipH="1">
              <a:off x="8709264" y="162427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165" name="テキスト ボックス 164">
              <a:extLst>
                <a:ext uri="{FF2B5EF4-FFF2-40B4-BE49-F238E27FC236}">
                  <a16:creationId xmlns:a16="http://schemas.microsoft.com/office/drawing/2014/main" id="{AAD7334D-DD9A-6847-B014-925B2FE0A091}"/>
                </a:ext>
              </a:extLst>
            </p:cNvPr>
            <p:cNvSpPr txBox="1"/>
            <p:nvPr/>
          </p:nvSpPr>
          <p:spPr>
            <a:xfrm flipH="1">
              <a:off x="7949361" y="205929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166" name="テキスト ボックス 165">
              <a:extLst>
                <a:ext uri="{FF2B5EF4-FFF2-40B4-BE49-F238E27FC236}">
                  <a16:creationId xmlns:a16="http://schemas.microsoft.com/office/drawing/2014/main" id="{E7474721-A8E2-49E3-A13E-5274E5FB6BEF}"/>
                </a:ext>
              </a:extLst>
            </p:cNvPr>
            <p:cNvSpPr txBox="1"/>
            <p:nvPr/>
          </p:nvSpPr>
          <p:spPr>
            <a:xfrm flipH="1">
              <a:off x="7910793" y="140042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167" name="テキスト ボックス 166">
              <a:extLst>
                <a:ext uri="{FF2B5EF4-FFF2-40B4-BE49-F238E27FC236}">
                  <a16:creationId xmlns:a16="http://schemas.microsoft.com/office/drawing/2014/main" id="{C38C99DB-D3C2-76FC-875F-421550A1C70B}"/>
                </a:ext>
              </a:extLst>
            </p:cNvPr>
            <p:cNvSpPr txBox="1"/>
            <p:nvPr/>
          </p:nvSpPr>
          <p:spPr>
            <a:xfrm flipH="1">
              <a:off x="7359803" y="1475788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6</a:t>
              </a:r>
              <a:endParaRPr kumimoji="1" lang="ja-JP" altLang="en-US" dirty="0"/>
            </a:p>
          </p:txBody>
        </p:sp>
        <p:sp>
          <p:nvSpPr>
            <p:cNvPr id="168" name="テキスト ボックス 167">
              <a:extLst>
                <a:ext uri="{FF2B5EF4-FFF2-40B4-BE49-F238E27FC236}">
                  <a16:creationId xmlns:a16="http://schemas.microsoft.com/office/drawing/2014/main" id="{217A2C09-1A43-B94C-A62A-43AC8A3BD86C}"/>
                </a:ext>
              </a:extLst>
            </p:cNvPr>
            <p:cNvSpPr txBox="1"/>
            <p:nvPr/>
          </p:nvSpPr>
          <p:spPr>
            <a:xfrm flipH="1">
              <a:off x="8181785" y="158229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169" name="テキスト ボックス 168">
              <a:extLst>
                <a:ext uri="{FF2B5EF4-FFF2-40B4-BE49-F238E27FC236}">
                  <a16:creationId xmlns:a16="http://schemas.microsoft.com/office/drawing/2014/main" id="{352A3F5F-4E36-8756-55AF-7A08B1E7746B}"/>
                </a:ext>
              </a:extLst>
            </p:cNvPr>
            <p:cNvSpPr txBox="1"/>
            <p:nvPr/>
          </p:nvSpPr>
          <p:spPr>
            <a:xfrm flipH="1">
              <a:off x="8705718" y="106948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5</a:t>
              </a:r>
              <a:endParaRPr kumimoji="1" lang="ja-JP" altLang="en-US" dirty="0"/>
            </a:p>
          </p:txBody>
        </p:sp>
        <p:sp>
          <p:nvSpPr>
            <p:cNvPr id="170" name="部分円 169">
              <a:extLst>
                <a:ext uri="{FF2B5EF4-FFF2-40B4-BE49-F238E27FC236}">
                  <a16:creationId xmlns:a16="http://schemas.microsoft.com/office/drawing/2014/main" id="{D4E77910-8BE0-AE94-14B0-EC9557326F41}"/>
                </a:ext>
              </a:extLst>
            </p:cNvPr>
            <p:cNvSpPr/>
            <p:nvPr/>
          </p:nvSpPr>
          <p:spPr>
            <a:xfrm rot="5099836" flipH="1">
              <a:off x="6647110" y="749220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accent6">
                <a:lumMod val="7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171" name="テキスト ボックス 170">
              <a:extLst>
                <a:ext uri="{FF2B5EF4-FFF2-40B4-BE49-F238E27FC236}">
                  <a16:creationId xmlns:a16="http://schemas.microsoft.com/office/drawing/2014/main" id="{C7124BC1-F49F-2EC8-9DFF-4ECC1FAF0CBE}"/>
                </a:ext>
              </a:extLst>
            </p:cNvPr>
            <p:cNvSpPr txBox="1"/>
            <p:nvPr/>
          </p:nvSpPr>
          <p:spPr>
            <a:xfrm flipH="1">
              <a:off x="9456952" y="2604526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FF0000"/>
                  </a:solidFill>
                </a:rPr>
                <a:t>INTT</a:t>
              </a:r>
              <a:r>
                <a:rPr lang="en-US" altLang="ja-JP" dirty="0">
                  <a:solidFill>
                    <a:srgbClr val="FF0000"/>
                  </a:solidFill>
                </a:rPr>
                <a:t>2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72" name="テキスト ボックス 171">
              <a:extLst>
                <a:ext uri="{FF2B5EF4-FFF2-40B4-BE49-F238E27FC236}">
                  <a16:creationId xmlns:a16="http://schemas.microsoft.com/office/drawing/2014/main" id="{7F1CBEC4-F0CF-7482-8BE1-AA930257F165}"/>
                </a:ext>
              </a:extLst>
            </p:cNvPr>
            <p:cNvSpPr txBox="1"/>
            <p:nvPr/>
          </p:nvSpPr>
          <p:spPr>
            <a:xfrm flipH="1">
              <a:off x="9139690" y="134689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173" name="テキスト ボックス 172">
              <a:extLst>
                <a:ext uri="{FF2B5EF4-FFF2-40B4-BE49-F238E27FC236}">
                  <a16:creationId xmlns:a16="http://schemas.microsoft.com/office/drawing/2014/main" id="{13B1D3EC-E70A-A2B9-B9AD-874C8F29D0F5}"/>
                </a:ext>
              </a:extLst>
            </p:cNvPr>
            <p:cNvSpPr txBox="1"/>
            <p:nvPr/>
          </p:nvSpPr>
          <p:spPr>
            <a:xfrm flipH="1">
              <a:off x="9581823" y="162747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174" name="テキスト ボックス 173">
              <a:extLst>
                <a:ext uri="{FF2B5EF4-FFF2-40B4-BE49-F238E27FC236}">
                  <a16:creationId xmlns:a16="http://schemas.microsoft.com/office/drawing/2014/main" id="{2CF251EC-6810-474B-E76C-3475B8FFE7B4}"/>
                </a:ext>
              </a:extLst>
            </p:cNvPr>
            <p:cNvSpPr txBox="1"/>
            <p:nvPr/>
          </p:nvSpPr>
          <p:spPr>
            <a:xfrm flipH="1">
              <a:off x="10058270" y="158236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175" name="テキスト ボックス 174">
              <a:extLst>
                <a:ext uri="{FF2B5EF4-FFF2-40B4-BE49-F238E27FC236}">
                  <a16:creationId xmlns:a16="http://schemas.microsoft.com/office/drawing/2014/main" id="{DF4FC2CC-CADE-48BF-82B9-496B81807BFF}"/>
                </a:ext>
              </a:extLst>
            </p:cNvPr>
            <p:cNvSpPr txBox="1"/>
            <p:nvPr/>
          </p:nvSpPr>
          <p:spPr>
            <a:xfrm flipH="1">
              <a:off x="9142278" y="76065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176" name="テキスト ボックス 175">
              <a:extLst>
                <a:ext uri="{FF2B5EF4-FFF2-40B4-BE49-F238E27FC236}">
                  <a16:creationId xmlns:a16="http://schemas.microsoft.com/office/drawing/2014/main" id="{0667B581-04D1-1207-C198-A7EF10CBB25B}"/>
                </a:ext>
              </a:extLst>
            </p:cNvPr>
            <p:cNvSpPr txBox="1"/>
            <p:nvPr/>
          </p:nvSpPr>
          <p:spPr>
            <a:xfrm flipH="1">
              <a:off x="9579662" y="105644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4</a:t>
              </a:r>
              <a:endParaRPr kumimoji="1" lang="ja-JP" altLang="en-US" dirty="0"/>
            </a:p>
          </p:txBody>
        </p:sp>
        <p:sp>
          <p:nvSpPr>
            <p:cNvPr id="177" name="テキスト ボックス 176">
              <a:extLst>
                <a:ext uri="{FF2B5EF4-FFF2-40B4-BE49-F238E27FC236}">
                  <a16:creationId xmlns:a16="http://schemas.microsoft.com/office/drawing/2014/main" id="{64A4D5D4-2F78-5084-3D5B-53715D087721}"/>
                </a:ext>
              </a:extLst>
            </p:cNvPr>
            <p:cNvSpPr txBox="1"/>
            <p:nvPr/>
          </p:nvSpPr>
          <p:spPr>
            <a:xfrm flipH="1">
              <a:off x="10078843" y="94436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178" name="テキスト ボックス 177">
              <a:extLst>
                <a:ext uri="{FF2B5EF4-FFF2-40B4-BE49-F238E27FC236}">
                  <a16:creationId xmlns:a16="http://schemas.microsoft.com/office/drawing/2014/main" id="{4AF57946-3186-1690-40CA-4ED50980D8D2}"/>
                </a:ext>
              </a:extLst>
            </p:cNvPr>
            <p:cNvSpPr txBox="1"/>
            <p:nvPr/>
          </p:nvSpPr>
          <p:spPr>
            <a:xfrm flipH="1">
              <a:off x="10393758" y="138440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3</a:t>
              </a:r>
              <a:endParaRPr kumimoji="1" lang="ja-JP" altLang="en-US" dirty="0"/>
            </a:p>
          </p:txBody>
        </p:sp>
        <p:sp>
          <p:nvSpPr>
            <p:cNvPr id="179" name="テキスト ボックス 178">
              <a:extLst>
                <a:ext uri="{FF2B5EF4-FFF2-40B4-BE49-F238E27FC236}">
                  <a16:creationId xmlns:a16="http://schemas.microsoft.com/office/drawing/2014/main" id="{95C66EB1-7D44-EA44-9FA1-A50E8914C7A0}"/>
                </a:ext>
              </a:extLst>
            </p:cNvPr>
            <p:cNvSpPr txBox="1"/>
            <p:nvPr/>
          </p:nvSpPr>
          <p:spPr>
            <a:xfrm flipH="1">
              <a:off x="10327432" y="207456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180" name="テキスト ボックス 179">
              <a:extLst>
                <a:ext uri="{FF2B5EF4-FFF2-40B4-BE49-F238E27FC236}">
                  <a16:creationId xmlns:a16="http://schemas.microsoft.com/office/drawing/2014/main" id="{1892CF3E-6D09-7A36-950E-BEBDD23EFA40}"/>
                </a:ext>
              </a:extLst>
            </p:cNvPr>
            <p:cNvSpPr txBox="1"/>
            <p:nvPr/>
          </p:nvSpPr>
          <p:spPr>
            <a:xfrm flipH="1">
              <a:off x="10751157" y="226393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181" name="テキスト ボックス 180">
              <a:extLst>
                <a:ext uri="{FF2B5EF4-FFF2-40B4-BE49-F238E27FC236}">
                  <a16:creationId xmlns:a16="http://schemas.microsoft.com/office/drawing/2014/main" id="{7FBD95A0-E486-920D-02ED-7B940F6A3CB1}"/>
                </a:ext>
              </a:extLst>
            </p:cNvPr>
            <p:cNvSpPr txBox="1"/>
            <p:nvPr/>
          </p:nvSpPr>
          <p:spPr>
            <a:xfrm flipH="1">
              <a:off x="10717268" y="2798067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182" name="テキスト ボックス 181">
              <a:extLst>
                <a:ext uri="{FF2B5EF4-FFF2-40B4-BE49-F238E27FC236}">
                  <a16:creationId xmlns:a16="http://schemas.microsoft.com/office/drawing/2014/main" id="{E6DA923B-DECE-B114-449C-E59482A5E919}"/>
                </a:ext>
              </a:extLst>
            </p:cNvPr>
            <p:cNvSpPr txBox="1"/>
            <p:nvPr/>
          </p:nvSpPr>
          <p:spPr>
            <a:xfrm flipH="1">
              <a:off x="10824901" y="144858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183" name="テキスト ボックス 182">
              <a:extLst>
                <a:ext uri="{FF2B5EF4-FFF2-40B4-BE49-F238E27FC236}">
                  <a16:creationId xmlns:a16="http://schemas.microsoft.com/office/drawing/2014/main" id="{2AC81326-A6F0-C2C9-0B94-BE157E5BCAC3}"/>
                </a:ext>
              </a:extLst>
            </p:cNvPr>
            <p:cNvSpPr txBox="1"/>
            <p:nvPr/>
          </p:nvSpPr>
          <p:spPr>
            <a:xfrm flipH="1">
              <a:off x="10889363" y="198089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2</a:t>
              </a:r>
              <a:endParaRPr kumimoji="1" lang="ja-JP" altLang="en-US" dirty="0"/>
            </a:p>
          </p:txBody>
        </p:sp>
        <p:sp>
          <p:nvSpPr>
            <p:cNvPr id="184" name="テキスト ボックス 183">
              <a:extLst>
                <a:ext uri="{FF2B5EF4-FFF2-40B4-BE49-F238E27FC236}">
                  <a16:creationId xmlns:a16="http://schemas.microsoft.com/office/drawing/2014/main" id="{760019CD-6758-EEDA-466D-75F4679CBA58}"/>
                </a:ext>
              </a:extLst>
            </p:cNvPr>
            <p:cNvSpPr txBox="1"/>
            <p:nvPr/>
          </p:nvSpPr>
          <p:spPr>
            <a:xfrm flipH="1">
              <a:off x="11413787" y="2298031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185" name="テキスト ボックス 184">
              <a:extLst>
                <a:ext uri="{FF2B5EF4-FFF2-40B4-BE49-F238E27FC236}">
                  <a16:creationId xmlns:a16="http://schemas.microsoft.com/office/drawing/2014/main" id="{C00A06EE-749F-A50F-50F8-30D805E5FF98}"/>
                </a:ext>
              </a:extLst>
            </p:cNvPr>
            <p:cNvSpPr txBox="1"/>
            <p:nvPr/>
          </p:nvSpPr>
          <p:spPr>
            <a:xfrm flipH="1">
              <a:off x="11233636" y="277936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</a:t>
              </a:r>
              <a:endParaRPr kumimoji="1" lang="ja-JP" altLang="en-US" dirty="0"/>
            </a:p>
          </p:txBody>
        </p:sp>
        <p:sp>
          <p:nvSpPr>
            <p:cNvPr id="186" name="部分円 185">
              <a:extLst>
                <a:ext uri="{FF2B5EF4-FFF2-40B4-BE49-F238E27FC236}">
                  <a16:creationId xmlns:a16="http://schemas.microsoft.com/office/drawing/2014/main" id="{F1804ED7-DD14-BEBF-E7AA-C9A63D082189}"/>
                </a:ext>
              </a:extLst>
            </p:cNvPr>
            <p:cNvSpPr/>
            <p:nvPr/>
          </p:nvSpPr>
          <p:spPr>
            <a:xfrm rot="10521879" flipH="1">
              <a:off x="6653736" y="742594"/>
              <a:ext cx="5263763" cy="5263763"/>
            </a:xfrm>
            <a:prstGeom prst="pie">
              <a:avLst>
                <a:gd name="adj1" fmla="val 16210998"/>
                <a:gd name="adj2" fmla="val 19322"/>
              </a:avLst>
            </a:prstGeom>
            <a:solidFill>
              <a:schemeClr val="accent5">
                <a:lumMod val="75000"/>
                <a:alpha val="50196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187" name="テキスト ボックス 186">
              <a:extLst>
                <a:ext uri="{FF2B5EF4-FFF2-40B4-BE49-F238E27FC236}">
                  <a16:creationId xmlns:a16="http://schemas.microsoft.com/office/drawing/2014/main" id="{CF70A42B-1697-DBAE-7E6B-FE04F74D9810}"/>
                </a:ext>
              </a:extLst>
            </p:cNvPr>
            <p:cNvSpPr txBox="1"/>
            <p:nvPr/>
          </p:nvSpPr>
          <p:spPr>
            <a:xfrm flipH="1">
              <a:off x="9598751" y="3886012"/>
              <a:ext cx="845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FF0000"/>
                  </a:solidFill>
                </a:rPr>
                <a:t>INTT</a:t>
              </a:r>
              <a:r>
                <a:rPr lang="en-US" altLang="ja-JP" dirty="0">
                  <a:solidFill>
                    <a:srgbClr val="FF0000"/>
                  </a:solidFill>
                </a:rPr>
                <a:t>3</a:t>
              </a:r>
              <a:endParaRPr kumimoji="1" lang="en-US" altLang="ja-JP" dirty="0">
                <a:solidFill>
                  <a:srgbClr val="FF0000"/>
                </a:solidFill>
              </a:endParaRPr>
            </a:p>
          </p:txBody>
        </p:sp>
        <p:sp>
          <p:nvSpPr>
            <p:cNvPr id="188" name="テキスト ボックス 187">
              <a:extLst>
                <a:ext uri="{FF2B5EF4-FFF2-40B4-BE49-F238E27FC236}">
                  <a16:creationId xmlns:a16="http://schemas.microsoft.com/office/drawing/2014/main" id="{ADA2C917-12BE-A8DA-D78E-ACE7DD945B78}"/>
                </a:ext>
              </a:extLst>
            </p:cNvPr>
            <p:cNvSpPr txBox="1"/>
            <p:nvPr/>
          </p:nvSpPr>
          <p:spPr>
            <a:xfrm flipH="1">
              <a:off x="11008581" y="32353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189" name="テキスト ボックス 188">
              <a:extLst>
                <a:ext uri="{FF2B5EF4-FFF2-40B4-BE49-F238E27FC236}">
                  <a16:creationId xmlns:a16="http://schemas.microsoft.com/office/drawing/2014/main" id="{30C00755-6416-C162-49D6-0ED4545C9B27}"/>
                </a:ext>
              </a:extLst>
            </p:cNvPr>
            <p:cNvSpPr txBox="1"/>
            <p:nvPr/>
          </p:nvSpPr>
          <p:spPr>
            <a:xfrm flipH="1">
              <a:off x="10659717" y="365210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190" name="テキスト ボックス 189">
              <a:extLst>
                <a:ext uri="{FF2B5EF4-FFF2-40B4-BE49-F238E27FC236}">
                  <a16:creationId xmlns:a16="http://schemas.microsoft.com/office/drawing/2014/main" id="{D87259EA-F2A0-D9C2-E030-D87BFB09BA24}"/>
                </a:ext>
              </a:extLst>
            </p:cNvPr>
            <p:cNvSpPr txBox="1"/>
            <p:nvPr/>
          </p:nvSpPr>
          <p:spPr>
            <a:xfrm flipH="1">
              <a:off x="10755133" y="4168277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191" name="テキスト ボックス 190">
              <a:extLst>
                <a:ext uri="{FF2B5EF4-FFF2-40B4-BE49-F238E27FC236}">
                  <a16:creationId xmlns:a16="http://schemas.microsoft.com/office/drawing/2014/main" id="{F1CC9972-F7CD-BFE6-26A9-ADFF8F8055D0}"/>
                </a:ext>
              </a:extLst>
            </p:cNvPr>
            <p:cNvSpPr txBox="1"/>
            <p:nvPr/>
          </p:nvSpPr>
          <p:spPr>
            <a:xfrm flipH="1">
              <a:off x="11569590" y="324084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192" name="テキスト ボックス 191">
              <a:extLst>
                <a:ext uri="{FF2B5EF4-FFF2-40B4-BE49-F238E27FC236}">
                  <a16:creationId xmlns:a16="http://schemas.microsoft.com/office/drawing/2014/main" id="{462C33BB-91B5-9569-B0B1-E2711CC22FB9}"/>
                </a:ext>
              </a:extLst>
            </p:cNvPr>
            <p:cNvSpPr txBox="1"/>
            <p:nvPr/>
          </p:nvSpPr>
          <p:spPr>
            <a:xfrm flipH="1">
              <a:off x="11236284" y="366204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0</a:t>
              </a:r>
              <a:endParaRPr kumimoji="1" lang="ja-JP" altLang="en-US" dirty="0"/>
            </a:p>
          </p:txBody>
        </p:sp>
        <p:sp>
          <p:nvSpPr>
            <p:cNvPr id="193" name="テキスト ボックス 192">
              <a:extLst>
                <a:ext uri="{FF2B5EF4-FFF2-40B4-BE49-F238E27FC236}">
                  <a16:creationId xmlns:a16="http://schemas.microsoft.com/office/drawing/2014/main" id="{01B14F28-A357-4048-B502-75BBE09D74AA}"/>
                </a:ext>
              </a:extLst>
            </p:cNvPr>
            <p:cNvSpPr txBox="1"/>
            <p:nvPr/>
          </p:nvSpPr>
          <p:spPr>
            <a:xfrm flipH="1">
              <a:off x="11386570" y="416221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15</a:t>
              </a:r>
              <a:endParaRPr kumimoji="1" lang="ja-JP" altLang="en-US" dirty="0"/>
            </a:p>
          </p:txBody>
        </p:sp>
        <p:sp>
          <p:nvSpPr>
            <p:cNvPr id="194" name="テキスト ボックス 193">
              <a:extLst>
                <a:ext uri="{FF2B5EF4-FFF2-40B4-BE49-F238E27FC236}">
                  <a16:creationId xmlns:a16="http://schemas.microsoft.com/office/drawing/2014/main" id="{1EF95D27-69B9-C918-B3C4-038DD5B34C79}"/>
                </a:ext>
              </a:extLst>
            </p:cNvPr>
            <p:cNvSpPr txBox="1"/>
            <p:nvPr/>
          </p:nvSpPr>
          <p:spPr>
            <a:xfrm flipH="1">
              <a:off x="10908528" y="4449430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15</a:t>
              </a:r>
              <a:endParaRPr kumimoji="1" lang="ja-JP" altLang="en-US" dirty="0"/>
            </a:p>
          </p:txBody>
        </p:sp>
        <p:sp>
          <p:nvSpPr>
            <p:cNvPr id="195" name="テキスト ボックス 194">
              <a:extLst>
                <a:ext uri="{FF2B5EF4-FFF2-40B4-BE49-F238E27FC236}">
                  <a16:creationId xmlns:a16="http://schemas.microsoft.com/office/drawing/2014/main" id="{B63BB184-1121-4CD5-08FF-D5BD1444227A}"/>
                </a:ext>
              </a:extLst>
            </p:cNvPr>
            <p:cNvSpPr txBox="1"/>
            <p:nvPr/>
          </p:nvSpPr>
          <p:spPr>
            <a:xfrm flipH="1">
              <a:off x="10183932" y="4378106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11</a:t>
              </a:r>
              <a:endParaRPr kumimoji="1" lang="ja-JP" altLang="en-US" dirty="0"/>
            </a:p>
          </p:txBody>
        </p:sp>
        <p:sp>
          <p:nvSpPr>
            <p:cNvPr id="196" name="テキスト ボックス 195">
              <a:extLst>
                <a:ext uri="{FF2B5EF4-FFF2-40B4-BE49-F238E27FC236}">
                  <a16:creationId xmlns:a16="http://schemas.microsoft.com/office/drawing/2014/main" id="{1A7562F0-B072-C9DA-0336-11BFC49A6738}"/>
                </a:ext>
              </a:extLst>
            </p:cNvPr>
            <p:cNvSpPr txBox="1"/>
            <p:nvPr/>
          </p:nvSpPr>
          <p:spPr>
            <a:xfrm flipH="1">
              <a:off x="10006464" y="4880819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197" name="テキスト ボックス 196">
              <a:extLst>
                <a:ext uri="{FF2B5EF4-FFF2-40B4-BE49-F238E27FC236}">
                  <a16:creationId xmlns:a16="http://schemas.microsoft.com/office/drawing/2014/main" id="{FF084F8C-6CDA-245D-3995-F5432B4BF3CA}"/>
                </a:ext>
              </a:extLst>
            </p:cNvPr>
            <p:cNvSpPr txBox="1"/>
            <p:nvPr/>
          </p:nvSpPr>
          <p:spPr>
            <a:xfrm flipH="1">
              <a:off x="9505531" y="481192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10</a:t>
              </a:r>
              <a:endParaRPr kumimoji="1" lang="ja-JP" altLang="en-US" dirty="0"/>
            </a:p>
          </p:txBody>
        </p:sp>
        <p:sp>
          <p:nvSpPr>
            <p:cNvPr id="198" name="テキスト ボックス 197">
              <a:extLst>
                <a:ext uri="{FF2B5EF4-FFF2-40B4-BE49-F238E27FC236}">
                  <a16:creationId xmlns:a16="http://schemas.microsoft.com/office/drawing/2014/main" id="{0692F760-5D5A-3822-D432-E1730875A575}"/>
                </a:ext>
              </a:extLst>
            </p:cNvPr>
            <p:cNvSpPr txBox="1"/>
            <p:nvPr/>
          </p:nvSpPr>
          <p:spPr>
            <a:xfrm flipH="1">
              <a:off x="10804046" y="5018925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14</a:t>
              </a:r>
              <a:endParaRPr kumimoji="1" lang="ja-JP" altLang="en-US" dirty="0"/>
            </a:p>
          </p:txBody>
        </p:sp>
        <p:sp>
          <p:nvSpPr>
            <p:cNvPr id="199" name="テキスト ボックス 198">
              <a:extLst>
                <a:ext uri="{FF2B5EF4-FFF2-40B4-BE49-F238E27FC236}">
                  <a16:creationId xmlns:a16="http://schemas.microsoft.com/office/drawing/2014/main" id="{ED83C552-D7D7-2671-F09D-4BABAEB6E288}"/>
                </a:ext>
              </a:extLst>
            </p:cNvPr>
            <p:cNvSpPr txBox="1"/>
            <p:nvPr/>
          </p:nvSpPr>
          <p:spPr>
            <a:xfrm flipH="1">
              <a:off x="10313574" y="5032481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14</a:t>
              </a:r>
              <a:endParaRPr kumimoji="1" lang="ja-JP" altLang="en-US" dirty="0"/>
            </a:p>
          </p:txBody>
        </p:sp>
        <p:sp>
          <p:nvSpPr>
            <p:cNvPr id="200" name="テキスト ボックス 199">
              <a:extLst>
                <a:ext uri="{FF2B5EF4-FFF2-40B4-BE49-F238E27FC236}">
                  <a16:creationId xmlns:a16="http://schemas.microsoft.com/office/drawing/2014/main" id="{5FE518F8-0BEB-3DE4-6BD8-DA3D421C6F96}"/>
                </a:ext>
              </a:extLst>
            </p:cNvPr>
            <p:cNvSpPr txBox="1"/>
            <p:nvPr/>
          </p:nvSpPr>
          <p:spPr>
            <a:xfrm flipH="1">
              <a:off x="10030527" y="5532132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/>
                <a:t>13</a:t>
              </a:r>
              <a:endParaRPr kumimoji="1" lang="ja-JP" altLang="en-US" dirty="0"/>
            </a:p>
          </p:txBody>
        </p:sp>
        <p:sp>
          <p:nvSpPr>
            <p:cNvPr id="201" name="テキスト ボックス 200">
              <a:extLst>
                <a:ext uri="{FF2B5EF4-FFF2-40B4-BE49-F238E27FC236}">
                  <a16:creationId xmlns:a16="http://schemas.microsoft.com/office/drawing/2014/main" id="{E210EFE1-FFFF-202C-8DA5-154B5908E24A}"/>
                </a:ext>
              </a:extLst>
            </p:cNvPr>
            <p:cNvSpPr txBox="1"/>
            <p:nvPr/>
          </p:nvSpPr>
          <p:spPr>
            <a:xfrm flipH="1">
              <a:off x="9509339" y="5395874"/>
              <a:ext cx="4411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13</a:t>
              </a:r>
              <a:endParaRPr kumimoji="1" lang="ja-JP" altLang="en-US" dirty="0"/>
            </a:p>
          </p:txBody>
        </p:sp>
      </p:grpSp>
      <p:sp>
        <p:nvSpPr>
          <p:cNvPr id="203" name="テキスト ボックス 202">
            <a:extLst>
              <a:ext uri="{FF2B5EF4-FFF2-40B4-BE49-F238E27FC236}">
                <a16:creationId xmlns:a16="http://schemas.microsoft.com/office/drawing/2014/main" id="{ED6CACBB-86E2-8224-27DF-D9B8FCDBAE2A}"/>
              </a:ext>
            </a:extLst>
          </p:cNvPr>
          <p:cNvSpPr txBox="1"/>
          <p:nvPr/>
        </p:nvSpPr>
        <p:spPr>
          <a:xfrm>
            <a:off x="1209102" y="2211505"/>
            <a:ext cx="1578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FELIX level</a:t>
            </a:r>
            <a:endParaRPr lang="ja-JP" altLang="en-US" dirty="0"/>
          </a:p>
        </p:txBody>
      </p:sp>
      <p:sp>
        <p:nvSpPr>
          <p:cNvPr id="204" name="テキスト ボックス 203">
            <a:extLst>
              <a:ext uri="{FF2B5EF4-FFF2-40B4-BE49-F238E27FC236}">
                <a16:creationId xmlns:a16="http://schemas.microsoft.com/office/drawing/2014/main" id="{86EB42C4-F169-E888-5B7C-EBBC92E98D93}"/>
              </a:ext>
            </a:extLst>
          </p:cNvPr>
          <p:cNvSpPr txBox="1"/>
          <p:nvPr/>
        </p:nvSpPr>
        <p:spPr>
          <a:xfrm>
            <a:off x="5354197" y="2220686"/>
            <a:ext cx="15956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ONLINE level</a:t>
            </a:r>
            <a:endParaRPr lang="ja-JP" altLang="en-US" dirty="0"/>
          </a:p>
        </p:txBody>
      </p:sp>
      <p:sp>
        <p:nvSpPr>
          <p:cNvPr id="205" name="テキスト ボックス 204">
            <a:extLst>
              <a:ext uri="{FF2B5EF4-FFF2-40B4-BE49-F238E27FC236}">
                <a16:creationId xmlns:a16="http://schemas.microsoft.com/office/drawing/2014/main" id="{46764533-4DEF-70F4-9027-B11C8CA9F8A1}"/>
              </a:ext>
            </a:extLst>
          </p:cNvPr>
          <p:cNvSpPr txBox="1"/>
          <p:nvPr/>
        </p:nvSpPr>
        <p:spPr>
          <a:xfrm>
            <a:off x="9164197" y="2196817"/>
            <a:ext cx="18747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OFFLINE level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4187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84809F-B649-CD29-CA3B-7AF33BDDE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711" y="299025"/>
            <a:ext cx="10515600" cy="505208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Ladder position in PHG4Intt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DD65DC-8DEF-820D-38B0-17B028358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550C40F-B294-0A48-53D5-4286693F6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28" y="816568"/>
            <a:ext cx="7833139" cy="520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51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B37554CA-9EF8-8F67-AB89-54E8B972ED64}"/>
              </a:ext>
            </a:extLst>
          </p:cNvPr>
          <p:cNvGraphicFramePr>
            <a:graphicFrameLocks noGrp="1"/>
          </p:cNvGraphicFramePr>
          <p:nvPr/>
        </p:nvGraphicFramePr>
        <p:xfrm>
          <a:off x="396874" y="-5511"/>
          <a:ext cx="3997777" cy="689558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061422">
                  <a:extLst>
                    <a:ext uri="{9D8B030D-6E8A-4147-A177-3AD203B41FA5}">
                      <a16:colId xmlns:a16="http://schemas.microsoft.com/office/drawing/2014/main" val="2598436975"/>
                    </a:ext>
                  </a:extLst>
                </a:gridCol>
                <a:gridCol w="647084">
                  <a:extLst>
                    <a:ext uri="{9D8B030D-6E8A-4147-A177-3AD203B41FA5}">
                      <a16:colId xmlns:a16="http://schemas.microsoft.com/office/drawing/2014/main" val="2971683235"/>
                    </a:ext>
                  </a:extLst>
                </a:gridCol>
                <a:gridCol w="577234">
                  <a:extLst>
                    <a:ext uri="{9D8B030D-6E8A-4147-A177-3AD203B41FA5}">
                      <a16:colId xmlns:a16="http://schemas.microsoft.com/office/drawing/2014/main" val="849193488"/>
                    </a:ext>
                  </a:extLst>
                </a:gridCol>
                <a:gridCol w="416897">
                  <a:extLst>
                    <a:ext uri="{9D8B030D-6E8A-4147-A177-3AD203B41FA5}">
                      <a16:colId xmlns:a16="http://schemas.microsoft.com/office/drawing/2014/main" val="1313100239"/>
                    </a:ext>
                  </a:extLst>
                </a:gridCol>
                <a:gridCol w="462934">
                  <a:extLst>
                    <a:ext uri="{9D8B030D-6E8A-4147-A177-3AD203B41FA5}">
                      <a16:colId xmlns:a16="http://schemas.microsoft.com/office/drawing/2014/main" val="581893307"/>
                    </a:ext>
                  </a:extLst>
                </a:gridCol>
                <a:gridCol w="369272">
                  <a:extLst>
                    <a:ext uri="{9D8B030D-6E8A-4147-A177-3AD203B41FA5}">
                      <a16:colId xmlns:a16="http://schemas.microsoft.com/office/drawing/2014/main" val="1755536427"/>
                    </a:ext>
                  </a:extLst>
                </a:gridCol>
                <a:gridCol w="462934">
                  <a:extLst>
                    <a:ext uri="{9D8B030D-6E8A-4147-A177-3AD203B41FA5}">
                      <a16:colId xmlns:a16="http://schemas.microsoft.com/office/drawing/2014/main" val="18365362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FELIX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0582" marR="90582" marT="45291" marB="45291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Online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0582" marR="90582" marT="45291" marB="45291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Offline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0582" marR="90582" marT="45291" marB="45291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727929"/>
                  </a:ext>
                </a:extLst>
              </a:tr>
              <a:tr h="1628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Ladder position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 err="1">
                          <a:effectLst/>
                        </a:rPr>
                        <a:t>PacketID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Felix Ch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Layer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ladder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layer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ladder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3280911298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B1L1 01S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rowSpan="14"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3001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0582" marR="90582" marT="45291" marB="45291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0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21829526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01S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3852294667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01S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588914712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00S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1717670121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00S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3651752789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00S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5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334387311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00S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756271936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03S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 dirty="0">
                          <a:effectLst/>
                        </a:rPr>
                        <a:t>7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392855629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02S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702096591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01S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310678068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02S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4213749375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02S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3865808478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02S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064211048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03S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603800966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05S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rowSpan="14"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3002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0582" marR="90582" marT="45291" marB="45291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1324132831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04S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1769294566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03S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791575465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04S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182305757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04S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727170582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03S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055085746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05S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3704407067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07S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3104273386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05S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8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1921907276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04S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9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3413080808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06S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721774818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06S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11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2908721156"/>
                  </a:ext>
                </a:extLst>
              </a:tr>
              <a:tr h="2304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05S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1514659466"/>
                  </a:ext>
                </a:extLst>
              </a:tr>
              <a:tr h="23962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07S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 dirty="0">
                          <a:effectLst/>
                        </a:rPr>
                        <a:t>13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4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217" marR="9217" marT="9217" marB="0" anchor="ctr"/>
                </a:tc>
                <a:extLst>
                  <a:ext uri="{0D108BD9-81ED-4DB2-BD59-A6C34878D82A}">
                    <a16:rowId xmlns:a16="http://schemas.microsoft.com/office/drawing/2014/main" val="3848964622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9D8FC61D-4357-7469-00D6-ADC983A2FC6D}"/>
              </a:ext>
            </a:extLst>
          </p:cNvPr>
          <p:cNvGraphicFramePr>
            <a:graphicFrameLocks noGrp="1"/>
          </p:cNvGraphicFramePr>
          <p:nvPr/>
        </p:nvGraphicFramePr>
        <p:xfrm>
          <a:off x="5661886" y="416845"/>
          <a:ext cx="3699922" cy="6441155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757705">
                  <a:extLst>
                    <a:ext uri="{9D8B030D-6E8A-4147-A177-3AD203B41FA5}">
                      <a16:colId xmlns:a16="http://schemas.microsoft.com/office/drawing/2014/main" val="447973773"/>
                    </a:ext>
                  </a:extLst>
                </a:gridCol>
                <a:gridCol w="540781">
                  <a:extLst>
                    <a:ext uri="{9D8B030D-6E8A-4147-A177-3AD203B41FA5}">
                      <a16:colId xmlns:a16="http://schemas.microsoft.com/office/drawing/2014/main" val="1473906578"/>
                    </a:ext>
                  </a:extLst>
                </a:gridCol>
                <a:gridCol w="403295">
                  <a:extLst>
                    <a:ext uri="{9D8B030D-6E8A-4147-A177-3AD203B41FA5}">
                      <a16:colId xmlns:a16="http://schemas.microsoft.com/office/drawing/2014/main" val="2535530252"/>
                    </a:ext>
                  </a:extLst>
                </a:gridCol>
                <a:gridCol w="452179">
                  <a:extLst>
                    <a:ext uri="{9D8B030D-6E8A-4147-A177-3AD203B41FA5}">
                      <a16:colId xmlns:a16="http://schemas.microsoft.com/office/drawing/2014/main" val="538429532"/>
                    </a:ext>
                  </a:extLst>
                </a:gridCol>
                <a:gridCol w="504118">
                  <a:extLst>
                    <a:ext uri="{9D8B030D-6E8A-4147-A177-3AD203B41FA5}">
                      <a16:colId xmlns:a16="http://schemas.microsoft.com/office/drawing/2014/main" val="1664681922"/>
                    </a:ext>
                  </a:extLst>
                </a:gridCol>
                <a:gridCol w="537726">
                  <a:extLst>
                    <a:ext uri="{9D8B030D-6E8A-4147-A177-3AD203B41FA5}">
                      <a16:colId xmlns:a16="http://schemas.microsoft.com/office/drawing/2014/main" val="3408975347"/>
                    </a:ext>
                  </a:extLst>
                </a:gridCol>
                <a:gridCol w="504118">
                  <a:extLst>
                    <a:ext uri="{9D8B030D-6E8A-4147-A177-3AD203B41FA5}">
                      <a16:colId xmlns:a16="http://schemas.microsoft.com/office/drawing/2014/main" val="1164371699"/>
                    </a:ext>
                  </a:extLst>
                </a:gridCol>
              </a:tblGrid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B0L1 06S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rowSpan="14"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3003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7707" marR="97707" marT="48854" marB="48854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1421615189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06S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747526578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07S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319342240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B1L1 08S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4206510892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08S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389613823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09S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3290913581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09S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2128850533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07S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703292186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08S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2473590974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08S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3919267526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10S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1662850216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10S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4166948011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11S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2489213424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11S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3876743375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09S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rowSpan="14"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3004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7707" marR="97707" marT="48854" marB="48854" vert="vert27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1068871002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09S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1818915016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10S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555912257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12S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3041175554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12S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2430189261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13S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1039287272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13S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8874209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10S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7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925618976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B0L1 11S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8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1008189983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B0L0 11S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9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4055372571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14S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10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3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2652372819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14S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11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14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4037948823"/>
                  </a:ext>
                </a:extLst>
              </a:tr>
              <a:tr h="22971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B1L1 15S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6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2439572872"/>
                  </a:ext>
                </a:extLst>
              </a:tr>
              <a:tr h="2389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B1L0 15S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altLang="ja-JP" sz="1100" u="none" strike="noStrike">
                          <a:effectLst/>
                        </a:rPr>
                        <a:t>13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2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15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>
                          <a:effectLst/>
                        </a:rPr>
                        <a:t>5</a:t>
                      </a:r>
                      <a:endParaRPr lang="en-US" altLang="ja-JP" sz="11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u="none" strike="noStrike" dirty="0">
                          <a:effectLst/>
                        </a:rPr>
                        <a:t>12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9188" marR="9188" marT="9188" marB="0" anchor="ctr"/>
                </a:tc>
                <a:extLst>
                  <a:ext uri="{0D108BD9-81ED-4DB2-BD59-A6C34878D82A}">
                    <a16:rowId xmlns:a16="http://schemas.microsoft.com/office/drawing/2014/main" val="4236138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462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634</Words>
  <Application>Microsoft Office PowerPoint</Application>
  <PresentationFormat>ワイド画面</PresentationFormat>
  <Paragraphs>538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Definition of Channel ID: FELIX, ONLINE, OFFLINE</vt:lpstr>
      <vt:lpstr>Ladder position in PHG4Intt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of Channel ID: FELIX, ONLINE, OFFLINE</dc:title>
  <dc:creator>崇 蜂谷</dc:creator>
  <cp:lastModifiedBy>崇 蜂谷</cp:lastModifiedBy>
  <cp:revision>1</cp:revision>
  <dcterms:created xsi:type="dcterms:W3CDTF">2024-02-28T16:10:10Z</dcterms:created>
  <dcterms:modified xsi:type="dcterms:W3CDTF">2024-02-28T16:36:42Z</dcterms:modified>
</cp:coreProperties>
</file>