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ink/ink2.xml" ContentType="application/inkml+xml"/>
  <Override PartName="/ppt/ink/ink3.xml" ContentType="application/inkml+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6"/>
  </p:notesMasterIdLst>
  <p:sldIdLst>
    <p:sldId id="256" r:id="rId2"/>
    <p:sldId id="259" r:id="rId3"/>
    <p:sldId id="257" r:id="rId4"/>
    <p:sldId id="258" r:id="rId5"/>
    <p:sldId id="265" r:id="rId6"/>
    <p:sldId id="277" r:id="rId7"/>
    <p:sldId id="285" r:id="rId8"/>
    <p:sldId id="278" r:id="rId9"/>
    <p:sldId id="286" r:id="rId10"/>
    <p:sldId id="292" r:id="rId11"/>
    <p:sldId id="293" r:id="rId12"/>
    <p:sldId id="294" r:id="rId13"/>
    <p:sldId id="267" r:id="rId14"/>
    <p:sldId id="291" r:id="rId15"/>
    <p:sldId id="268" r:id="rId16"/>
    <p:sldId id="289" r:id="rId17"/>
    <p:sldId id="290" r:id="rId18"/>
    <p:sldId id="287" r:id="rId19"/>
    <p:sldId id="269" r:id="rId20"/>
    <p:sldId id="273" r:id="rId21"/>
    <p:sldId id="295" r:id="rId22"/>
    <p:sldId id="272" r:id="rId23"/>
    <p:sldId id="296" r:id="rId24"/>
    <p:sldId id="27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6E62B6-CE05-41AE-92F6-B51AC5E8F3BF}" v="32" dt="2024-04-29T19:40:03.4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3" autoAdjust="0"/>
    <p:restoredTop sz="94694"/>
  </p:normalViewPr>
  <p:slideViewPr>
    <p:cSldViewPr snapToGrid="0" snapToObjects="1">
      <p:cViewPr varScale="1">
        <p:scale>
          <a:sx n="120" d="100"/>
          <a:sy n="120" d="100"/>
        </p:scale>
        <p:origin x="355"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rni, Dominik" userId="daa782e1-f300-4022-9811-f127f1e931f6" providerId="ADAL" clId="{E86E62B6-CE05-41AE-92F6-B51AC5E8F3BF}"/>
    <pc:docChg chg="undo redo custSel addSld delSld modSld sldOrd">
      <pc:chgData name="Gorni, Dominik" userId="daa782e1-f300-4022-9811-f127f1e931f6" providerId="ADAL" clId="{E86E62B6-CE05-41AE-92F6-B51AC5E8F3BF}" dt="2024-04-29T19:40:03.407" v="868"/>
      <pc:docMkLst>
        <pc:docMk/>
      </pc:docMkLst>
      <pc:sldChg chg="addSp modSp mod ord">
        <pc:chgData name="Gorni, Dominik" userId="daa782e1-f300-4022-9811-f127f1e931f6" providerId="ADAL" clId="{E86E62B6-CE05-41AE-92F6-B51AC5E8F3BF}" dt="2024-04-29T15:12:22.866" v="315" actId="20577"/>
        <pc:sldMkLst>
          <pc:docMk/>
          <pc:sldMk cId="3427927178" sldId="257"/>
        </pc:sldMkLst>
        <pc:spChg chg="add mod">
          <ac:chgData name="Gorni, Dominik" userId="daa782e1-f300-4022-9811-f127f1e931f6" providerId="ADAL" clId="{E86E62B6-CE05-41AE-92F6-B51AC5E8F3BF}" dt="2024-04-29T15:12:22.866" v="315" actId="20577"/>
          <ac:spMkLst>
            <pc:docMk/>
            <pc:sldMk cId="3427927178" sldId="257"/>
            <ac:spMk id="3" creationId="{A2019F20-06AF-BF5C-5F76-6D1A725975E4}"/>
          </ac:spMkLst>
        </pc:spChg>
        <pc:spChg chg="mod">
          <ac:chgData name="Gorni, Dominik" userId="daa782e1-f300-4022-9811-f127f1e931f6" providerId="ADAL" clId="{E86E62B6-CE05-41AE-92F6-B51AC5E8F3BF}" dt="2024-04-29T15:11:49.704" v="266" actId="27636"/>
          <ac:spMkLst>
            <pc:docMk/>
            <pc:sldMk cId="3427927178" sldId="257"/>
            <ac:spMk id="6" creationId="{7C53295D-9E92-A5E3-168E-B308AD88B2B8}"/>
          </ac:spMkLst>
        </pc:spChg>
        <pc:picChg chg="mod">
          <ac:chgData name="Gorni, Dominik" userId="daa782e1-f300-4022-9811-f127f1e931f6" providerId="ADAL" clId="{E86E62B6-CE05-41AE-92F6-B51AC5E8F3BF}" dt="2024-04-29T14:57:50.898" v="7" actId="1076"/>
          <ac:picMkLst>
            <pc:docMk/>
            <pc:sldMk cId="3427927178" sldId="257"/>
            <ac:picMk id="2" creationId="{24B45A83-772E-6644-E3E9-45A275CD380E}"/>
          </ac:picMkLst>
        </pc:picChg>
      </pc:sldChg>
      <pc:sldChg chg="addSp delSp modSp del mod">
        <pc:chgData name="Gorni, Dominik" userId="daa782e1-f300-4022-9811-f127f1e931f6" providerId="ADAL" clId="{E86E62B6-CE05-41AE-92F6-B51AC5E8F3BF}" dt="2024-04-29T15:27:47.528" v="354" actId="47"/>
        <pc:sldMkLst>
          <pc:docMk/>
          <pc:sldMk cId="2457246703" sldId="258"/>
        </pc:sldMkLst>
        <pc:spChg chg="mod">
          <ac:chgData name="Gorni, Dominik" userId="daa782e1-f300-4022-9811-f127f1e931f6" providerId="ADAL" clId="{E86E62B6-CE05-41AE-92F6-B51AC5E8F3BF}" dt="2024-04-29T15:24:03.548" v="350" actId="20577"/>
          <ac:spMkLst>
            <pc:docMk/>
            <pc:sldMk cId="2457246703" sldId="258"/>
            <ac:spMk id="2" creationId="{0285BC65-5E29-D985-528A-AA6365AA3EEE}"/>
          </ac:spMkLst>
        </pc:spChg>
        <pc:spChg chg="del">
          <ac:chgData name="Gorni, Dominik" userId="daa782e1-f300-4022-9811-f127f1e931f6" providerId="ADAL" clId="{E86E62B6-CE05-41AE-92F6-B51AC5E8F3BF}" dt="2024-04-29T15:26:38.368" v="351"/>
          <ac:spMkLst>
            <pc:docMk/>
            <pc:sldMk cId="2457246703" sldId="258"/>
            <ac:spMk id="3" creationId="{6E59D301-A04D-064E-99F0-72C880F8EC7B}"/>
          </ac:spMkLst>
        </pc:spChg>
        <pc:picChg chg="add mod">
          <ac:chgData name="Gorni, Dominik" userId="daa782e1-f300-4022-9811-f127f1e931f6" providerId="ADAL" clId="{E86E62B6-CE05-41AE-92F6-B51AC5E8F3BF}" dt="2024-04-29T15:26:40.717" v="352" actId="1076"/>
          <ac:picMkLst>
            <pc:docMk/>
            <pc:sldMk cId="2457246703" sldId="258"/>
            <ac:picMk id="5" creationId="{AB4EA464-E584-15B8-9237-06D17BBFE754}"/>
          </ac:picMkLst>
        </pc:picChg>
      </pc:sldChg>
      <pc:sldChg chg="add">
        <pc:chgData name="Gorni, Dominik" userId="daa782e1-f300-4022-9811-f127f1e931f6" providerId="ADAL" clId="{E86E62B6-CE05-41AE-92F6-B51AC5E8F3BF}" dt="2024-04-29T19:38:45.246" v="867"/>
        <pc:sldMkLst>
          <pc:docMk/>
          <pc:sldMk cId="3153450279" sldId="258"/>
        </pc:sldMkLst>
      </pc:sldChg>
      <pc:sldChg chg="addSp modSp mod">
        <pc:chgData name="Gorni, Dominik" userId="daa782e1-f300-4022-9811-f127f1e931f6" providerId="ADAL" clId="{E86E62B6-CE05-41AE-92F6-B51AC5E8F3BF}" dt="2024-04-29T15:09:41.831" v="246" actId="1076"/>
        <pc:sldMkLst>
          <pc:docMk/>
          <pc:sldMk cId="3487482300" sldId="259"/>
        </pc:sldMkLst>
        <pc:spChg chg="add mod">
          <ac:chgData name="Gorni, Dominik" userId="daa782e1-f300-4022-9811-f127f1e931f6" providerId="ADAL" clId="{E86E62B6-CE05-41AE-92F6-B51AC5E8F3BF}" dt="2024-04-29T15:09:41.831" v="246" actId="1076"/>
          <ac:spMkLst>
            <pc:docMk/>
            <pc:sldMk cId="3487482300" sldId="259"/>
            <ac:spMk id="2" creationId="{897A54B5-5C2F-C01E-BAD6-FD7673D743E4}"/>
          </ac:spMkLst>
        </pc:spChg>
        <pc:spChg chg="add mod">
          <ac:chgData name="Gorni, Dominik" userId="daa782e1-f300-4022-9811-f127f1e931f6" providerId="ADAL" clId="{E86E62B6-CE05-41AE-92F6-B51AC5E8F3BF}" dt="2024-04-29T15:09:18.998" v="245" actId="1076"/>
          <ac:spMkLst>
            <pc:docMk/>
            <pc:sldMk cId="3487482300" sldId="259"/>
            <ac:spMk id="3" creationId="{E2292654-6A91-9A46-B1E2-E88BCF1EA8DE}"/>
          </ac:spMkLst>
        </pc:spChg>
        <pc:picChg chg="mod">
          <ac:chgData name="Gorni, Dominik" userId="daa782e1-f300-4022-9811-f127f1e931f6" providerId="ADAL" clId="{E86E62B6-CE05-41AE-92F6-B51AC5E8F3BF}" dt="2024-04-29T14:58:34.564" v="8" actId="1076"/>
          <ac:picMkLst>
            <pc:docMk/>
            <pc:sldMk cId="3487482300" sldId="259"/>
            <ac:picMk id="1026" creationId="{7E435FDD-F828-10EE-B66D-95EC167A851D}"/>
          </ac:picMkLst>
        </pc:picChg>
      </pc:sldChg>
      <pc:sldChg chg="add">
        <pc:chgData name="Gorni, Dominik" userId="daa782e1-f300-4022-9811-f127f1e931f6" providerId="ADAL" clId="{E86E62B6-CE05-41AE-92F6-B51AC5E8F3BF}" dt="2024-04-29T15:26:59.923" v="353"/>
        <pc:sldMkLst>
          <pc:docMk/>
          <pc:sldMk cId="4293530243" sldId="265"/>
        </pc:sldMkLst>
      </pc:sldChg>
      <pc:sldChg chg="modSp add mod">
        <pc:chgData name="Gorni, Dominik" userId="daa782e1-f300-4022-9811-f127f1e931f6" providerId="ADAL" clId="{E86E62B6-CE05-41AE-92F6-B51AC5E8F3BF}" dt="2024-04-29T18:46:17.508" v="534" actId="20577"/>
        <pc:sldMkLst>
          <pc:docMk/>
          <pc:sldMk cId="1382567896" sldId="267"/>
        </pc:sldMkLst>
        <pc:spChg chg="mod">
          <ac:chgData name="Gorni, Dominik" userId="daa782e1-f300-4022-9811-f127f1e931f6" providerId="ADAL" clId="{E86E62B6-CE05-41AE-92F6-B51AC5E8F3BF}" dt="2024-04-29T18:46:17.508" v="534" actId="20577"/>
          <ac:spMkLst>
            <pc:docMk/>
            <pc:sldMk cId="1382567896" sldId="267"/>
            <ac:spMk id="8" creationId="{DA65FB7A-FA88-5FBF-D6EE-1F5E03E75D89}"/>
          </ac:spMkLst>
        </pc:spChg>
      </pc:sldChg>
      <pc:sldChg chg="modSp add mod">
        <pc:chgData name="Gorni, Dominik" userId="daa782e1-f300-4022-9811-f127f1e931f6" providerId="ADAL" clId="{E86E62B6-CE05-41AE-92F6-B51AC5E8F3BF}" dt="2024-04-29T19:27:51.307" v="847" actId="20577"/>
        <pc:sldMkLst>
          <pc:docMk/>
          <pc:sldMk cId="2401883804" sldId="268"/>
        </pc:sldMkLst>
        <pc:spChg chg="mod">
          <ac:chgData name="Gorni, Dominik" userId="daa782e1-f300-4022-9811-f127f1e931f6" providerId="ADAL" clId="{E86E62B6-CE05-41AE-92F6-B51AC5E8F3BF}" dt="2024-04-29T19:27:51.307" v="847" actId="20577"/>
          <ac:spMkLst>
            <pc:docMk/>
            <pc:sldMk cId="2401883804" sldId="268"/>
            <ac:spMk id="2" creationId="{01D32A02-606A-A50A-8E65-741C9BE3466B}"/>
          </ac:spMkLst>
        </pc:spChg>
      </pc:sldChg>
      <pc:sldChg chg="add">
        <pc:chgData name="Gorni, Dominik" userId="daa782e1-f300-4022-9811-f127f1e931f6" providerId="ADAL" clId="{E86E62B6-CE05-41AE-92F6-B51AC5E8F3BF}" dt="2024-04-29T15:57:33.773" v="508"/>
        <pc:sldMkLst>
          <pc:docMk/>
          <pc:sldMk cId="2677751141" sldId="269"/>
        </pc:sldMkLst>
      </pc:sldChg>
      <pc:sldChg chg="add">
        <pc:chgData name="Gorni, Dominik" userId="daa782e1-f300-4022-9811-f127f1e931f6" providerId="ADAL" clId="{E86E62B6-CE05-41AE-92F6-B51AC5E8F3BF}" dt="2024-04-29T19:40:03.407" v="868"/>
        <pc:sldMkLst>
          <pc:docMk/>
          <pc:sldMk cId="1631754487" sldId="270"/>
        </pc:sldMkLst>
      </pc:sldChg>
      <pc:sldChg chg="add">
        <pc:chgData name="Gorni, Dominik" userId="daa782e1-f300-4022-9811-f127f1e931f6" providerId="ADAL" clId="{E86E62B6-CE05-41AE-92F6-B51AC5E8F3BF}" dt="2024-04-29T19:40:03.407" v="868"/>
        <pc:sldMkLst>
          <pc:docMk/>
          <pc:sldMk cId="2023374695" sldId="272"/>
        </pc:sldMkLst>
      </pc:sldChg>
      <pc:sldChg chg="add">
        <pc:chgData name="Gorni, Dominik" userId="daa782e1-f300-4022-9811-f127f1e931f6" providerId="ADAL" clId="{E86E62B6-CE05-41AE-92F6-B51AC5E8F3BF}" dt="2024-04-29T15:57:33.773" v="508"/>
        <pc:sldMkLst>
          <pc:docMk/>
          <pc:sldMk cId="4246674839" sldId="273"/>
        </pc:sldMkLst>
      </pc:sldChg>
      <pc:sldChg chg="modSp add mod">
        <pc:chgData name="Gorni, Dominik" userId="daa782e1-f300-4022-9811-f127f1e931f6" providerId="ADAL" clId="{E86E62B6-CE05-41AE-92F6-B51AC5E8F3BF}" dt="2024-04-29T15:33:28.012" v="497" actId="20577"/>
        <pc:sldMkLst>
          <pc:docMk/>
          <pc:sldMk cId="493018268" sldId="277"/>
        </pc:sldMkLst>
        <pc:spChg chg="mod">
          <ac:chgData name="Gorni, Dominik" userId="daa782e1-f300-4022-9811-f127f1e931f6" providerId="ADAL" clId="{E86E62B6-CE05-41AE-92F6-B51AC5E8F3BF}" dt="2024-04-29T15:33:28.012" v="497" actId="20577"/>
          <ac:spMkLst>
            <pc:docMk/>
            <pc:sldMk cId="493018268" sldId="277"/>
            <ac:spMk id="3" creationId="{2E230B25-AE95-CE2B-3AD7-F58E41126E4C}"/>
          </ac:spMkLst>
        </pc:spChg>
        <pc:spChg chg="mod">
          <ac:chgData name="Gorni, Dominik" userId="daa782e1-f300-4022-9811-f127f1e931f6" providerId="ADAL" clId="{E86E62B6-CE05-41AE-92F6-B51AC5E8F3BF}" dt="2024-04-29T15:33:05.642" v="488" actId="948"/>
          <ac:spMkLst>
            <pc:docMk/>
            <pc:sldMk cId="493018268" sldId="277"/>
            <ac:spMk id="7" creationId="{134C2866-664D-0CE9-74F6-0EB3E4079CCB}"/>
          </ac:spMkLst>
        </pc:spChg>
      </pc:sldChg>
      <pc:sldChg chg="add">
        <pc:chgData name="Gorni, Dominik" userId="daa782e1-f300-4022-9811-f127f1e931f6" providerId="ADAL" clId="{E86E62B6-CE05-41AE-92F6-B51AC5E8F3BF}" dt="2024-04-29T15:34:19.144" v="498"/>
        <pc:sldMkLst>
          <pc:docMk/>
          <pc:sldMk cId="3098024538" sldId="278"/>
        </pc:sldMkLst>
      </pc:sldChg>
      <pc:sldChg chg="modSp add mod ord">
        <pc:chgData name="Gorni, Dominik" userId="daa782e1-f300-4022-9811-f127f1e931f6" providerId="ADAL" clId="{E86E62B6-CE05-41AE-92F6-B51AC5E8F3BF}" dt="2024-04-29T15:37:48.354" v="502" actId="5793"/>
        <pc:sldMkLst>
          <pc:docMk/>
          <pc:sldMk cId="4247490182" sldId="285"/>
        </pc:sldMkLst>
        <pc:spChg chg="mod">
          <ac:chgData name="Gorni, Dominik" userId="daa782e1-f300-4022-9811-f127f1e931f6" providerId="ADAL" clId="{E86E62B6-CE05-41AE-92F6-B51AC5E8F3BF}" dt="2024-04-29T15:37:48.354" v="502" actId="5793"/>
          <ac:spMkLst>
            <pc:docMk/>
            <pc:sldMk cId="4247490182" sldId="285"/>
            <ac:spMk id="3" creationId="{9A9ABAB3-4B28-C9F4-F787-192F2C8CD74A}"/>
          </ac:spMkLst>
        </pc:spChg>
      </pc:sldChg>
      <pc:sldChg chg="addSp delSp modSp new mod">
        <pc:chgData name="Gorni, Dominik" userId="daa782e1-f300-4022-9811-f127f1e931f6" providerId="ADAL" clId="{E86E62B6-CE05-41AE-92F6-B51AC5E8F3BF}" dt="2024-04-29T15:56:57.090" v="507" actId="14100"/>
        <pc:sldMkLst>
          <pc:docMk/>
          <pc:sldMk cId="833562039" sldId="286"/>
        </pc:sldMkLst>
        <pc:spChg chg="add del">
          <ac:chgData name="Gorni, Dominik" userId="daa782e1-f300-4022-9811-f127f1e931f6" providerId="ADAL" clId="{E86E62B6-CE05-41AE-92F6-B51AC5E8F3BF}" dt="2024-04-29T15:56:48.721" v="505" actId="22"/>
          <ac:spMkLst>
            <pc:docMk/>
            <pc:sldMk cId="833562039" sldId="286"/>
            <ac:spMk id="3" creationId="{739B3F42-5264-63E5-C57C-C6BFF639AAC2}"/>
          </ac:spMkLst>
        </pc:spChg>
        <pc:picChg chg="add del mod ord">
          <ac:chgData name="Gorni, Dominik" userId="daa782e1-f300-4022-9811-f127f1e931f6" providerId="ADAL" clId="{E86E62B6-CE05-41AE-92F6-B51AC5E8F3BF}" dt="2024-04-29T15:56:48.721" v="505" actId="22"/>
          <ac:picMkLst>
            <pc:docMk/>
            <pc:sldMk cId="833562039" sldId="286"/>
            <ac:picMk id="6" creationId="{F48CAFB9-FEAB-A95C-9987-092F81B21961}"/>
          </ac:picMkLst>
        </pc:picChg>
        <pc:picChg chg="add mod">
          <ac:chgData name="Gorni, Dominik" userId="daa782e1-f300-4022-9811-f127f1e931f6" providerId="ADAL" clId="{E86E62B6-CE05-41AE-92F6-B51AC5E8F3BF}" dt="2024-04-29T15:56:57.090" v="507" actId="14100"/>
          <ac:picMkLst>
            <pc:docMk/>
            <pc:sldMk cId="833562039" sldId="286"/>
            <ac:picMk id="8" creationId="{FA8AB217-8A30-0D91-C56F-D9C381477BF7}"/>
          </ac:picMkLst>
        </pc:picChg>
      </pc:sldChg>
      <pc:sldChg chg="addSp delSp modSp new mod modClrScheme chgLayout">
        <pc:chgData name="Gorni, Dominik" userId="daa782e1-f300-4022-9811-f127f1e931f6" providerId="ADAL" clId="{E86E62B6-CE05-41AE-92F6-B51AC5E8F3BF}" dt="2024-04-29T15:58:48.764" v="524" actId="478"/>
        <pc:sldMkLst>
          <pc:docMk/>
          <pc:sldMk cId="1459064527" sldId="287"/>
        </pc:sldMkLst>
        <pc:spChg chg="del mod ord">
          <ac:chgData name="Gorni, Dominik" userId="daa782e1-f300-4022-9811-f127f1e931f6" providerId="ADAL" clId="{E86E62B6-CE05-41AE-92F6-B51AC5E8F3BF}" dt="2024-04-29T15:58:40.412" v="510" actId="700"/>
          <ac:spMkLst>
            <pc:docMk/>
            <pc:sldMk cId="1459064527" sldId="287"/>
            <ac:spMk id="2" creationId="{2002F528-0332-0F4E-B03F-AC4B2981FB88}"/>
          </ac:spMkLst>
        </pc:spChg>
        <pc:spChg chg="del mod ord">
          <ac:chgData name="Gorni, Dominik" userId="daa782e1-f300-4022-9811-f127f1e931f6" providerId="ADAL" clId="{E86E62B6-CE05-41AE-92F6-B51AC5E8F3BF}" dt="2024-04-29T15:58:40.412" v="510" actId="700"/>
          <ac:spMkLst>
            <pc:docMk/>
            <pc:sldMk cId="1459064527" sldId="287"/>
            <ac:spMk id="3" creationId="{1231D492-1060-5D58-A331-03EFBE80F205}"/>
          </ac:spMkLst>
        </pc:spChg>
        <pc:spChg chg="mod ord">
          <ac:chgData name="Gorni, Dominik" userId="daa782e1-f300-4022-9811-f127f1e931f6" providerId="ADAL" clId="{E86E62B6-CE05-41AE-92F6-B51AC5E8F3BF}" dt="2024-04-29T15:58:40.412" v="510" actId="700"/>
          <ac:spMkLst>
            <pc:docMk/>
            <pc:sldMk cId="1459064527" sldId="287"/>
            <ac:spMk id="4" creationId="{571D594A-C046-046F-6EED-8C73DCA346E4}"/>
          </ac:spMkLst>
        </pc:spChg>
        <pc:spChg chg="add mod ord">
          <ac:chgData name="Gorni, Dominik" userId="daa782e1-f300-4022-9811-f127f1e931f6" providerId="ADAL" clId="{E86E62B6-CE05-41AE-92F6-B51AC5E8F3BF}" dt="2024-04-29T15:58:45.571" v="523" actId="20577"/>
          <ac:spMkLst>
            <pc:docMk/>
            <pc:sldMk cId="1459064527" sldId="287"/>
            <ac:spMk id="5" creationId="{F5E8AE20-473A-3376-0BF0-D4AE230B580C}"/>
          </ac:spMkLst>
        </pc:spChg>
        <pc:spChg chg="add del mod ord">
          <ac:chgData name="Gorni, Dominik" userId="daa782e1-f300-4022-9811-f127f1e931f6" providerId="ADAL" clId="{E86E62B6-CE05-41AE-92F6-B51AC5E8F3BF}" dt="2024-04-29T15:58:48.764" v="524" actId="478"/>
          <ac:spMkLst>
            <pc:docMk/>
            <pc:sldMk cId="1459064527" sldId="287"/>
            <ac:spMk id="6" creationId="{29E80C45-4B77-36AA-2D00-314B2EECC986}"/>
          </ac:spMkLst>
        </pc:spChg>
      </pc:sldChg>
      <pc:sldChg chg="modSp add mod">
        <pc:chgData name="Gorni, Dominik" userId="daa782e1-f300-4022-9811-f127f1e931f6" providerId="ADAL" clId="{E86E62B6-CE05-41AE-92F6-B51AC5E8F3BF}" dt="2024-04-29T19:35:45.850" v="859" actId="20577"/>
        <pc:sldMkLst>
          <pc:docMk/>
          <pc:sldMk cId="700355005" sldId="289"/>
        </pc:sldMkLst>
        <pc:spChg chg="mod">
          <ac:chgData name="Gorni, Dominik" userId="daa782e1-f300-4022-9811-f127f1e931f6" providerId="ADAL" clId="{E86E62B6-CE05-41AE-92F6-B51AC5E8F3BF}" dt="2024-04-29T19:35:45.850" v="859" actId="20577"/>
          <ac:spMkLst>
            <pc:docMk/>
            <pc:sldMk cId="700355005" sldId="289"/>
            <ac:spMk id="2" creationId="{BCDBD23C-5DA3-E91D-03AA-17923BCB96E8}"/>
          </ac:spMkLst>
        </pc:spChg>
      </pc:sldChg>
      <pc:sldChg chg="modSp add mod">
        <pc:chgData name="Gorni, Dominik" userId="daa782e1-f300-4022-9811-f127f1e931f6" providerId="ADAL" clId="{E86E62B6-CE05-41AE-92F6-B51AC5E8F3BF}" dt="2024-04-29T19:36:05.288" v="866" actId="1076"/>
        <pc:sldMkLst>
          <pc:docMk/>
          <pc:sldMk cId="666673085" sldId="290"/>
        </pc:sldMkLst>
        <pc:spChg chg="mod">
          <ac:chgData name="Gorni, Dominik" userId="daa782e1-f300-4022-9811-f127f1e931f6" providerId="ADAL" clId="{E86E62B6-CE05-41AE-92F6-B51AC5E8F3BF}" dt="2024-04-29T19:36:01.395" v="864"/>
          <ac:spMkLst>
            <pc:docMk/>
            <pc:sldMk cId="666673085" sldId="290"/>
            <ac:spMk id="2" creationId="{1227E4AC-EC2A-525B-F13B-91BD1F32D42F}"/>
          </ac:spMkLst>
        </pc:spChg>
        <pc:picChg chg="mod">
          <ac:chgData name="Gorni, Dominik" userId="daa782e1-f300-4022-9811-f127f1e931f6" providerId="ADAL" clId="{E86E62B6-CE05-41AE-92F6-B51AC5E8F3BF}" dt="2024-04-29T19:36:04.393" v="865" actId="1076"/>
          <ac:picMkLst>
            <pc:docMk/>
            <pc:sldMk cId="666673085" sldId="290"/>
            <ac:picMk id="8" creationId="{B17F41E8-9B9D-5CB6-4129-FDD7D5B00257}"/>
          </ac:picMkLst>
        </pc:picChg>
        <pc:picChg chg="mod">
          <ac:chgData name="Gorni, Dominik" userId="daa782e1-f300-4022-9811-f127f1e931f6" providerId="ADAL" clId="{E86E62B6-CE05-41AE-92F6-B51AC5E8F3BF}" dt="2024-04-29T19:36:05.288" v="866" actId="1076"/>
          <ac:picMkLst>
            <pc:docMk/>
            <pc:sldMk cId="666673085" sldId="290"/>
            <ac:picMk id="10" creationId="{E69C5380-94A7-ED40-D485-DB5A7CC258A1}"/>
          </ac:picMkLst>
        </pc:picChg>
      </pc:sldChg>
      <pc:sldChg chg="addSp delSp modSp new mod">
        <pc:chgData name="Gorni, Dominik" userId="daa782e1-f300-4022-9811-f127f1e931f6" providerId="ADAL" clId="{E86E62B6-CE05-41AE-92F6-B51AC5E8F3BF}" dt="2024-04-29T19:27:35.054" v="834" actId="1076"/>
        <pc:sldMkLst>
          <pc:docMk/>
          <pc:sldMk cId="754220216" sldId="291"/>
        </pc:sldMkLst>
        <pc:spChg chg="mod">
          <ac:chgData name="Gorni, Dominik" userId="daa782e1-f300-4022-9811-f127f1e931f6" providerId="ADAL" clId="{E86E62B6-CE05-41AE-92F6-B51AC5E8F3BF}" dt="2024-04-29T19:26:03.869" v="809"/>
          <ac:spMkLst>
            <pc:docMk/>
            <pc:sldMk cId="754220216" sldId="291"/>
            <ac:spMk id="2" creationId="{0D6D4D47-0427-216E-3165-3E95242CE0F7}"/>
          </ac:spMkLst>
        </pc:spChg>
        <pc:spChg chg="del">
          <ac:chgData name="Gorni, Dominik" userId="daa782e1-f300-4022-9811-f127f1e931f6" providerId="ADAL" clId="{E86E62B6-CE05-41AE-92F6-B51AC5E8F3BF}" dt="2024-04-29T18:45:48.709" v="528"/>
          <ac:spMkLst>
            <pc:docMk/>
            <pc:sldMk cId="754220216" sldId="291"/>
            <ac:spMk id="3" creationId="{81326A0A-134D-4C39-47A4-269BD1178AB9}"/>
          </ac:spMkLst>
        </pc:spChg>
        <pc:spChg chg="add mod">
          <ac:chgData name="Gorni, Dominik" userId="daa782e1-f300-4022-9811-f127f1e931f6" providerId="ADAL" clId="{E86E62B6-CE05-41AE-92F6-B51AC5E8F3BF}" dt="2024-04-29T19:27:35.054" v="834" actId="1076"/>
          <ac:spMkLst>
            <pc:docMk/>
            <pc:sldMk cId="754220216" sldId="291"/>
            <ac:spMk id="8" creationId="{6E547E02-2BB5-30D7-FCF4-D1EE24845C39}"/>
          </ac:spMkLst>
        </pc:spChg>
        <pc:picChg chg="add mod">
          <ac:chgData name="Gorni, Dominik" userId="daa782e1-f300-4022-9811-f127f1e931f6" providerId="ADAL" clId="{E86E62B6-CE05-41AE-92F6-B51AC5E8F3BF}" dt="2024-04-29T19:26:46.077" v="812" actId="1076"/>
          <ac:picMkLst>
            <pc:docMk/>
            <pc:sldMk cId="754220216" sldId="291"/>
            <ac:picMk id="6" creationId="{5058BFA8-7BDD-B580-5D77-E79E27ECDC15}"/>
          </ac:picMkLst>
        </pc:picChg>
      </pc:sldChg>
      <pc:sldChg chg="addSp delSp modSp new mod">
        <pc:chgData name="Gorni, Dominik" userId="daa782e1-f300-4022-9811-f127f1e931f6" providerId="ADAL" clId="{E86E62B6-CE05-41AE-92F6-B51AC5E8F3BF}" dt="2024-04-29T18:46:47.787" v="560" actId="14100"/>
        <pc:sldMkLst>
          <pc:docMk/>
          <pc:sldMk cId="2419252260" sldId="292"/>
        </pc:sldMkLst>
        <pc:spChg chg="mod">
          <ac:chgData name="Gorni, Dominik" userId="daa782e1-f300-4022-9811-f127f1e931f6" providerId="ADAL" clId="{E86E62B6-CE05-41AE-92F6-B51AC5E8F3BF}" dt="2024-04-29T18:46:32.263" v="555" actId="20577"/>
          <ac:spMkLst>
            <pc:docMk/>
            <pc:sldMk cId="2419252260" sldId="292"/>
            <ac:spMk id="2" creationId="{422ED551-003E-CDA7-4CE2-4A5DD114E735}"/>
          </ac:spMkLst>
        </pc:spChg>
        <pc:spChg chg="del">
          <ac:chgData name="Gorni, Dominik" userId="daa782e1-f300-4022-9811-f127f1e931f6" providerId="ADAL" clId="{E86E62B6-CE05-41AE-92F6-B51AC5E8F3BF}" dt="2024-04-29T18:46:42.133" v="556"/>
          <ac:spMkLst>
            <pc:docMk/>
            <pc:sldMk cId="2419252260" sldId="292"/>
            <ac:spMk id="3" creationId="{50D5B04E-49D1-CFF7-E0B6-9C7AEE3FAA0F}"/>
          </ac:spMkLst>
        </pc:spChg>
        <pc:picChg chg="add mod">
          <ac:chgData name="Gorni, Dominik" userId="daa782e1-f300-4022-9811-f127f1e931f6" providerId="ADAL" clId="{E86E62B6-CE05-41AE-92F6-B51AC5E8F3BF}" dt="2024-04-29T18:46:47.787" v="560" actId="14100"/>
          <ac:picMkLst>
            <pc:docMk/>
            <pc:sldMk cId="2419252260" sldId="292"/>
            <ac:picMk id="6" creationId="{79157A16-2382-A69B-2167-46D255C54E7F}"/>
          </ac:picMkLst>
        </pc:picChg>
      </pc:sldChg>
      <pc:sldChg chg="addSp delSp modSp new mod">
        <pc:chgData name="Gorni, Dominik" userId="daa782e1-f300-4022-9811-f127f1e931f6" providerId="ADAL" clId="{E86E62B6-CE05-41AE-92F6-B51AC5E8F3BF}" dt="2024-04-29T18:58:49.975" v="732" actId="9405"/>
        <pc:sldMkLst>
          <pc:docMk/>
          <pc:sldMk cId="1418465523" sldId="293"/>
        </pc:sldMkLst>
        <pc:spChg chg="mod">
          <ac:chgData name="Gorni, Dominik" userId="daa782e1-f300-4022-9811-f127f1e931f6" providerId="ADAL" clId="{E86E62B6-CE05-41AE-92F6-B51AC5E8F3BF}" dt="2024-04-29T18:47:28.127" v="590" actId="20577"/>
          <ac:spMkLst>
            <pc:docMk/>
            <pc:sldMk cId="1418465523" sldId="293"/>
            <ac:spMk id="2" creationId="{7A7AFFC2-9DB0-E537-0EE4-EE96D7A25122}"/>
          </ac:spMkLst>
        </pc:spChg>
        <pc:spChg chg="del">
          <ac:chgData name="Gorni, Dominik" userId="daa782e1-f300-4022-9811-f127f1e931f6" providerId="ADAL" clId="{E86E62B6-CE05-41AE-92F6-B51AC5E8F3BF}" dt="2024-04-29T18:49:04.005" v="591"/>
          <ac:spMkLst>
            <pc:docMk/>
            <pc:sldMk cId="1418465523" sldId="293"/>
            <ac:spMk id="3" creationId="{18BCB750-C1F2-EED7-4EDF-7132AFDE2E90}"/>
          </ac:spMkLst>
        </pc:spChg>
        <pc:spChg chg="add mod">
          <ac:chgData name="Gorni, Dominik" userId="daa782e1-f300-4022-9811-f127f1e931f6" providerId="ADAL" clId="{E86E62B6-CE05-41AE-92F6-B51AC5E8F3BF}" dt="2024-04-29T18:58:30.056" v="729" actId="114"/>
          <ac:spMkLst>
            <pc:docMk/>
            <pc:sldMk cId="1418465523" sldId="293"/>
            <ac:spMk id="9" creationId="{672ED975-5484-C179-1A4E-45AAB0355E3D}"/>
          </ac:spMkLst>
        </pc:spChg>
        <pc:picChg chg="add mod">
          <ac:chgData name="Gorni, Dominik" userId="daa782e1-f300-4022-9811-f127f1e931f6" providerId="ADAL" clId="{E86E62B6-CE05-41AE-92F6-B51AC5E8F3BF}" dt="2024-04-29T18:53:59.270" v="610" actId="1076"/>
          <ac:picMkLst>
            <pc:docMk/>
            <pc:sldMk cId="1418465523" sldId="293"/>
            <ac:picMk id="5" creationId="{83B00FE4-450D-8C2E-B25C-BE95F5633DA4}"/>
          </ac:picMkLst>
        </pc:picChg>
        <pc:picChg chg="add mod">
          <ac:chgData name="Gorni, Dominik" userId="daa782e1-f300-4022-9811-f127f1e931f6" providerId="ADAL" clId="{E86E62B6-CE05-41AE-92F6-B51AC5E8F3BF}" dt="2024-04-29T18:50:08.750" v="595"/>
          <ac:picMkLst>
            <pc:docMk/>
            <pc:sldMk cId="1418465523" sldId="293"/>
            <ac:picMk id="6" creationId="{B2FDAC6D-E463-29B0-53D0-79627F5E62DB}"/>
          </ac:picMkLst>
        </pc:picChg>
        <pc:picChg chg="add mod">
          <ac:chgData name="Gorni, Dominik" userId="daa782e1-f300-4022-9811-f127f1e931f6" providerId="ADAL" clId="{E86E62B6-CE05-41AE-92F6-B51AC5E8F3BF}" dt="2024-04-29T18:50:21.715" v="605"/>
          <ac:picMkLst>
            <pc:docMk/>
            <pc:sldMk cId="1418465523" sldId="293"/>
            <ac:picMk id="7" creationId="{5B80B98E-5B56-680B-C658-DF21B51D6609}"/>
          </ac:picMkLst>
        </pc:picChg>
        <pc:picChg chg="add mod">
          <ac:chgData name="Gorni, Dominik" userId="daa782e1-f300-4022-9811-f127f1e931f6" providerId="ADAL" clId="{E86E62B6-CE05-41AE-92F6-B51AC5E8F3BF}" dt="2024-04-29T18:54:03.788" v="612" actId="1076"/>
          <ac:picMkLst>
            <pc:docMk/>
            <pc:sldMk cId="1418465523" sldId="293"/>
            <ac:picMk id="8" creationId="{1D666FBC-BC70-35E4-5BB4-C0B9915504FB}"/>
          </ac:picMkLst>
        </pc:picChg>
        <pc:inkChg chg="add">
          <ac:chgData name="Gorni, Dominik" userId="daa782e1-f300-4022-9811-f127f1e931f6" providerId="ADAL" clId="{E86E62B6-CE05-41AE-92F6-B51AC5E8F3BF}" dt="2024-04-29T18:58:36.247" v="730" actId="9405"/>
          <ac:inkMkLst>
            <pc:docMk/>
            <pc:sldMk cId="1418465523" sldId="293"/>
            <ac:inkMk id="10" creationId="{6143975A-3C7C-5079-1288-26F21A6E29E5}"/>
          </ac:inkMkLst>
        </pc:inkChg>
        <pc:inkChg chg="add">
          <ac:chgData name="Gorni, Dominik" userId="daa782e1-f300-4022-9811-f127f1e931f6" providerId="ADAL" clId="{E86E62B6-CE05-41AE-92F6-B51AC5E8F3BF}" dt="2024-04-29T18:58:39.438" v="731" actId="9405"/>
          <ac:inkMkLst>
            <pc:docMk/>
            <pc:sldMk cId="1418465523" sldId="293"/>
            <ac:inkMk id="11" creationId="{FD21C566-99D1-A225-022C-2A29630C23C8}"/>
          </ac:inkMkLst>
        </pc:inkChg>
        <pc:inkChg chg="add">
          <ac:chgData name="Gorni, Dominik" userId="daa782e1-f300-4022-9811-f127f1e931f6" providerId="ADAL" clId="{E86E62B6-CE05-41AE-92F6-B51AC5E8F3BF}" dt="2024-04-29T18:58:49.975" v="732" actId="9405"/>
          <ac:inkMkLst>
            <pc:docMk/>
            <pc:sldMk cId="1418465523" sldId="293"/>
            <ac:inkMk id="12" creationId="{70147650-2E76-EFD5-6B27-DA39DB20C2F4}"/>
          </ac:inkMkLst>
        </pc:inkChg>
      </pc:sldChg>
      <pc:sldChg chg="addSp delSp modSp new mod">
        <pc:chgData name="Gorni, Dominik" userId="daa782e1-f300-4022-9811-f127f1e931f6" providerId="ADAL" clId="{E86E62B6-CE05-41AE-92F6-B51AC5E8F3BF}" dt="2024-04-29T19:24:52.454" v="807" actId="1076"/>
        <pc:sldMkLst>
          <pc:docMk/>
          <pc:sldMk cId="4024885744" sldId="294"/>
        </pc:sldMkLst>
        <pc:spChg chg="mod">
          <ac:chgData name="Gorni, Dominik" userId="daa782e1-f300-4022-9811-f127f1e931f6" providerId="ADAL" clId="{E86E62B6-CE05-41AE-92F6-B51AC5E8F3BF}" dt="2024-04-29T19:24:52.454" v="807" actId="1076"/>
          <ac:spMkLst>
            <pc:docMk/>
            <pc:sldMk cId="4024885744" sldId="294"/>
            <ac:spMk id="2" creationId="{5542A275-1088-2AD2-7E5B-A97F536263EB}"/>
          </ac:spMkLst>
        </pc:spChg>
        <pc:spChg chg="del">
          <ac:chgData name="Gorni, Dominik" userId="daa782e1-f300-4022-9811-f127f1e931f6" providerId="ADAL" clId="{E86E62B6-CE05-41AE-92F6-B51AC5E8F3BF}" dt="2024-04-29T19:22:36.584" v="734"/>
          <ac:spMkLst>
            <pc:docMk/>
            <pc:sldMk cId="4024885744" sldId="294"/>
            <ac:spMk id="3" creationId="{1563FD42-EE86-9BE1-3CA6-7FF26E110523}"/>
          </ac:spMkLst>
        </pc:spChg>
        <pc:picChg chg="add mod">
          <ac:chgData name="Gorni, Dominik" userId="daa782e1-f300-4022-9811-f127f1e931f6" providerId="ADAL" clId="{E86E62B6-CE05-41AE-92F6-B51AC5E8F3BF}" dt="2024-04-29T19:24:32.504" v="794" actId="1076"/>
          <ac:picMkLst>
            <pc:docMk/>
            <pc:sldMk cId="4024885744" sldId="294"/>
            <ac:picMk id="5" creationId="{E6994510-DEE1-7A75-57E3-E838255DBE71}"/>
          </ac:picMkLst>
        </pc:picChg>
        <pc:picChg chg="add mod">
          <ac:chgData name="Gorni, Dominik" userId="daa782e1-f300-4022-9811-f127f1e931f6" providerId="ADAL" clId="{E86E62B6-CE05-41AE-92F6-B51AC5E8F3BF}" dt="2024-04-29T19:24:39.461" v="796" actId="14100"/>
          <ac:picMkLst>
            <pc:docMk/>
            <pc:sldMk cId="4024885744" sldId="294"/>
            <ac:picMk id="6" creationId="{46F1A285-BD80-ADC0-B4AC-CB77BF3A206A}"/>
          </ac:picMkLst>
        </pc:picChg>
        <pc:picChg chg="add mod">
          <ac:chgData name="Gorni, Dominik" userId="daa782e1-f300-4022-9811-f127f1e931f6" providerId="ADAL" clId="{E86E62B6-CE05-41AE-92F6-B51AC5E8F3BF}" dt="2024-04-29T19:24:37.069" v="795" actId="1076"/>
          <ac:picMkLst>
            <pc:docMk/>
            <pc:sldMk cId="4024885744" sldId="294"/>
            <ac:picMk id="7" creationId="{A9BF0FBC-488E-7B96-8694-AA83D6B9E537}"/>
          </ac:picMkLst>
        </pc:picChg>
        <pc:picChg chg="add mod">
          <ac:chgData name="Gorni, Dominik" userId="daa782e1-f300-4022-9811-f127f1e931f6" providerId="ADAL" clId="{E86E62B6-CE05-41AE-92F6-B51AC5E8F3BF}" dt="2024-04-29T19:24:27.837" v="792" actId="1076"/>
          <ac:picMkLst>
            <pc:docMk/>
            <pc:sldMk cId="4024885744" sldId="294"/>
            <ac:picMk id="8" creationId="{20069853-E43F-E362-9128-97FE75746161}"/>
          </ac:picMkLst>
        </pc:picChg>
      </pc:sldChg>
      <pc:sldChg chg="add">
        <pc:chgData name="Gorni, Dominik" userId="daa782e1-f300-4022-9811-f127f1e931f6" providerId="ADAL" clId="{E86E62B6-CE05-41AE-92F6-B51AC5E8F3BF}" dt="2024-04-29T19:40:03.407" v="868"/>
        <pc:sldMkLst>
          <pc:docMk/>
          <pc:sldMk cId="3543575834" sldId="295"/>
        </pc:sldMkLst>
      </pc:sldChg>
      <pc:sldChg chg="add">
        <pc:chgData name="Gorni, Dominik" userId="daa782e1-f300-4022-9811-f127f1e931f6" providerId="ADAL" clId="{E86E62B6-CE05-41AE-92F6-B51AC5E8F3BF}" dt="2024-04-29T19:40:03.407" v="868"/>
        <pc:sldMkLst>
          <pc:docMk/>
          <pc:sldMk cId="4044011906" sldId="296"/>
        </pc:sldMkLst>
      </pc:sldChg>
    </pc:docChg>
  </pc:docChgLst>
  <pc:docChgLst>
    <pc:chgData name="Gorni, Dominik" userId="daa782e1-f300-4022-9811-f127f1e931f6" providerId="ADAL" clId="{F48746DF-A69F-4340-84DD-560E17E302E5}"/>
    <pc:docChg chg="undo custSel addSld delSld modSld">
      <pc:chgData name="Gorni, Dominik" userId="daa782e1-f300-4022-9811-f127f1e931f6" providerId="ADAL" clId="{F48746DF-A69F-4340-84DD-560E17E302E5}" dt="2024-04-26T12:44:28.909" v="235"/>
      <pc:docMkLst>
        <pc:docMk/>
      </pc:docMkLst>
      <pc:sldChg chg="addSp modSp mod">
        <pc:chgData name="Gorni, Dominik" userId="daa782e1-f300-4022-9811-f127f1e931f6" providerId="ADAL" clId="{F48746DF-A69F-4340-84DD-560E17E302E5}" dt="2024-04-24T19:00:51.320" v="36" actId="1076"/>
        <pc:sldMkLst>
          <pc:docMk/>
          <pc:sldMk cId="2246755923" sldId="256"/>
        </pc:sldMkLst>
        <pc:spChg chg="mod">
          <ac:chgData name="Gorni, Dominik" userId="daa782e1-f300-4022-9811-f127f1e931f6" providerId="ADAL" clId="{F48746DF-A69F-4340-84DD-560E17E302E5}" dt="2024-04-24T16:06:02.063" v="6" actId="404"/>
          <ac:spMkLst>
            <pc:docMk/>
            <pc:sldMk cId="2246755923" sldId="256"/>
            <ac:spMk id="2" creationId="{1C156CBC-DA70-7741-BB3F-BCDBBE052F88}"/>
          </ac:spMkLst>
        </pc:spChg>
        <pc:spChg chg="mod">
          <ac:chgData name="Gorni, Dominik" userId="daa782e1-f300-4022-9811-f127f1e931f6" providerId="ADAL" clId="{F48746DF-A69F-4340-84DD-560E17E302E5}" dt="2024-04-24T19:00:02.123" v="29" actId="20577"/>
          <ac:spMkLst>
            <pc:docMk/>
            <pc:sldMk cId="2246755923" sldId="256"/>
            <ac:spMk id="3" creationId="{FDB0E14B-6889-F849-8A8C-D01D7C36038D}"/>
          </ac:spMkLst>
        </pc:spChg>
        <pc:spChg chg="mod">
          <ac:chgData name="Gorni, Dominik" userId="daa782e1-f300-4022-9811-f127f1e931f6" providerId="ADAL" clId="{F48746DF-A69F-4340-84DD-560E17E302E5}" dt="2024-04-24T16:06:18.892" v="19" actId="20577"/>
          <ac:spMkLst>
            <pc:docMk/>
            <pc:sldMk cId="2246755923" sldId="256"/>
            <ac:spMk id="4" creationId="{BD0F4563-AB5E-1F4E-B28C-08AC1323034C}"/>
          </ac:spMkLst>
        </pc:spChg>
        <pc:picChg chg="add mod">
          <ac:chgData name="Gorni, Dominik" userId="daa782e1-f300-4022-9811-f127f1e931f6" providerId="ADAL" clId="{F48746DF-A69F-4340-84DD-560E17E302E5}" dt="2024-04-24T19:00:51.320" v="36" actId="1076"/>
          <ac:picMkLst>
            <pc:docMk/>
            <pc:sldMk cId="2246755923" sldId="256"/>
            <ac:picMk id="1026" creationId="{3C40BE86-781A-F71B-B412-9848DC1C2FE8}"/>
          </ac:picMkLst>
        </pc:picChg>
      </pc:sldChg>
      <pc:sldChg chg="new del">
        <pc:chgData name="Gorni, Dominik" userId="daa782e1-f300-4022-9811-f127f1e931f6" providerId="ADAL" clId="{F48746DF-A69F-4340-84DD-560E17E302E5}" dt="2024-04-25T18:14:29.331" v="39" actId="47"/>
        <pc:sldMkLst>
          <pc:docMk/>
          <pc:sldMk cId="2460374686" sldId="257"/>
        </pc:sldMkLst>
      </pc:sldChg>
      <pc:sldChg chg="addSp delSp modSp new mod modClrScheme chgLayout">
        <pc:chgData name="Gorni, Dominik" userId="daa782e1-f300-4022-9811-f127f1e931f6" providerId="ADAL" clId="{F48746DF-A69F-4340-84DD-560E17E302E5}" dt="2024-04-26T12:36:23.387" v="215" actId="20577"/>
        <pc:sldMkLst>
          <pc:docMk/>
          <pc:sldMk cId="3427927178" sldId="257"/>
        </pc:sldMkLst>
        <pc:spChg chg="del mod ord">
          <ac:chgData name="Gorni, Dominik" userId="daa782e1-f300-4022-9811-f127f1e931f6" providerId="ADAL" clId="{F48746DF-A69F-4340-84DD-560E17E302E5}" dt="2024-04-25T18:14:39.726" v="41" actId="700"/>
          <ac:spMkLst>
            <pc:docMk/>
            <pc:sldMk cId="3427927178" sldId="257"/>
            <ac:spMk id="2" creationId="{78D85C2C-AE3E-FE9E-AE5D-1543E6CED599}"/>
          </ac:spMkLst>
        </pc:spChg>
        <pc:spChg chg="del mod ord">
          <ac:chgData name="Gorni, Dominik" userId="daa782e1-f300-4022-9811-f127f1e931f6" providerId="ADAL" clId="{F48746DF-A69F-4340-84DD-560E17E302E5}" dt="2024-04-25T18:14:39.726" v="41" actId="700"/>
          <ac:spMkLst>
            <pc:docMk/>
            <pc:sldMk cId="3427927178" sldId="257"/>
            <ac:spMk id="3" creationId="{08DC053D-0860-A5E5-DCF3-43B11C264F2E}"/>
          </ac:spMkLst>
        </pc:spChg>
        <pc:spChg chg="del">
          <ac:chgData name="Gorni, Dominik" userId="daa782e1-f300-4022-9811-f127f1e931f6" providerId="ADAL" clId="{F48746DF-A69F-4340-84DD-560E17E302E5}" dt="2024-04-25T18:14:39.726" v="41" actId="700"/>
          <ac:spMkLst>
            <pc:docMk/>
            <pc:sldMk cId="3427927178" sldId="257"/>
            <ac:spMk id="4" creationId="{6E1E18B7-F046-124D-956D-03C00607A854}"/>
          </ac:spMkLst>
        </pc:spChg>
        <pc:spChg chg="add mod ord">
          <ac:chgData name="Gorni, Dominik" userId="daa782e1-f300-4022-9811-f127f1e931f6" providerId="ADAL" clId="{F48746DF-A69F-4340-84DD-560E17E302E5}" dt="2024-04-26T12:22:49.872" v="80" actId="20577"/>
          <ac:spMkLst>
            <pc:docMk/>
            <pc:sldMk cId="3427927178" sldId="257"/>
            <ac:spMk id="5" creationId="{5FD24F8D-115D-D223-9E59-FC426790EF1A}"/>
          </ac:spMkLst>
        </pc:spChg>
        <pc:spChg chg="add mod ord">
          <ac:chgData name="Gorni, Dominik" userId="daa782e1-f300-4022-9811-f127f1e931f6" providerId="ADAL" clId="{F48746DF-A69F-4340-84DD-560E17E302E5}" dt="2024-04-26T12:36:23.387" v="215" actId="20577"/>
          <ac:spMkLst>
            <pc:docMk/>
            <pc:sldMk cId="3427927178" sldId="257"/>
            <ac:spMk id="6" creationId="{7C53295D-9E92-A5E3-168E-B308AD88B2B8}"/>
          </ac:spMkLst>
        </pc:spChg>
        <pc:picChg chg="add mod">
          <ac:chgData name="Gorni, Dominik" userId="daa782e1-f300-4022-9811-f127f1e931f6" providerId="ADAL" clId="{F48746DF-A69F-4340-84DD-560E17E302E5}" dt="2024-04-26T12:21:39.763" v="62" actId="1076"/>
          <ac:picMkLst>
            <pc:docMk/>
            <pc:sldMk cId="3427927178" sldId="257"/>
            <ac:picMk id="2" creationId="{24B45A83-772E-6644-E3E9-45A275CD380E}"/>
          </ac:picMkLst>
        </pc:picChg>
      </pc:sldChg>
      <pc:sldChg chg="del">
        <pc:chgData name="Gorni, Dominik" userId="daa782e1-f300-4022-9811-f127f1e931f6" providerId="ADAL" clId="{F48746DF-A69F-4340-84DD-560E17E302E5}" dt="2024-04-24T19:00:57.356" v="37" actId="47"/>
        <pc:sldMkLst>
          <pc:docMk/>
          <pc:sldMk cId="3681362828" sldId="257"/>
        </pc:sldMkLst>
      </pc:sldChg>
      <pc:sldChg chg="del">
        <pc:chgData name="Gorni, Dominik" userId="daa782e1-f300-4022-9811-f127f1e931f6" providerId="ADAL" clId="{F48746DF-A69F-4340-84DD-560E17E302E5}" dt="2024-04-24T19:00:57.356" v="37" actId="47"/>
        <pc:sldMkLst>
          <pc:docMk/>
          <pc:sldMk cId="1215709844" sldId="258"/>
        </pc:sldMkLst>
      </pc:sldChg>
      <pc:sldChg chg="new">
        <pc:chgData name="Gorni, Dominik" userId="daa782e1-f300-4022-9811-f127f1e931f6" providerId="ADAL" clId="{F48746DF-A69F-4340-84DD-560E17E302E5}" dt="2024-04-26T12:36:29.408" v="216" actId="680"/>
        <pc:sldMkLst>
          <pc:docMk/>
          <pc:sldMk cId="2457246703" sldId="258"/>
        </pc:sldMkLst>
      </pc:sldChg>
      <pc:sldChg chg="del">
        <pc:chgData name="Gorni, Dominik" userId="daa782e1-f300-4022-9811-f127f1e931f6" providerId="ADAL" clId="{F48746DF-A69F-4340-84DD-560E17E302E5}" dt="2024-04-24T19:00:57.356" v="37" actId="47"/>
        <pc:sldMkLst>
          <pc:docMk/>
          <pc:sldMk cId="1387988044" sldId="259"/>
        </pc:sldMkLst>
      </pc:sldChg>
      <pc:sldChg chg="addSp delSp modSp new mod modClrScheme chgLayout">
        <pc:chgData name="Gorni, Dominik" userId="daa782e1-f300-4022-9811-f127f1e931f6" providerId="ADAL" clId="{F48746DF-A69F-4340-84DD-560E17E302E5}" dt="2024-04-26T12:44:28.909" v="235"/>
        <pc:sldMkLst>
          <pc:docMk/>
          <pc:sldMk cId="3487482300" sldId="259"/>
        </pc:sldMkLst>
        <pc:spChg chg="del mod ord">
          <ac:chgData name="Gorni, Dominik" userId="daa782e1-f300-4022-9811-f127f1e931f6" providerId="ADAL" clId="{F48746DF-A69F-4340-84DD-560E17E302E5}" dt="2024-04-26T12:44:19.483" v="218" actId="700"/>
          <ac:spMkLst>
            <pc:docMk/>
            <pc:sldMk cId="3487482300" sldId="259"/>
            <ac:spMk id="2" creationId="{0F3194F1-3177-BB09-D9AF-83AEBC654D56}"/>
          </ac:spMkLst>
        </pc:spChg>
        <pc:spChg chg="del mod ord">
          <ac:chgData name="Gorni, Dominik" userId="daa782e1-f300-4022-9811-f127f1e931f6" providerId="ADAL" clId="{F48746DF-A69F-4340-84DD-560E17E302E5}" dt="2024-04-26T12:44:19.483" v="218" actId="700"/>
          <ac:spMkLst>
            <pc:docMk/>
            <pc:sldMk cId="3487482300" sldId="259"/>
            <ac:spMk id="3" creationId="{B4AA09B0-FA97-B25D-991F-9B05C8493EDE}"/>
          </ac:spMkLst>
        </pc:spChg>
        <pc:spChg chg="del">
          <ac:chgData name="Gorni, Dominik" userId="daa782e1-f300-4022-9811-f127f1e931f6" providerId="ADAL" clId="{F48746DF-A69F-4340-84DD-560E17E302E5}" dt="2024-04-26T12:44:19.483" v="218" actId="700"/>
          <ac:spMkLst>
            <pc:docMk/>
            <pc:sldMk cId="3487482300" sldId="259"/>
            <ac:spMk id="4" creationId="{CD754E10-41EF-6F92-694D-3DE83DB878F7}"/>
          </ac:spMkLst>
        </pc:spChg>
        <pc:spChg chg="add mod ord">
          <ac:chgData name="Gorni, Dominik" userId="daa782e1-f300-4022-9811-f127f1e931f6" providerId="ADAL" clId="{F48746DF-A69F-4340-84DD-560E17E302E5}" dt="2024-04-26T12:44:28.256" v="234" actId="313"/>
          <ac:spMkLst>
            <pc:docMk/>
            <pc:sldMk cId="3487482300" sldId="259"/>
            <ac:spMk id="5" creationId="{E0A0E6E4-A21C-152C-3FE4-CE1AFCA05BDA}"/>
          </ac:spMkLst>
        </pc:spChg>
        <pc:spChg chg="add del mod ord">
          <ac:chgData name="Gorni, Dominik" userId="daa782e1-f300-4022-9811-f127f1e931f6" providerId="ADAL" clId="{F48746DF-A69F-4340-84DD-560E17E302E5}" dt="2024-04-26T12:44:28.909" v="235"/>
          <ac:spMkLst>
            <pc:docMk/>
            <pc:sldMk cId="3487482300" sldId="259"/>
            <ac:spMk id="6" creationId="{CB538B27-DCC5-F787-4922-BD65EE031B2F}"/>
          </ac:spMkLst>
        </pc:spChg>
        <pc:picChg chg="add mod">
          <ac:chgData name="Gorni, Dominik" userId="daa782e1-f300-4022-9811-f127f1e931f6" providerId="ADAL" clId="{F48746DF-A69F-4340-84DD-560E17E302E5}" dt="2024-04-26T12:44:28.909" v="235"/>
          <ac:picMkLst>
            <pc:docMk/>
            <pc:sldMk cId="3487482300" sldId="259"/>
            <ac:picMk id="1026" creationId="{7E435FDD-F828-10EE-B66D-95EC167A851D}"/>
          </ac:picMkLst>
        </pc:picChg>
      </pc:sldChg>
      <pc:sldChg chg="del">
        <pc:chgData name="Gorni, Dominik" userId="daa782e1-f300-4022-9811-f127f1e931f6" providerId="ADAL" clId="{F48746DF-A69F-4340-84DD-560E17E302E5}" dt="2024-04-24T19:00:57.356" v="37" actId="47"/>
        <pc:sldMkLst>
          <pc:docMk/>
          <pc:sldMk cId="491121958" sldId="260"/>
        </pc:sldMkLst>
      </pc:sldChg>
      <pc:sldChg chg="del">
        <pc:chgData name="Gorni, Dominik" userId="daa782e1-f300-4022-9811-f127f1e931f6" providerId="ADAL" clId="{F48746DF-A69F-4340-84DD-560E17E302E5}" dt="2024-04-24T19:00:57.356" v="37" actId="47"/>
        <pc:sldMkLst>
          <pc:docMk/>
          <pc:sldMk cId="4189160374" sldId="26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A01AE0-FA04-4E2F-8B8B-88C61CA427D3}" type="doc">
      <dgm:prSet loTypeId="urn:microsoft.com/office/officeart/2005/8/layout/arrow6" loCatId="relationship" qsTypeId="urn:microsoft.com/office/officeart/2005/8/quickstyle/simple1" qsCatId="simple" csTypeId="urn:microsoft.com/office/officeart/2005/8/colors/accent1_2" csCatId="accent1" phldr="1"/>
      <dgm:spPr/>
      <dgm:t>
        <a:bodyPr/>
        <a:lstStyle/>
        <a:p>
          <a:endParaRPr lang="en-US"/>
        </a:p>
      </dgm:t>
    </dgm:pt>
    <dgm:pt modelId="{2BE01181-12FC-4325-9EAF-DF539FD2D27F}">
      <dgm:prSet phldrT="[Text]"/>
      <dgm:spPr/>
      <dgm:t>
        <a:bodyPr/>
        <a:lstStyle/>
        <a:p>
          <a:pPr algn="l"/>
          <a:r>
            <a:rPr lang="en-US" dirty="0"/>
            <a:t>Fully sequential</a:t>
          </a:r>
        </a:p>
        <a:p>
          <a:pPr algn="l"/>
          <a:r>
            <a:rPr lang="en-US" dirty="0"/>
            <a:t>All data are read out which requires additional processing and compression</a:t>
          </a:r>
        </a:p>
      </dgm:t>
    </dgm:pt>
    <dgm:pt modelId="{BE9DC84A-3B51-4493-86CC-5DDBE4FA8BF6}" type="parTrans" cxnId="{81D42EE9-E312-4ACD-88BD-C0F966729495}">
      <dgm:prSet/>
      <dgm:spPr/>
      <dgm:t>
        <a:bodyPr/>
        <a:lstStyle/>
        <a:p>
          <a:endParaRPr lang="en-US"/>
        </a:p>
      </dgm:t>
    </dgm:pt>
    <dgm:pt modelId="{9A4ED37B-3403-41A2-99D2-883801D4EC6D}" type="sibTrans" cxnId="{81D42EE9-E312-4ACD-88BD-C0F966729495}">
      <dgm:prSet/>
      <dgm:spPr/>
      <dgm:t>
        <a:bodyPr/>
        <a:lstStyle/>
        <a:p>
          <a:endParaRPr lang="en-US"/>
        </a:p>
      </dgm:t>
    </dgm:pt>
    <dgm:pt modelId="{4ADFD6FB-D5AF-4950-B28A-74628ACC65FC}">
      <dgm:prSet phldrT="[Text]"/>
      <dgm:spPr/>
      <dgm:t>
        <a:bodyPr/>
        <a:lstStyle/>
        <a:p>
          <a:pPr algn="r"/>
          <a:r>
            <a:rPr lang="en-US" dirty="0"/>
            <a:t>Asynchronous sequence is started in response to an external event e.g., particle hit</a:t>
          </a:r>
        </a:p>
        <a:p>
          <a:pPr algn="r"/>
          <a:r>
            <a:rPr lang="en-US" dirty="0"/>
            <a:t>Only relevant data are read out -&gt; low throughput </a:t>
          </a:r>
        </a:p>
      </dgm:t>
    </dgm:pt>
    <dgm:pt modelId="{9D36488C-15B6-4E73-BE33-B64EF28CCD8F}" type="parTrans" cxnId="{74FF8C76-F85A-4031-91ED-440F211C2A27}">
      <dgm:prSet/>
      <dgm:spPr/>
      <dgm:t>
        <a:bodyPr/>
        <a:lstStyle/>
        <a:p>
          <a:endParaRPr lang="en-US"/>
        </a:p>
      </dgm:t>
    </dgm:pt>
    <dgm:pt modelId="{B96E8235-3212-46F8-B6D2-AF12D19C565F}" type="sibTrans" cxnId="{74FF8C76-F85A-4031-91ED-440F211C2A27}">
      <dgm:prSet/>
      <dgm:spPr/>
      <dgm:t>
        <a:bodyPr/>
        <a:lstStyle/>
        <a:p>
          <a:endParaRPr lang="en-US"/>
        </a:p>
      </dgm:t>
    </dgm:pt>
    <dgm:pt modelId="{AC50213C-1244-47C7-8FE5-29F2052638B1}">
      <dgm:prSet phldrT="[Text]"/>
      <dgm:spPr/>
      <dgm:t>
        <a:bodyPr/>
        <a:lstStyle/>
        <a:p>
          <a:endParaRPr lang="en-US"/>
        </a:p>
      </dgm:t>
    </dgm:pt>
    <dgm:pt modelId="{E034A648-BAD3-446B-8ABB-EB5310618AD1}" type="parTrans" cxnId="{0D49A686-A7E9-4725-94DA-B68EC571C2BD}">
      <dgm:prSet/>
      <dgm:spPr/>
      <dgm:t>
        <a:bodyPr/>
        <a:lstStyle/>
        <a:p>
          <a:endParaRPr lang="en-US"/>
        </a:p>
      </dgm:t>
    </dgm:pt>
    <dgm:pt modelId="{4E709911-98B0-4BAD-A6BC-9A4C0B55DF58}" type="sibTrans" cxnId="{0D49A686-A7E9-4725-94DA-B68EC571C2BD}">
      <dgm:prSet/>
      <dgm:spPr/>
      <dgm:t>
        <a:bodyPr/>
        <a:lstStyle/>
        <a:p>
          <a:endParaRPr lang="en-US"/>
        </a:p>
      </dgm:t>
    </dgm:pt>
    <dgm:pt modelId="{9F4C8C3A-7545-4A3C-AA25-615DFC028EC3}" type="pres">
      <dgm:prSet presAssocID="{32A01AE0-FA04-4E2F-8B8B-88C61CA427D3}" presName="compositeShape" presStyleCnt="0">
        <dgm:presLayoutVars>
          <dgm:chMax val="2"/>
          <dgm:dir/>
          <dgm:resizeHandles val="exact"/>
        </dgm:presLayoutVars>
      </dgm:prSet>
      <dgm:spPr/>
    </dgm:pt>
    <dgm:pt modelId="{2667BC93-8E34-43F5-BBC3-B461F3D64EE8}" type="pres">
      <dgm:prSet presAssocID="{32A01AE0-FA04-4E2F-8B8B-88C61CA427D3}" presName="ribbon" presStyleLbl="node1" presStyleIdx="0" presStyleCnt="1" custLinFactNeighborX="-555" custLinFactNeighborY="0"/>
      <dgm:spPr/>
    </dgm:pt>
    <dgm:pt modelId="{7013074A-6F3B-490E-A6D7-2A19DD13A86D}" type="pres">
      <dgm:prSet presAssocID="{32A01AE0-FA04-4E2F-8B8B-88C61CA427D3}" presName="leftArrowText" presStyleLbl="node1" presStyleIdx="0" presStyleCnt="1">
        <dgm:presLayoutVars>
          <dgm:chMax val="0"/>
          <dgm:bulletEnabled val="1"/>
        </dgm:presLayoutVars>
      </dgm:prSet>
      <dgm:spPr/>
    </dgm:pt>
    <dgm:pt modelId="{EDEDE4A6-1820-4FDE-92BC-3272AE31E711}" type="pres">
      <dgm:prSet presAssocID="{32A01AE0-FA04-4E2F-8B8B-88C61CA427D3}" presName="rightArrowText" presStyleLbl="node1" presStyleIdx="0" presStyleCnt="1">
        <dgm:presLayoutVars>
          <dgm:chMax val="0"/>
          <dgm:bulletEnabled val="1"/>
        </dgm:presLayoutVars>
      </dgm:prSet>
      <dgm:spPr/>
    </dgm:pt>
  </dgm:ptLst>
  <dgm:cxnLst>
    <dgm:cxn modelId="{CA640143-B965-4272-9FAD-5A628BE2C8AA}" type="presOf" srcId="{32A01AE0-FA04-4E2F-8B8B-88C61CA427D3}" destId="{9F4C8C3A-7545-4A3C-AA25-615DFC028EC3}" srcOrd="0" destOrd="0" presId="urn:microsoft.com/office/officeart/2005/8/layout/arrow6"/>
    <dgm:cxn modelId="{74FF8C76-F85A-4031-91ED-440F211C2A27}" srcId="{32A01AE0-FA04-4E2F-8B8B-88C61CA427D3}" destId="{4ADFD6FB-D5AF-4950-B28A-74628ACC65FC}" srcOrd="1" destOrd="0" parTransId="{9D36488C-15B6-4E73-BE33-B64EF28CCD8F}" sibTransId="{B96E8235-3212-46F8-B6D2-AF12D19C565F}"/>
    <dgm:cxn modelId="{99DE2B82-9F01-4C32-A869-A3FAB3D90478}" type="presOf" srcId="{2BE01181-12FC-4325-9EAF-DF539FD2D27F}" destId="{7013074A-6F3B-490E-A6D7-2A19DD13A86D}" srcOrd="0" destOrd="0" presId="urn:microsoft.com/office/officeart/2005/8/layout/arrow6"/>
    <dgm:cxn modelId="{0D49A686-A7E9-4725-94DA-B68EC571C2BD}" srcId="{32A01AE0-FA04-4E2F-8B8B-88C61CA427D3}" destId="{AC50213C-1244-47C7-8FE5-29F2052638B1}" srcOrd="2" destOrd="0" parTransId="{E034A648-BAD3-446B-8ABB-EB5310618AD1}" sibTransId="{4E709911-98B0-4BAD-A6BC-9A4C0B55DF58}"/>
    <dgm:cxn modelId="{81D42EE9-E312-4ACD-88BD-C0F966729495}" srcId="{32A01AE0-FA04-4E2F-8B8B-88C61CA427D3}" destId="{2BE01181-12FC-4325-9EAF-DF539FD2D27F}" srcOrd="0" destOrd="0" parTransId="{BE9DC84A-3B51-4493-86CC-5DDBE4FA8BF6}" sibTransId="{9A4ED37B-3403-41A2-99D2-883801D4EC6D}"/>
    <dgm:cxn modelId="{291B42F6-6F0A-4439-A7B1-E96434292C33}" type="presOf" srcId="{4ADFD6FB-D5AF-4950-B28A-74628ACC65FC}" destId="{EDEDE4A6-1820-4FDE-92BC-3272AE31E711}" srcOrd="0" destOrd="0" presId="urn:microsoft.com/office/officeart/2005/8/layout/arrow6"/>
    <dgm:cxn modelId="{ECD740D2-41A5-46F1-9211-B1D80C6C2230}" type="presParOf" srcId="{9F4C8C3A-7545-4A3C-AA25-615DFC028EC3}" destId="{2667BC93-8E34-43F5-BBC3-B461F3D64EE8}" srcOrd="0" destOrd="0" presId="urn:microsoft.com/office/officeart/2005/8/layout/arrow6"/>
    <dgm:cxn modelId="{C407E2FD-5FFF-4E42-AE7F-B4D057E816FA}" type="presParOf" srcId="{9F4C8C3A-7545-4A3C-AA25-615DFC028EC3}" destId="{7013074A-6F3B-490E-A6D7-2A19DD13A86D}" srcOrd="1" destOrd="0" presId="urn:microsoft.com/office/officeart/2005/8/layout/arrow6"/>
    <dgm:cxn modelId="{42B231F8-15C4-47F9-AE8F-22E6BB0CB1A5}" type="presParOf" srcId="{9F4C8C3A-7545-4A3C-AA25-615DFC028EC3}" destId="{EDEDE4A6-1820-4FDE-92BC-3272AE31E711}" srcOrd="2" destOrd="0" presId="urn:microsoft.com/office/officeart/2005/8/layout/arrow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67BC93-8E34-43F5-BBC3-B461F3D64EE8}">
      <dsp:nvSpPr>
        <dsp:cNvPr id="0" name=""/>
        <dsp:cNvSpPr/>
      </dsp:nvSpPr>
      <dsp:spPr>
        <a:xfrm>
          <a:off x="0" y="323139"/>
          <a:ext cx="5232451" cy="2092980"/>
        </a:xfrm>
        <a:prstGeom prst="leftRightRibb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13074A-6F3B-490E-A6D7-2A19DD13A86D}">
      <dsp:nvSpPr>
        <dsp:cNvPr id="0" name=""/>
        <dsp:cNvSpPr/>
      </dsp:nvSpPr>
      <dsp:spPr>
        <a:xfrm>
          <a:off x="627894" y="689411"/>
          <a:ext cx="1726708" cy="102556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2672" rIns="0" bIns="45720" numCol="1" spcCol="1270" anchor="ctr" anchorCtr="0">
          <a:noAutofit/>
        </a:bodyPr>
        <a:lstStyle/>
        <a:p>
          <a:pPr marL="0" lvl="0" indent="0" algn="l" defTabSz="533400">
            <a:lnSpc>
              <a:spcPct val="90000"/>
            </a:lnSpc>
            <a:spcBef>
              <a:spcPct val="0"/>
            </a:spcBef>
            <a:spcAft>
              <a:spcPct val="35000"/>
            </a:spcAft>
            <a:buNone/>
          </a:pPr>
          <a:r>
            <a:rPr lang="en-US" sz="1200" kern="1200" dirty="0"/>
            <a:t>Fully sequential</a:t>
          </a:r>
        </a:p>
        <a:p>
          <a:pPr marL="0" lvl="0" indent="0" algn="l" defTabSz="533400">
            <a:lnSpc>
              <a:spcPct val="90000"/>
            </a:lnSpc>
            <a:spcBef>
              <a:spcPct val="0"/>
            </a:spcBef>
            <a:spcAft>
              <a:spcPct val="35000"/>
            </a:spcAft>
            <a:buNone/>
          </a:pPr>
          <a:r>
            <a:rPr lang="en-US" sz="1200" kern="1200" dirty="0"/>
            <a:t>All data are read out which requires additional processing and compression</a:t>
          </a:r>
        </a:p>
      </dsp:txBody>
      <dsp:txXfrm>
        <a:off x="627894" y="689411"/>
        <a:ext cx="1726708" cy="1025560"/>
      </dsp:txXfrm>
    </dsp:sp>
    <dsp:sp modelId="{EDEDE4A6-1820-4FDE-92BC-3272AE31E711}">
      <dsp:nvSpPr>
        <dsp:cNvPr id="0" name=""/>
        <dsp:cNvSpPr/>
      </dsp:nvSpPr>
      <dsp:spPr>
        <a:xfrm>
          <a:off x="2616225" y="1024288"/>
          <a:ext cx="2040655" cy="102556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2672" rIns="0" bIns="45720" numCol="1" spcCol="1270" anchor="ctr" anchorCtr="0">
          <a:noAutofit/>
        </a:bodyPr>
        <a:lstStyle/>
        <a:p>
          <a:pPr marL="0" lvl="0" indent="0" algn="r" defTabSz="533400">
            <a:lnSpc>
              <a:spcPct val="90000"/>
            </a:lnSpc>
            <a:spcBef>
              <a:spcPct val="0"/>
            </a:spcBef>
            <a:spcAft>
              <a:spcPct val="35000"/>
            </a:spcAft>
            <a:buNone/>
          </a:pPr>
          <a:r>
            <a:rPr lang="en-US" sz="1200" kern="1200" dirty="0"/>
            <a:t>Asynchronous sequence is started in response to an external event e.g., particle hit</a:t>
          </a:r>
        </a:p>
        <a:p>
          <a:pPr marL="0" lvl="0" indent="0" algn="r" defTabSz="533400">
            <a:lnSpc>
              <a:spcPct val="90000"/>
            </a:lnSpc>
            <a:spcBef>
              <a:spcPct val="0"/>
            </a:spcBef>
            <a:spcAft>
              <a:spcPct val="35000"/>
            </a:spcAft>
            <a:buNone/>
          </a:pPr>
          <a:r>
            <a:rPr lang="en-US" sz="1200" kern="1200" dirty="0"/>
            <a:t>Only relevant data are read out -&gt; low throughput </a:t>
          </a:r>
        </a:p>
      </dsp:txBody>
      <dsp:txXfrm>
        <a:off x="2616225" y="1024288"/>
        <a:ext cx="2040655" cy="1025560"/>
      </dsp:txXfrm>
    </dsp:sp>
  </dsp:spTree>
</dsp:drawing>
</file>

<file path=ppt/diagrams/layout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29T18:58:36.23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51,'12'-1,"-1"0,1-1,-1 0,17-6,17-4,8 2,-1 3,1 2,0 2,99 8,125 6,-262-11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29T18:58:39.43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53,'26'-1,"1"-2,45-11,24-2,51 14,-102 3,-1-2,65-9,-75 6,1 2,45 1,-54 1,-11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29T18:58:49.975"/>
    </inkml:context>
    <inkml:brush xml:id="br0">
      <inkml:brushProperty name="width" value="0.3" units="cm"/>
      <inkml:brushProperty name="height" value="0.6" units="cm"/>
      <inkml:brushProperty name="color" value="#FF8517"/>
      <inkml:brushProperty name="tip" value="rectangle"/>
      <inkml:brushProperty name="rasterOp" value="maskPen"/>
      <inkml:brushProperty name="ignorePressure" value="1"/>
    </inkml:brush>
  </inkml:definitions>
  <inkml:trace contextRef="#ctx0" brushRef="#br0">17 1,'0'63,"2"-16,-3 0,-11 80,9-106,1 0,2 0,0 0,1 0,6 35,-1-6,9 60,-11-80,-2 0,-3 38,0-24,1-29</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4/29/2024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a:t>Pochwal ALPIDE – szybszy czas odczytu się nie nadaje jednak</a:t>
            </a:r>
          </a:p>
          <a:p>
            <a:r>
              <a:rPr lang="pl-PL" dirty="0"/>
              <a:t>Zamiast z małego </a:t>
            </a:r>
            <a:r>
              <a:rPr lang="pl-PL" dirty="0" err="1"/>
              <a:t>ladungu</a:t>
            </a:r>
            <a:r>
              <a:rPr lang="pl-PL" dirty="0"/>
              <a:t> (wolnego) generacje skoku napięcia mamy wzmacniacz </a:t>
            </a:r>
            <a:r>
              <a:rPr lang="pl-PL" dirty="0" err="1"/>
              <a:t>ladunkowy</a:t>
            </a:r>
            <a:r>
              <a:rPr lang="pl-PL" dirty="0"/>
              <a:t> (poprawa czasowa)</a:t>
            </a:r>
          </a:p>
          <a:p>
            <a:r>
              <a:rPr lang="pl-PL" dirty="0"/>
              <a:t>Tylko 3 stopnie (tak samo)</a:t>
            </a:r>
          </a:p>
          <a:p>
            <a:r>
              <a:rPr lang="pl-PL" dirty="0"/>
              <a:t>Moc – optymalizacja, kilkadziesiąt </a:t>
            </a:r>
            <a:r>
              <a:rPr lang="pl-PL" dirty="0" err="1"/>
              <a:t>nw</a:t>
            </a:r>
            <a:r>
              <a:rPr lang="pl-PL" dirty="0"/>
              <a:t> ~50nW, mniej </a:t>
            </a:r>
            <a:r>
              <a:rPr lang="pl-PL" dirty="0" err="1"/>
              <a:t>biasow</a:t>
            </a:r>
            <a:endParaRPr lang="pl-PL" dirty="0"/>
          </a:p>
          <a:p>
            <a:r>
              <a:rPr lang="pl-PL" dirty="0"/>
              <a:t>Rozsmarowanie </a:t>
            </a:r>
            <a:r>
              <a:rPr lang="pl-PL" dirty="0" err="1"/>
              <a:t>resourcow</a:t>
            </a:r>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19</a:t>
            </a:fld>
            <a:endParaRPr lang="en-US"/>
          </a:p>
        </p:txBody>
      </p:sp>
    </p:spTree>
    <p:extLst>
      <p:ext uri="{BB962C8B-B14F-4D97-AF65-F5344CB8AC3E}">
        <p14:creationId xmlns:p14="http://schemas.microsoft.com/office/powerpoint/2010/main" val="26693186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8" name="Picture 7">
            <a:extLst>
              <a:ext uri="{FF2B5EF4-FFF2-40B4-BE49-F238E27FC236}">
                <a16:creationId xmlns:a16="http://schemas.microsoft.com/office/drawing/2014/main" id="{A1CCAF04-6C30-614D-8071-3CC683E97651}"/>
              </a:ext>
            </a:extLst>
          </p:cNvPr>
          <p:cNvPicPr>
            <a:picLocks noChangeAspect="1"/>
          </p:cNvPicPr>
          <p:nvPr userDrawn="1"/>
        </p:nvPicPr>
        <p:blipFill>
          <a:blip r:embed="rId3">
            <a:alphaModFix amt="60000"/>
          </a:blip>
          <a:srcRect/>
          <a:stretch/>
        </p:blipFill>
        <p:spPr>
          <a:xfrm>
            <a:off x="8418740" y="5755088"/>
            <a:ext cx="3173185" cy="4191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6ACFED41-9DB8-3441-9E99-88FCE31DC29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60339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B0BC717A-FCD7-0D46-A097-931C02281585}"/>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811919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FA0D-AA3C-664A-87D2-78DEA605D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5DD7F-359B-0241-A0E1-CB4146394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94FE3B0-EE83-EE47-9729-1EF195304D10}"/>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81660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785AC-BC0C-8F4E-B552-D8A6AD40EE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59A820-91F6-F544-8B07-61605B067C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FAE437-C75F-3A40-9104-1FFF2D5E7948}"/>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066097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7" name="Picture 6">
            <a:extLst>
              <a:ext uri="{FF2B5EF4-FFF2-40B4-BE49-F238E27FC236}">
                <a16:creationId xmlns:a16="http://schemas.microsoft.com/office/drawing/2014/main" id="{E64EB6B9-C6AF-7F40-9A3F-E71E87EB2DF9}"/>
              </a:ext>
            </a:extLst>
          </p:cNvPr>
          <p:cNvPicPr>
            <a:picLocks noChangeAspect="1"/>
          </p:cNvPicPr>
          <p:nvPr userDrawn="1"/>
        </p:nvPicPr>
        <p:blipFill>
          <a:blip r:embed="rId3"/>
          <a:srcRect/>
          <a:stretch/>
        </p:blipFill>
        <p:spPr>
          <a:xfrm>
            <a:off x="8418740" y="5742910"/>
            <a:ext cx="3173185" cy="419100"/>
          </a:xfrm>
          <a:prstGeom prst="rect">
            <a:avLst/>
          </a:prstGeom>
        </p:spPr>
      </p:pic>
    </p:spTree>
    <p:extLst>
      <p:ext uri="{BB962C8B-B14F-4D97-AF65-F5344CB8AC3E}">
        <p14:creationId xmlns:p14="http://schemas.microsoft.com/office/powerpoint/2010/main" val="3440654292"/>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794568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4223687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1724543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5715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0960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630614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571500"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57150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57150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60960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60960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24E88283-FA1D-D040-8AFC-1D07DFC302AA}"/>
              </a:ext>
            </a:extLst>
          </p:cNvPr>
          <p:cNvSpPr>
            <a:spLocks noGrp="1"/>
          </p:cNvSpPr>
          <p:nvPr>
            <p:ph type="sldNum" sz="quarter" idx="10"/>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573931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33593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91252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571500" y="365125"/>
            <a:ext cx="11049000" cy="1325563"/>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571500" y="1825625"/>
            <a:ext cx="11049000" cy="4207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7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svg"/><Relationship Id="rId7" Type="http://schemas.openxmlformats.org/officeDocument/2006/relationships/customXml" Target="../ink/ink2.xml"/><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customXml" Target="../ink/ink1.xml"/><Relationship Id="rId10" Type="http://schemas.openxmlformats.org/officeDocument/2006/relationships/image" Target="../media/image28.png"/><Relationship Id="rId4" Type="http://schemas.openxmlformats.org/officeDocument/2006/relationships/image" Target="../media/image25.png"/><Relationship Id="rId9" Type="http://schemas.openxmlformats.org/officeDocument/2006/relationships/customXml" Target="../ink/ink3.xml"/></Relationships>
</file>

<file path=ppt/slides/_rels/slide12.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10.png"/><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4.png"/><Relationship Id="rId7" Type="http://schemas.openxmlformats.org/officeDocument/2006/relationships/diagramColors" Target="../diagrams/colors1.xml"/><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indico.cern.ch/event/1255624/contributions/5443841/" TargetMode="External"/><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arxiv.org/pdf/2212.08621.pdf" TargetMode="External"/><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p:txBody>
          <a:bodyPr>
            <a:noAutofit/>
          </a:bodyPr>
          <a:lstStyle/>
          <a:p>
            <a:r>
              <a:rPr lang="en-US" sz="4800" dirty="0"/>
              <a:t>Trends in pixel readout chip designs for high rate and radiation</a:t>
            </a:r>
          </a:p>
        </p:txBody>
      </p:sp>
      <p:sp>
        <p:nvSpPr>
          <p:cNvPr id="3" name="Subtitle 2">
            <a:extLst>
              <a:ext uri="{FF2B5EF4-FFF2-40B4-BE49-F238E27FC236}">
                <a16:creationId xmlns:a16="http://schemas.microsoft.com/office/drawing/2014/main" id="{FDB0E14B-6889-F849-8A8C-D01D7C36038D}"/>
              </a:ext>
            </a:extLst>
          </p:cNvPr>
          <p:cNvSpPr>
            <a:spLocks noGrp="1"/>
          </p:cNvSpPr>
          <p:nvPr>
            <p:ph type="subTitle" idx="1"/>
          </p:nvPr>
        </p:nvSpPr>
        <p:spPr/>
        <p:txBody>
          <a:bodyPr/>
          <a:lstStyle/>
          <a:p>
            <a:r>
              <a:rPr lang="pl-PL" dirty="0"/>
              <a:t>05/01/2024</a:t>
            </a:r>
            <a:endParaRPr lang="en-US" dirty="0"/>
          </a:p>
        </p:txBody>
      </p:sp>
      <p:sp>
        <p:nvSpPr>
          <p:cNvPr id="4" name="Text Placeholder 3">
            <a:extLst>
              <a:ext uri="{FF2B5EF4-FFF2-40B4-BE49-F238E27FC236}">
                <a16:creationId xmlns:a16="http://schemas.microsoft.com/office/drawing/2014/main" id="{BD0F4563-AB5E-1F4E-B28C-08AC1323034C}"/>
              </a:ext>
            </a:extLst>
          </p:cNvPr>
          <p:cNvSpPr>
            <a:spLocks noGrp="1"/>
          </p:cNvSpPr>
          <p:nvPr>
            <p:ph type="body" sz="quarter" idx="10"/>
          </p:nvPr>
        </p:nvSpPr>
        <p:spPr/>
        <p:txBody>
          <a:bodyPr/>
          <a:lstStyle/>
          <a:p>
            <a:r>
              <a:rPr lang="en-US" dirty="0"/>
              <a:t>Dominik Gorni</a:t>
            </a:r>
          </a:p>
        </p:txBody>
      </p:sp>
      <p:pic>
        <p:nvPicPr>
          <p:cNvPr id="1026" name="Picture 2" descr="HEP-IC">
            <a:extLst>
              <a:ext uri="{FF2B5EF4-FFF2-40B4-BE49-F238E27FC236}">
                <a16:creationId xmlns:a16="http://schemas.microsoft.com/office/drawing/2014/main" id="{3C40BE86-781A-F71B-B412-9848DC1C2F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725" y="799475"/>
            <a:ext cx="3884467" cy="681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675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ED551-003E-CDA7-4CE2-4A5DD114E735}"/>
              </a:ext>
            </a:extLst>
          </p:cNvPr>
          <p:cNvSpPr>
            <a:spLocks noGrp="1"/>
          </p:cNvSpPr>
          <p:nvPr>
            <p:ph type="title"/>
          </p:nvPr>
        </p:nvSpPr>
        <p:spPr/>
        <p:txBody>
          <a:bodyPr/>
          <a:lstStyle/>
          <a:p>
            <a:r>
              <a:rPr lang="en-US" dirty="0"/>
              <a:t>EDWARD structure</a:t>
            </a:r>
          </a:p>
        </p:txBody>
      </p:sp>
      <p:pic>
        <p:nvPicPr>
          <p:cNvPr id="6" name="Content Placeholder 5" descr="A close-up of a circuit board&#10;&#10;Description automatically generated">
            <a:extLst>
              <a:ext uri="{FF2B5EF4-FFF2-40B4-BE49-F238E27FC236}">
                <a16:creationId xmlns:a16="http://schemas.microsoft.com/office/drawing/2014/main" id="{79157A16-2382-A69B-2167-46D255C54E7F}"/>
              </a:ext>
            </a:extLst>
          </p:cNvPr>
          <p:cNvPicPr>
            <a:picLocks noGrp="1" noChangeAspect="1"/>
          </p:cNvPicPr>
          <p:nvPr>
            <p:ph idx="1"/>
          </p:nvPr>
        </p:nvPicPr>
        <p:blipFill>
          <a:blip r:embed="rId2"/>
          <a:stretch>
            <a:fillRect/>
          </a:stretch>
        </p:blipFill>
        <p:spPr>
          <a:xfrm>
            <a:off x="1543050" y="1524399"/>
            <a:ext cx="9486899" cy="4623640"/>
          </a:xfrm>
        </p:spPr>
      </p:pic>
      <p:sp>
        <p:nvSpPr>
          <p:cNvPr id="4" name="Slide Number Placeholder 3">
            <a:extLst>
              <a:ext uri="{FF2B5EF4-FFF2-40B4-BE49-F238E27FC236}">
                <a16:creationId xmlns:a16="http://schemas.microsoft.com/office/drawing/2014/main" id="{A1AF9F7B-516B-4DD4-CF1C-EA4BE165B3A5}"/>
              </a:ext>
            </a:extLst>
          </p:cNvPr>
          <p:cNvSpPr>
            <a:spLocks noGrp="1"/>
          </p:cNvSpPr>
          <p:nvPr>
            <p:ph type="sldNum" sz="quarter" idx="4"/>
          </p:nvPr>
        </p:nvSpPr>
        <p:spPr/>
        <p:txBody>
          <a:bodyPr/>
          <a:lstStyle/>
          <a:p>
            <a:fld id="{933A556B-7C63-244D-9B7C-B0EA8042B330}" type="slidenum">
              <a:rPr lang="en-US" smtClean="0"/>
              <a:pPr/>
              <a:t>10</a:t>
            </a:fld>
            <a:endParaRPr lang="en-US" sz="1000" dirty="0"/>
          </a:p>
        </p:txBody>
      </p:sp>
    </p:spTree>
    <p:extLst>
      <p:ext uri="{BB962C8B-B14F-4D97-AF65-F5344CB8AC3E}">
        <p14:creationId xmlns:p14="http://schemas.microsoft.com/office/powerpoint/2010/main" val="24192522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AFFC2-9DB0-E537-0EE4-EE96D7A25122}"/>
              </a:ext>
            </a:extLst>
          </p:cNvPr>
          <p:cNvSpPr>
            <a:spLocks noGrp="1"/>
          </p:cNvSpPr>
          <p:nvPr>
            <p:ph type="title"/>
          </p:nvPr>
        </p:nvSpPr>
        <p:spPr/>
        <p:txBody>
          <a:bodyPr/>
          <a:lstStyle/>
          <a:p>
            <a:r>
              <a:rPr lang="en-US" dirty="0"/>
              <a:t>Why 3 arbiters in one cell?</a:t>
            </a:r>
          </a:p>
        </p:txBody>
      </p:sp>
      <p:sp>
        <p:nvSpPr>
          <p:cNvPr id="4" name="Slide Number Placeholder 3">
            <a:extLst>
              <a:ext uri="{FF2B5EF4-FFF2-40B4-BE49-F238E27FC236}">
                <a16:creationId xmlns:a16="http://schemas.microsoft.com/office/drawing/2014/main" id="{18BD030D-DA39-DB70-8660-0DAF7D44FE21}"/>
              </a:ext>
            </a:extLst>
          </p:cNvPr>
          <p:cNvSpPr>
            <a:spLocks noGrp="1"/>
          </p:cNvSpPr>
          <p:nvPr>
            <p:ph type="sldNum" sz="quarter" idx="4"/>
          </p:nvPr>
        </p:nvSpPr>
        <p:spPr/>
        <p:txBody>
          <a:bodyPr/>
          <a:lstStyle/>
          <a:p>
            <a:fld id="{933A556B-7C63-244D-9B7C-B0EA8042B330}" type="slidenum">
              <a:rPr lang="en-US" smtClean="0"/>
              <a:pPr/>
              <a:t>11</a:t>
            </a:fld>
            <a:endParaRPr lang="en-US" sz="1000" dirty="0"/>
          </a:p>
        </p:txBody>
      </p:sp>
      <p:pic>
        <p:nvPicPr>
          <p:cNvPr id="5" name="Graphic 1">
            <a:extLst>
              <a:ext uri="{FF2B5EF4-FFF2-40B4-BE49-F238E27FC236}">
                <a16:creationId xmlns:a16="http://schemas.microsoft.com/office/drawing/2014/main" id="{83B00FE4-450D-8C2E-B25C-BE95F5633DA4}"/>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412749" y="2134229"/>
            <a:ext cx="5787389" cy="2411412"/>
          </a:xfrm>
          <a:prstGeom prst="rect">
            <a:avLst/>
          </a:prstGeom>
        </p:spPr>
      </p:pic>
      <p:pic>
        <p:nvPicPr>
          <p:cNvPr id="8" name="Picture 7" descr="Chart&#10;&#10;Description automatically generated with low confidence">
            <a:extLst>
              <a:ext uri="{FF2B5EF4-FFF2-40B4-BE49-F238E27FC236}">
                <a16:creationId xmlns:a16="http://schemas.microsoft.com/office/drawing/2014/main" id="{1D666FBC-BC70-35E4-5BB4-C0B9915504F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6396" y="1738941"/>
            <a:ext cx="5334104" cy="3380118"/>
          </a:xfrm>
          <a:prstGeom prst="rect">
            <a:avLst/>
          </a:prstGeom>
          <a:noFill/>
          <a:ln>
            <a:noFill/>
          </a:ln>
        </p:spPr>
      </p:pic>
      <p:sp>
        <p:nvSpPr>
          <p:cNvPr id="9" name="TextBox 8">
            <a:extLst>
              <a:ext uri="{FF2B5EF4-FFF2-40B4-BE49-F238E27FC236}">
                <a16:creationId xmlns:a16="http://schemas.microsoft.com/office/drawing/2014/main" id="{672ED975-5484-C179-1A4E-45AAB0355E3D}"/>
              </a:ext>
            </a:extLst>
          </p:cNvPr>
          <p:cNvSpPr txBox="1"/>
          <p:nvPr/>
        </p:nvSpPr>
        <p:spPr>
          <a:xfrm>
            <a:off x="1003300" y="5119059"/>
            <a:ext cx="6508750" cy="369332"/>
          </a:xfrm>
          <a:prstGeom prst="rect">
            <a:avLst/>
          </a:prstGeom>
          <a:noFill/>
        </p:spPr>
        <p:txBody>
          <a:bodyPr wrap="square" rtlCol="0">
            <a:spAutoFit/>
          </a:bodyPr>
          <a:lstStyle/>
          <a:p>
            <a:r>
              <a:rPr lang="en-US" dirty="0"/>
              <a:t>Glitch in </a:t>
            </a:r>
            <a:r>
              <a:rPr lang="en-US" i="1" dirty="0" err="1"/>
              <a:t>rqo</a:t>
            </a:r>
            <a:r>
              <a:rPr lang="en-US" i="1" dirty="0"/>
              <a:t> </a:t>
            </a:r>
            <a:r>
              <a:rPr lang="en-US" dirty="0"/>
              <a:t>is causing the race condition.</a:t>
            </a:r>
          </a:p>
        </p:txBody>
      </p:sp>
      <mc:AlternateContent xmlns:mc="http://schemas.openxmlformats.org/markup-compatibility/2006">
        <mc:Choice xmlns:p14="http://schemas.microsoft.com/office/powerpoint/2010/main" Requires="p14">
          <p:contentPart p14:bwMode="auto" r:id="rId5">
            <p14:nvContentPartPr>
              <p14:cNvPr id="10" name="Ink 9">
                <a:extLst>
                  <a:ext uri="{FF2B5EF4-FFF2-40B4-BE49-F238E27FC236}">
                    <a16:creationId xmlns:a16="http://schemas.microsoft.com/office/drawing/2014/main" id="{6143975A-3C7C-5079-1288-26F21A6E29E5}"/>
                  </a:ext>
                </a:extLst>
              </p14:cNvPr>
              <p14:cNvContentPartPr/>
              <p14:nvPr/>
            </p14:nvContentPartPr>
            <p14:xfrm>
              <a:off x="9512180" y="3854830"/>
              <a:ext cx="279000" cy="18720"/>
            </p14:xfrm>
          </p:contentPart>
        </mc:Choice>
        <mc:Fallback>
          <p:pic>
            <p:nvPicPr>
              <p:cNvPr id="10" name="Ink 9">
                <a:extLst>
                  <a:ext uri="{FF2B5EF4-FFF2-40B4-BE49-F238E27FC236}">
                    <a16:creationId xmlns:a16="http://schemas.microsoft.com/office/drawing/2014/main" id="{6143975A-3C7C-5079-1288-26F21A6E29E5}"/>
                  </a:ext>
                </a:extLst>
              </p:cNvPr>
              <p:cNvPicPr/>
              <p:nvPr/>
            </p:nvPicPr>
            <p:blipFill>
              <a:blip r:embed="rId6"/>
              <a:stretch>
                <a:fillRect/>
              </a:stretch>
            </p:blipFill>
            <p:spPr>
              <a:xfrm>
                <a:off x="9458180" y="3746830"/>
                <a:ext cx="386640" cy="23436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1" name="Ink 10">
                <a:extLst>
                  <a:ext uri="{FF2B5EF4-FFF2-40B4-BE49-F238E27FC236}">
                    <a16:creationId xmlns:a16="http://schemas.microsoft.com/office/drawing/2014/main" id="{FD21C566-99D1-A225-022C-2A29630C23C8}"/>
                  </a:ext>
                </a:extLst>
              </p14:cNvPr>
              <p14:cNvContentPartPr/>
              <p14:nvPr/>
            </p14:nvContentPartPr>
            <p14:xfrm>
              <a:off x="9670940" y="4806670"/>
              <a:ext cx="272520" cy="19440"/>
            </p14:xfrm>
          </p:contentPart>
        </mc:Choice>
        <mc:Fallback>
          <p:pic>
            <p:nvPicPr>
              <p:cNvPr id="11" name="Ink 10">
                <a:extLst>
                  <a:ext uri="{FF2B5EF4-FFF2-40B4-BE49-F238E27FC236}">
                    <a16:creationId xmlns:a16="http://schemas.microsoft.com/office/drawing/2014/main" id="{FD21C566-99D1-A225-022C-2A29630C23C8}"/>
                  </a:ext>
                </a:extLst>
              </p:cNvPr>
              <p:cNvPicPr/>
              <p:nvPr/>
            </p:nvPicPr>
            <p:blipFill>
              <a:blip r:embed="rId8"/>
              <a:stretch>
                <a:fillRect/>
              </a:stretch>
            </p:blipFill>
            <p:spPr>
              <a:xfrm>
                <a:off x="9616940" y="4698670"/>
                <a:ext cx="380160" cy="23508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2" name="Ink 11">
                <a:extLst>
                  <a:ext uri="{FF2B5EF4-FFF2-40B4-BE49-F238E27FC236}">
                    <a16:creationId xmlns:a16="http://schemas.microsoft.com/office/drawing/2014/main" id="{70147650-2E76-EFD5-6B27-DA39DB20C2F4}"/>
                  </a:ext>
                </a:extLst>
              </p14:cNvPr>
              <p14:cNvContentPartPr/>
              <p14:nvPr/>
            </p14:nvContentPartPr>
            <p14:xfrm>
              <a:off x="9658700" y="3371350"/>
              <a:ext cx="12960" cy="285480"/>
            </p14:xfrm>
          </p:contentPart>
        </mc:Choice>
        <mc:Fallback>
          <p:pic>
            <p:nvPicPr>
              <p:cNvPr id="12" name="Ink 11">
                <a:extLst>
                  <a:ext uri="{FF2B5EF4-FFF2-40B4-BE49-F238E27FC236}">
                    <a16:creationId xmlns:a16="http://schemas.microsoft.com/office/drawing/2014/main" id="{70147650-2E76-EFD5-6B27-DA39DB20C2F4}"/>
                  </a:ext>
                </a:extLst>
              </p:cNvPr>
              <p:cNvPicPr/>
              <p:nvPr/>
            </p:nvPicPr>
            <p:blipFill>
              <a:blip r:embed="rId10"/>
              <a:stretch>
                <a:fillRect/>
              </a:stretch>
            </p:blipFill>
            <p:spPr>
              <a:xfrm>
                <a:off x="9605060" y="3263710"/>
                <a:ext cx="120600" cy="501120"/>
              </a:xfrm>
              <a:prstGeom prst="rect">
                <a:avLst/>
              </a:prstGeom>
            </p:spPr>
          </p:pic>
        </mc:Fallback>
      </mc:AlternateContent>
    </p:spTree>
    <p:extLst>
      <p:ext uri="{BB962C8B-B14F-4D97-AF65-F5344CB8AC3E}">
        <p14:creationId xmlns:p14="http://schemas.microsoft.com/office/powerpoint/2010/main" val="14184655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2A275-1088-2AD2-7E5B-A97F536263EB}"/>
              </a:ext>
            </a:extLst>
          </p:cNvPr>
          <p:cNvSpPr>
            <a:spLocks noGrp="1"/>
          </p:cNvSpPr>
          <p:nvPr>
            <p:ph type="title"/>
          </p:nvPr>
        </p:nvSpPr>
        <p:spPr>
          <a:xfrm>
            <a:off x="977267" y="6350"/>
            <a:ext cx="11049000" cy="1325563"/>
          </a:xfrm>
        </p:spPr>
        <p:txBody>
          <a:bodyPr/>
          <a:lstStyle/>
          <a:p>
            <a:r>
              <a:rPr lang="en-US" dirty="0"/>
              <a:t>Unfair 			vs 		fair arbitration</a:t>
            </a:r>
          </a:p>
        </p:txBody>
      </p:sp>
      <p:sp>
        <p:nvSpPr>
          <p:cNvPr id="4" name="Slide Number Placeholder 3">
            <a:extLst>
              <a:ext uri="{FF2B5EF4-FFF2-40B4-BE49-F238E27FC236}">
                <a16:creationId xmlns:a16="http://schemas.microsoft.com/office/drawing/2014/main" id="{83A197A7-001D-D30D-D5B8-388B6DC39894}"/>
              </a:ext>
            </a:extLst>
          </p:cNvPr>
          <p:cNvSpPr>
            <a:spLocks noGrp="1"/>
          </p:cNvSpPr>
          <p:nvPr>
            <p:ph type="sldNum" sz="quarter" idx="4"/>
          </p:nvPr>
        </p:nvSpPr>
        <p:spPr/>
        <p:txBody>
          <a:bodyPr/>
          <a:lstStyle/>
          <a:p>
            <a:fld id="{933A556B-7C63-244D-9B7C-B0EA8042B330}" type="slidenum">
              <a:rPr lang="en-US" smtClean="0"/>
              <a:pPr/>
              <a:t>12</a:t>
            </a:fld>
            <a:endParaRPr lang="en-US" sz="1000" dirty="0"/>
          </a:p>
        </p:txBody>
      </p:sp>
      <p:pic>
        <p:nvPicPr>
          <p:cNvPr id="5" name="Graphic 22">
            <a:extLst>
              <a:ext uri="{FF2B5EF4-FFF2-40B4-BE49-F238E27FC236}">
                <a16:creationId xmlns:a16="http://schemas.microsoft.com/office/drawing/2014/main" id="{E6994510-DEE1-7A75-57E3-E838255DBE71}"/>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908683" y="1136263"/>
            <a:ext cx="4345967" cy="2572430"/>
          </a:xfrm>
          <a:prstGeom prst="rect">
            <a:avLst/>
          </a:prstGeom>
        </p:spPr>
      </p:pic>
      <p:pic>
        <p:nvPicPr>
          <p:cNvPr id="6" name="Graphic 27">
            <a:extLst>
              <a:ext uri="{FF2B5EF4-FFF2-40B4-BE49-F238E27FC236}">
                <a16:creationId xmlns:a16="http://schemas.microsoft.com/office/drawing/2014/main" id="{46F1A285-BD80-ADC0-B4AC-CB77BF3A206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42047" y="1187449"/>
            <a:ext cx="4137103" cy="2569353"/>
          </a:xfrm>
          <a:prstGeom prst="rect">
            <a:avLst/>
          </a:prstGeom>
        </p:spPr>
      </p:pic>
      <p:pic>
        <p:nvPicPr>
          <p:cNvPr id="7" name="Picture 6">
            <a:extLst>
              <a:ext uri="{FF2B5EF4-FFF2-40B4-BE49-F238E27FC236}">
                <a16:creationId xmlns:a16="http://schemas.microsoft.com/office/drawing/2014/main" id="{A9BF0FBC-488E-7B96-8694-AA83D6B9E53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10584" y="3787343"/>
            <a:ext cx="5372733" cy="2701895"/>
          </a:xfrm>
          <a:prstGeom prst="rect">
            <a:avLst/>
          </a:prstGeom>
          <a:noFill/>
          <a:ln>
            <a:noFill/>
          </a:ln>
        </p:spPr>
      </p:pic>
      <p:pic>
        <p:nvPicPr>
          <p:cNvPr id="8" name="Picture 7">
            <a:extLst>
              <a:ext uri="{FF2B5EF4-FFF2-40B4-BE49-F238E27FC236}">
                <a16:creationId xmlns:a16="http://schemas.microsoft.com/office/drawing/2014/main" id="{20069853-E43F-E362-9128-97FE7574616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5251" y="3797262"/>
            <a:ext cx="4903849" cy="2466097"/>
          </a:xfrm>
          <a:prstGeom prst="rect">
            <a:avLst/>
          </a:prstGeom>
          <a:noFill/>
          <a:ln>
            <a:noFill/>
          </a:ln>
        </p:spPr>
      </p:pic>
    </p:spTree>
    <p:extLst>
      <p:ext uri="{BB962C8B-B14F-4D97-AF65-F5344CB8AC3E}">
        <p14:creationId xmlns:p14="http://schemas.microsoft.com/office/powerpoint/2010/main" val="40248857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A65FB7A-FA88-5FBF-D6EE-1F5E03E75D89}"/>
              </a:ext>
            </a:extLst>
          </p:cNvPr>
          <p:cNvSpPr>
            <a:spLocks noGrp="1"/>
          </p:cNvSpPr>
          <p:nvPr>
            <p:ph type="title"/>
          </p:nvPr>
        </p:nvSpPr>
        <p:spPr>
          <a:xfrm>
            <a:off x="571500" y="365125"/>
            <a:ext cx="11049000" cy="1325563"/>
          </a:xfrm>
        </p:spPr>
        <p:txBody>
          <a:bodyPr/>
          <a:lstStyle/>
          <a:p>
            <a:r>
              <a:rPr lang="en-US" dirty="0"/>
              <a:t>Readout latency in EDWARD</a:t>
            </a:r>
          </a:p>
        </p:txBody>
      </p:sp>
      <p:pic>
        <p:nvPicPr>
          <p:cNvPr id="3" name="time_in_system">
            <a:hlinkClick r:id="" action="ppaction://media"/>
            <a:extLst>
              <a:ext uri="{FF2B5EF4-FFF2-40B4-BE49-F238E27FC236}">
                <a16:creationId xmlns:a16="http://schemas.microsoft.com/office/drawing/2014/main" id="{54E8A704-CDC0-808F-7A59-81BB46E2CDA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5146" y="1749950"/>
            <a:ext cx="6982881" cy="4207185"/>
          </a:xfrm>
          <a:prstGeom prst="rect">
            <a:avLst/>
          </a:prstGeom>
          <a:noFill/>
        </p:spPr>
      </p:pic>
      <p:sp>
        <p:nvSpPr>
          <p:cNvPr id="2" name="Slide Number Placeholder 1">
            <a:extLst>
              <a:ext uri="{FF2B5EF4-FFF2-40B4-BE49-F238E27FC236}">
                <a16:creationId xmlns:a16="http://schemas.microsoft.com/office/drawing/2014/main" id="{69456096-1E3B-E857-3451-40BC326FC881}"/>
              </a:ext>
            </a:extLst>
          </p:cNvPr>
          <p:cNvSpPr>
            <a:spLocks noGrp="1"/>
          </p:cNvSpPr>
          <p:nvPr>
            <p:ph type="sldNum" sz="quarter" idx="4"/>
          </p:nvPr>
        </p:nvSpPr>
        <p:spPr>
          <a:xfrm>
            <a:off x="11188014" y="6316595"/>
            <a:ext cx="432486" cy="365125"/>
          </a:xfrm>
        </p:spPr>
        <p:txBody>
          <a:bodyPr anchor="ctr">
            <a:normAutofit/>
          </a:bodyPr>
          <a:lstStyle/>
          <a:p>
            <a:pPr>
              <a:spcAft>
                <a:spcPts val="600"/>
              </a:spcAft>
            </a:pPr>
            <a:fld id="{933A556B-7C63-244D-9B7C-B0EA8042B330}" type="slidenum">
              <a:rPr lang="en-US" smtClean="0"/>
              <a:pPr>
                <a:spcAft>
                  <a:spcPts val="600"/>
                </a:spcAft>
              </a:pPr>
              <a:t>13</a:t>
            </a:fld>
            <a:endParaRPr lang="en-US"/>
          </a:p>
        </p:txBody>
      </p:sp>
      <p:sp>
        <p:nvSpPr>
          <p:cNvPr id="5" name="TextBox 4">
            <a:extLst>
              <a:ext uri="{FF2B5EF4-FFF2-40B4-BE49-F238E27FC236}">
                <a16:creationId xmlns:a16="http://schemas.microsoft.com/office/drawing/2014/main" id="{371CBD62-BD53-174A-5E2A-7AECB59E9E05}"/>
              </a:ext>
            </a:extLst>
          </p:cNvPr>
          <p:cNvSpPr txBox="1"/>
          <p:nvPr/>
        </p:nvSpPr>
        <p:spPr>
          <a:xfrm>
            <a:off x="7599872" y="2690336"/>
            <a:ext cx="4070581" cy="2862322"/>
          </a:xfrm>
          <a:prstGeom prst="rect">
            <a:avLst/>
          </a:prstGeom>
          <a:noFill/>
        </p:spPr>
        <p:txBody>
          <a:bodyPr wrap="square" rtlCol="0">
            <a:spAutoFit/>
          </a:bodyPr>
          <a:lstStyle/>
          <a:p>
            <a:r>
              <a:rPr lang="en-US" dirty="0"/>
              <a:t>Assumptions in the example:</a:t>
            </a:r>
          </a:p>
          <a:p>
            <a:pPr marL="285750" indent="-285750">
              <a:buFont typeface="Arial" panose="020B0604020202020204" pitchFamily="34" charset="0"/>
              <a:buChar char="•"/>
            </a:pPr>
            <a:r>
              <a:rPr lang="en-US" dirty="0"/>
              <a:t>1024 independent pixels with Poisson process generator (rate </a:t>
            </a:r>
            <a:r>
              <a:rPr lang="el-GR" dirty="0"/>
              <a:t>λ</a:t>
            </a:r>
            <a:r>
              <a:rPr lang="en-US" dirty="0"/>
              <a:t>);</a:t>
            </a:r>
            <a:br>
              <a:rPr lang="en-US" dirty="0"/>
            </a:br>
            <a:endParaRPr lang="en-US" dirty="0"/>
          </a:p>
          <a:p>
            <a:pPr marL="285750" indent="-285750">
              <a:buFont typeface="Arial" panose="020B0604020202020204" pitchFamily="34" charset="0"/>
              <a:buChar char="•"/>
            </a:pPr>
            <a:r>
              <a:rPr lang="en-US" dirty="0"/>
              <a:t>readout clock equal to 250 MHz/14 = 17.86 MHz</a:t>
            </a:r>
          </a:p>
          <a:p>
            <a:endParaRPr lang="en-US" dirty="0"/>
          </a:p>
          <a:p>
            <a:r>
              <a:rPr lang="en-US" dirty="0"/>
              <a:t>Readout latency – time passed from generating the event to latching data in the periphery</a:t>
            </a:r>
          </a:p>
        </p:txBody>
      </p:sp>
    </p:spTree>
    <p:extLst>
      <p:ext uri="{BB962C8B-B14F-4D97-AF65-F5344CB8AC3E}">
        <p14:creationId xmlns:p14="http://schemas.microsoft.com/office/powerpoint/2010/main" val="1382567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D4D47-0427-216E-3165-3E95242CE0F7}"/>
              </a:ext>
            </a:extLst>
          </p:cNvPr>
          <p:cNvSpPr>
            <a:spLocks noGrp="1"/>
          </p:cNvSpPr>
          <p:nvPr>
            <p:ph type="title"/>
          </p:nvPr>
        </p:nvSpPr>
        <p:spPr/>
        <p:txBody>
          <a:bodyPr/>
          <a:lstStyle/>
          <a:p>
            <a:r>
              <a:rPr lang="en-US" dirty="0"/>
              <a:t>Readout latency in EDWARD</a:t>
            </a:r>
          </a:p>
        </p:txBody>
      </p:sp>
      <p:pic>
        <p:nvPicPr>
          <p:cNvPr id="6" name="Content Placeholder 5" descr="A screenshot of a graph&#10;&#10;Description automatically generated">
            <a:extLst>
              <a:ext uri="{FF2B5EF4-FFF2-40B4-BE49-F238E27FC236}">
                <a16:creationId xmlns:a16="http://schemas.microsoft.com/office/drawing/2014/main" id="{5058BFA8-7BDD-B580-5D77-E79E27ECDC15}"/>
              </a:ext>
            </a:extLst>
          </p:cNvPr>
          <p:cNvPicPr>
            <a:picLocks noGrp="1" noChangeAspect="1"/>
          </p:cNvPicPr>
          <p:nvPr>
            <p:ph idx="1"/>
          </p:nvPr>
        </p:nvPicPr>
        <p:blipFill>
          <a:blip r:embed="rId2"/>
          <a:stretch>
            <a:fillRect/>
          </a:stretch>
        </p:blipFill>
        <p:spPr>
          <a:xfrm>
            <a:off x="361128" y="1579381"/>
            <a:ext cx="5524979" cy="4191363"/>
          </a:xfrm>
        </p:spPr>
      </p:pic>
      <p:sp>
        <p:nvSpPr>
          <p:cNvPr id="4" name="Slide Number Placeholder 3">
            <a:extLst>
              <a:ext uri="{FF2B5EF4-FFF2-40B4-BE49-F238E27FC236}">
                <a16:creationId xmlns:a16="http://schemas.microsoft.com/office/drawing/2014/main" id="{927A53B7-05CE-8BF9-30D8-175B04168CDC}"/>
              </a:ext>
            </a:extLst>
          </p:cNvPr>
          <p:cNvSpPr>
            <a:spLocks noGrp="1"/>
          </p:cNvSpPr>
          <p:nvPr>
            <p:ph type="sldNum" sz="quarter" idx="4"/>
          </p:nvPr>
        </p:nvSpPr>
        <p:spPr/>
        <p:txBody>
          <a:bodyPr/>
          <a:lstStyle/>
          <a:p>
            <a:fld id="{933A556B-7C63-244D-9B7C-B0EA8042B330}" type="slidenum">
              <a:rPr lang="en-US" smtClean="0"/>
              <a:pPr/>
              <a:t>14</a:t>
            </a:fld>
            <a:endParaRPr lang="en-US" sz="1000" dirty="0"/>
          </a:p>
        </p:txBody>
      </p:sp>
      <p:sp>
        <p:nvSpPr>
          <p:cNvPr id="8" name="TextBox 7">
            <a:extLst>
              <a:ext uri="{FF2B5EF4-FFF2-40B4-BE49-F238E27FC236}">
                <a16:creationId xmlns:a16="http://schemas.microsoft.com/office/drawing/2014/main" id="{6E547E02-2BB5-30D7-FCF4-D1EE24845C39}"/>
              </a:ext>
            </a:extLst>
          </p:cNvPr>
          <p:cNvSpPr txBox="1"/>
          <p:nvPr/>
        </p:nvSpPr>
        <p:spPr>
          <a:xfrm>
            <a:off x="5816600" y="1828402"/>
            <a:ext cx="6096000" cy="3693319"/>
          </a:xfrm>
          <a:prstGeom prst="rect">
            <a:avLst/>
          </a:prstGeom>
          <a:noFill/>
        </p:spPr>
        <p:txBody>
          <a:bodyPr wrap="square">
            <a:spAutoFit/>
          </a:bodyPr>
          <a:lstStyle/>
          <a:p>
            <a:pPr marL="285750" indent="-285750">
              <a:buFont typeface="Arial" panose="020B0604020202020204" pitchFamily="34" charset="0"/>
              <a:buChar char="•"/>
            </a:pPr>
            <a:r>
              <a:rPr lang="en-US" dirty="0"/>
              <a:t>When only one pixel is active the readout delay has a uniform distribution,   </a:t>
            </a:r>
          </a:p>
          <a:p>
            <a:pPr marL="285750" indent="-285750">
              <a:buFont typeface="Arial" panose="020B0604020202020204" pitchFamily="34" charset="0"/>
              <a:buChar char="•"/>
            </a:pPr>
            <a:r>
              <a:rPr lang="en-US" dirty="0"/>
              <a:t>When the generation rate is relatively low (compared to the readout rate), the data is read out from the pixel with the first active acknowledgement generated, but sometimes the pixel has to wait for servicing of other requesting pixels,    </a:t>
            </a:r>
          </a:p>
          <a:p>
            <a:pPr marL="285750" indent="-285750">
              <a:buFont typeface="Arial" panose="020B0604020202020204" pitchFamily="34" charset="0"/>
              <a:buChar char="•"/>
            </a:pPr>
            <a:r>
              <a:rPr lang="en-US" dirty="0"/>
              <a:t>When the token generation rate increases the average readout delay increases due to more pixels simultaneously waiting to be read out,    </a:t>
            </a:r>
          </a:p>
          <a:p>
            <a:pPr marL="285750" indent="-285750">
              <a:buFont typeface="Arial" panose="020B0604020202020204" pitchFamily="34" charset="0"/>
              <a:buChar char="•"/>
            </a:pPr>
            <a:r>
              <a:rPr lang="en-US" dirty="0"/>
              <a:t>In the extreme case, the readout delay seeks a limit equal to the frame readout, i.e., each pixel must wait for all other pixels to read.</a:t>
            </a:r>
          </a:p>
        </p:txBody>
      </p:sp>
    </p:spTree>
    <p:extLst>
      <p:ext uri="{BB962C8B-B14F-4D97-AF65-F5344CB8AC3E}">
        <p14:creationId xmlns:p14="http://schemas.microsoft.com/office/powerpoint/2010/main" val="754220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32A02-606A-A50A-8E65-741C9BE3466B}"/>
              </a:ext>
            </a:extLst>
          </p:cNvPr>
          <p:cNvSpPr>
            <a:spLocks noGrp="1"/>
          </p:cNvSpPr>
          <p:nvPr>
            <p:ph type="title"/>
          </p:nvPr>
        </p:nvSpPr>
        <p:spPr/>
        <p:txBody>
          <a:bodyPr/>
          <a:lstStyle/>
          <a:p>
            <a:r>
              <a:rPr lang="en-US" dirty="0"/>
              <a:t>Readout latency</a:t>
            </a:r>
          </a:p>
        </p:txBody>
      </p:sp>
      <p:pic>
        <p:nvPicPr>
          <p:cNvPr id="6" name="Content Placeholder 5">
            <a:extLst>
              <a:ext uri="{FF2B5EF4-FFF2-40B4-BE49-F238E27FC236}">
                <a16:creationId xmlns:a16="http://schemas.microsoft.com/office/drawing/2014/main" id="{D3BD9FF1-813F-6B26-E2B7-C430D5C813AA}"/>
              </a:ext>
            </a:extLst>
          </p:cNvPr>
          <p:cNvPicPr>
            <a:picLocks noGrp="1" noChangeAspect="1"/>
          </p:cNvPicPr>
          <p:nvPr>
            <p:ph idx="1"/>
          </p:nvPr>
        </p:nvPicPr>
        <p:blipFill>
          <a:blip r:embed="rId2"/>
          <a:stretch>
            <a:fillRect/>
          </a:stretch>
        </p:blipFill>
        <p:spPr>
          <a:xfrm>
            <a:off x="1156807" y="1502459"/>
            <a:ext cx="9578365" cy="4206875"/>
          </a:xfrm>
        </p:spPr>
      </p:pic>
      <p:sp>
        <p:nvSpPr>
          <p:cNvPr id="4" name="Slide Number Placeholder 3">
            <a:extLst>
              <a:ext uri="{FF2B5EF4-FFF2-40B4-BE49-F238E27FC236}">
                <a16:creationId xmlns:a16="http://schemas.microsoft.com/office/drawing/2014/main" id="{97E236A2-A92A-753B-DA62-D48F846A0242}"/>
              </a:ext>
            </a:extLst>
          </p:cNvPr>
          <p:cNvSpPr>
            <a:spLocks noGrp="1"/>
          </p:cNvSpPr>
          <p:nvPr>
            <p:ph type="sldNum" sz="quarter" idx="4"/>
          </p:nvPr>
        </p:nvSpPr>
        <p:spPr/>
        <p:txBody>
          <a:bodyPr/>
          <a:lstStyle/>
          <a:p>
            <a:fld id="{933A556B-7C63-244D-9B7C-B0EA8042B330}" type="slidenum">
              <a:rPr lang="en-US" smtClean="0"/>
              <a:pPr/>
              <a:t>15</a:t>
            </a:fld>
            <a:endParaRPr lang="en-US" sz="1000" dirty="0"/>
          </a:p>
        </p:txBody>
      </p:sp>
      <p:sp>
        <p:nvSpPr>
          <p:cNvPr id="7" name="TextBox 6">
            <a:extLst>
              <a:ext uri="{FF2B5EF4-FFF2-40B4-BE49-F238E27FC236}">
                <a16:creationId xmlns:a16="http://schemas.microsoft.com/office/drawing/2014/main" id="{B7D16919-D330-2CC4-4DCC-696ECCE6675A}"/>
              </a:ext>
            </a:extLst>
          </p:cNvPr>
          <p:cNvSpPr txBox="1"/>
          <p:nvPr/>
        </p:nvSpPr>
        <p:spPr>
          <a:xfrm>
            <a:off x="724036" y="5639628"/>
            <a:ext cx="10680221" cy="646331"/>
          </a:xfrm>
          <a:prstGeom prst="rect">
            <a:avLst/>
          </a:prstGeom>
          <a:noFill/>
        </p:spPr>
        <p:txBody>
          <a:bodyPr wrap="square" rtlCol="0">
            <a:spAutoFit/>
          </a:bodyPr>
          <a:lstStyle/>
          <a:p>
            <a:pPr algn="ctr"/>
            <a:r>
              <a:rPr lang="en-US" dirty="0"/>
              <a:t>The mean and RMS of readout latency as a function of particle flux (</a:t>
            </a:r>
            <a:r>
              <a:rPr lang="pl-PL" dirty="0"/>
              <a:t>~</a:t>
            </a:r>
            <a:r>
              <a:rPr lang="en-US" dirty="0"/>
              <a:t>event generation) for different read</a:t>
            </a:r>
            <a:r>
              <a:rPr lang="pl-PL" dirty="0"/>
              <a:t>out</a:t>
            </a:r>
            <a:r>
              <a:rPr lang="en-US" dirty="0"/>
              <a:t> clock speeds.</a:t>
            </a:r>
          </a:p>
        </p:txBody>
      </p:sp>
    </p:spTree>
    <p:extLst>
      <p:ext uri="{BB962C8B-B14F-4D97-AF65-F5344CB8AC3E}">
        <p14:creationId xmlns:p14="http://schemas.microsoft.com/office/powerpoint/2010/main" val="24018838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BD23C-5DA3-E91D-03AA-17923BCB96E8}"/>
              </a:ext>
            </a:extLst>
          </p:cNvPr>
          <p:cNvSpPr>
            <a:spLocks noGrp="1"/>
          </p:cNvSpPr>
          <p:nvPr>
            <p:ph type="title"/>
          </p:nvPr>
        </p:nvSpPr>
        <p:spPr>
          <a:xfrm>
            <a:off x="205740" y="0"/>
            <a:ext cx="11049000" cy="1325563"/>
          </a:xfrm>
        </p:spPr>
        <p:txBody>
          <a:bodyPr/>
          <a:lstStyle/>
          <a:p>
            <a:r>
              <a:rPr lang="en-US" dirty="0"/>
              <a:t>3FI65P1 chip</a:t>
            </a:r>
          </a:p>
        </p:txBody>
      </p:sp>
      <p:sp>
        <p:nvSpPr>
          <p:cNvPr id="4" name="Slide Number Placeholder 3">
            <a:extLst>
              <a:ext uri="{FF2B5EF4-FFF2-40B4-BE49-F238E27FC236}">
                <a16:creationId xmlns:a16="http://schemas.microsoft.com/office/drawing/2014/main" id="{EE202AFF-26F0-5E98-9A3A-B6A25D462B95}"/>
              </a:ext>
            </a:extLst>
          </p:cNvPr>
          <p:cNvSpPr>
            <a:spLocks noGrp="1"/>
          </p:cNvSpPr>
          <p:nvPr>
            <p:ph type="sldNum" sz="quarter" idx="4"/>
          </p:nvPr>
        </p:nvSpPr>
        <p:spPr/>
        <p:txBody>
          <a:bodyPr/>
          <a:lstStyle/>
          <a:p>
            <a:fld id="{933A556B-7C63-244D-9B7C-B0EA8042B330}" type="slidenum">
              <a:rPr lang="en-US" smtClean="0"/>
              <a:pPr/>
              <a:t>16</a:t>
            </a:fld>
            <a:endParaRPr lang="en-US" sz="1000" dirty="0"/>
          </a:p>
        </p:txBody>
      </p:sp>
      <p:pic>
        <p:nvPicPr>
          <p:cNvPr id="9" name="Picture 8">
            <a:extLst>
              <a:ext uri="{FF2B5EF4-FFF2-40B4-BE49-F238E27FC236}">
                <a16:creationId xmlns:a16="http://schemas.microsoft.com/office/drawing/2014/main" id="{599D8DF9-8CEB-B01D-EE49-696AF517CA8C}"/>
              </a:ext>
            </a:extLst>
          </p:cNvPr>
          <p:cNvPicPr>
            <a:picLocks noChangeAspect="1"/>
          </p:cNvPicPr>
          <p:nvPr/>
        </p:nvPicPr>
        <p:blipFill>
          <a:blip r:embed="rId2"/>
          <a:stretch>
            <a:fillRect/>
          </a:stretch>
        </p:blipFill>
        <p:spPr>
          <a:xfrm>
            <a:off x="1803409" y="1325563"/>
            <a:ext cx="9689364" cy="4930707"/>
          </a:xfrm>
          <a:prstGeom prst="rect">
            <a:avLst/>
          </a:prstGeom>
        </p:spPr>
      </p:pic>
      <p:cxnSp>
        <p:nvCxnSpPr>
          <p:cNvPr id="10" name="Straight Arrow Connector 9">
            <a:extLst>
              <a:ext uri="{FF2B5EF4-FFF2-40B4-BE49-F238E27FC236}">
                <a16:creationId xmlns:a16="http://schemas.microsoft.com/office/drawing/2014/main" id="{4B1A3821-B2E8-1F08-51D2-8D05474EA078}"/>
              </a:ext>
            </a:extLst>
          </p:cNvPr>
          <p:cNvCxnSpPr>
            <a:cxnSpLocks/>
          </p:cNvCxnSpPr>
          <p:nvPr/>
        </p:nvCxnSpPr>
        <p:spPr>
          <a:xfrm>
            <a:off x="2526453" y="2263987"/>
            <a:ext cx="7665720" cy="0"/>
          </a:xfrm>
          <a:prstGeom prst="straightConnector1">
            <a:avLst/>
          </a:prstGeom>
          <a:ln w="3175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1689B9B-4C36-0C30-004D-4C913FB4AE16}"/>
              </a:ext>
            </a:extLst>
          </p:cNvPr>
          <p:cNvSpPr txBox="1"/>
          <p:nvPr/>
        </p:nvSpPr>
        <p:spPr>
          <a:xfrm>
            <a:off x="6096000" y="2246041"/>
            <a:ext cx="882375" cy="369332"/>
          </a:xfrm>
          <a:prstGeom prst="rect">
            <a:avLst/>
          </a:prstGeom>
          <a:noFill/>
        </p:spPr>
        <p:txBody>
          <a:bodyPr wrap="square" rtlCol="0">
            <a:spAutoFit/>
          </a:bodyPr>
          <a:lstStyle/>
          <a:p>
            <a:pPr algn="ctr"/>
            <a:r>
              <a:rPr lang="en-US" b="1">
                <a:solidFill>
                  <a:srgbClr val="FFFF00"/>
                </a:solidFill>
              </a:rPr>
              <a:t>90 </a:t>
            </a:r>
            <a:r>
              <a:rPr lang="en-US" b="1">
                <a:solidFill>
                  <a:srgbClr val="FFFF00"/>
                </a:solidFill>
                <a:latin typeface="Symbol" panose="05050102010706020507" pitchFamily="18" charset="2"/>
              </a:rPr>
              <a:t>m</a:t>
            </a:r>
            <a:r>
              <a:rPr lang="en-US" b="1">
                <a:solidFill>
                  <a:srgbClr val="FFFF00"/>
                </a:solidFill>
              </a:rPr>
              <a:t>m</a:t>
            </a:r>
          </a:p>
        </p:txBody>
      </p:sp>
      <p:sp>
        <p:nvSpPr>
          <p:cNvPr id="12" name="TextBox 11">
            <a:extLst>
              <a:ext uri="{FF2B5EF4-FFF2-40B4-BE49-F238E27FC236}">
                <a16:creationId xmlns:a16="http://schemas.microsoft.com/office/drawing/2014/main" id="{0C1FDA48-FCC4-D61E-AA88-13D047609D7D}"/>
              </a:ext>
            </a:extLst>
          </p:cNvPr>
          <p:cNvSpPr txBox="1"/>
          <p:nvPr/>
        </p:nvSpPr>
        <p:spPr>
          <a:xfrm>
            <a:off x="2241973" y="1813473"/>
            <a:ext cx="7362613" cy="400110"/>
          </a:xfrm>
          <a:prstGeom prst="rect">
            <a:avLst/>
          </a:prstGeom>
          <a:noFill/>
        </p:spPr>
        <p:txBody>
          <a:bodyPr wrap="square" rtlCol="0">
            <a:spAutoFit/>
          </a:bodyPr>
          <a:lstStyle/>
          <a:p>
            <a:pPr algn="ctr"/>
            <a:r>
              <a:rPr lang="en-US" sz="2000" b="1" dirty="0">
                <a:solidFill>
                  <a:srgbClr val="FFFF00"/>
                </a:solidFill>
              </a:rPr>
              <a:t>Readout and configuration implemented in digital gates</a:t>
            </a:r>
          </a:p>
        </p:txBody>
      </p:sp>
      <p:sp>
        <p:nvSpPr>
          <p:cNvPr id="13" name="TextBox 12">
            <a:extLst>
              <a:ext uri="{FF2B5EF4-FFF2-40B4-BE49-F238E27FC236}">
                <a16:creationId xmlns:a16="http://schemas.microsoft.com/office/drawing/2014/main" id="{5D5C28A3-5EBF-B3E5-771E-F5237AC07727}"/>
              </a:ext>
            </a:extLst>
          </p:cNvPr>
          <p:cNvSpPr txBox="1"/>
          <p:nvPr/>
        </p:nvSpPr>
        <p:spPr>
          <a:xfrm>
            <a:off x="2888827" y="3438522"/>
            <a:ext cx="1600200" cy="707886"/>
          </a:xfrm>
          <a:prstGeom prst="rect">
            <a:avLst/>
          </a:prstGeom>
          <a:noFill/>
        </p:spPr>
        <p:txBody>
          <a:bodyPr wrap="square" rtlCol="0">
            <a:spAutoFit/>
          </a:bodyPr>
          <a:lstStyle/>
          <a:p>
            <a:pPr algn="ctr"/>
            <a:r>
              <a:rPr lang="en-US" sz="2000" b="1" dirty="0">
                <a:solidFill>
                  <a:srgbClr val="FFFF00"/>
                </a:solidFill>
              </a:rPr>
              <a:t>Analog Front-end</a:t>
            </a:r>
          </a:p>
        </p:txBody>
      </p:sp>
      <p:sp>
        <p:nvSpPr>
          <p:cNvPr id="14" name="TextBox 13">
            <a:extLst>
              <a:ext uri="{FF2B5EF4-FFF2-40B4-BE49-F238E27FC236}">
                <a16:creationId xmlns:a16="http://schemas.microsoft.com/office/drawing/2014/main" id="{49CFDE0F-85EE-1AE3-7414-376CD464D69E}"/>
              </a:ext>
            </a:extLst>
          </p:cNvPr>
          <p:cNvSpPr txBox="1"/>
          <p:nvPr/>
        </p:nvSpPr>
        <p:spPr>
          <a:xfrm>
            <a:off x="3080896" y="6312388"/>
            <a:ext cx="7307704" cy="369332"/>
          </a:xfrm>
          <a:prstGeom prst="rect">
            <a:avLst/>
          </a:prstGeom>
          <a:noFill/>
        </p:spPr>
        <p:txBody>
          <a:bodyPr wrap="square" rtlCol="0">
            <a:spAutoFit/>
          </a:bodyPr>
          <a:lstStyle/>
          <a:p>
            <a:r>
              <a:rPr lang="en-US" dirty="0"/>
              <a:t>about 4,000 transistors / pixel </a:t>
            </a:r>
            <a:r>
              <a:rPr lang="en-US" dirty="0">
                <a:latin typeface="MS Shell Dlg 2" panose="020B0604030504040204" pitchFamily="34" charset="0"/>
              </a:rPr>
              <a:t>(100</a:t>
            </a:r>
            <a:r>
              <a:rPr lang="en-US" sz="1800" dirty="0"/>
              <a:t> ×100</a:t>
            </a:r>
            <a:r>
              <a:rPr lang="en-US" dirty="0">
                <a:latin typeface="MS Shell Dlg 2" panose="020B0604030504040204" pitchFamily="34" charset="0"/>
              </a:rPr>
              <a:t> </a:t>
            </a:r>
            <a:r>
              <a:rPr lang="en-US" dirty="0">
                <a:latin typeface="Symbol" panose="05050102010706020507" pitchFamily="18" charset="2"/>
              </a:rPr>
              <a:t>m</a:t>
            </a:r>
            <a:r>
              <a:rPr lang="en-US" dirty="0">
                <a:latin typeface="MS Shell Dlg 2" panose="020B0604030504040204" pitchFamily="34" charset="0"/>
              </a:rPr>
              <a:t>m</a:t>
            </a:r>
            <a:r>
              <a:rPr lang="en-US" baseline="30000" dirty="0">
                <a:latin typeface="MS Shell Dlg 2" panose="020B0604030504040204" pitchFamily="34" charset="0"/>
              </a:rPr>
              <a:t>2</a:t>
            </a:r>
            <a:r>
              <a:rPr lang="en-US" dirty="0">
                <a:latin typeface="MS Shell Dlg 2" panose="020B0604030504040204" pitchFamily="34" charset="0"/>
              </a:rPr>
              <a:t>), 20 : 80 analog : digital</a:t>
            </a:r>
            <a:r>
              <a:rPr lang="en-US" dirty="0"/>
              <a:t> </a:t>
            </a:r>
          </a:p>
        </p:txBody>
      </p:sp>
      <p:sp>
        <p:nvSpPr>
          <p:cNvPr id="15" name="TextBox 14">
            <a:extLst>
              <a:ext uri="{FF2B5EF4-FFF2-40B4-BE49-F238E27FC236}">
                <a16:creationId xmlns:a16="http://schemas.microsoft.com/office/drawing/2014/main" id="{F120E042-5120-7090-793E-B608308E6329}"/>
              </a:ext>
            </a:extLst>
          </p:cNvPr>
          <p:cNvSpPr txBox="1"/>
          <p:nvPr/>
        </p:nvSpPr>
        <p:spPr>
          <a:xfrm>
            <a:off x="9951596" y="5914197"/>
            <a:ext cx="1643504" cy="369332"/>
          </a:xfrm>
          <a:prstGeom prst="rect">
            <a:avLst/>
          </a:prstGeom>
          <a:noFill/>
        </p:spPr>
        <p:txBody>
          <a:bodyPr wrap="square" rtlCol="0">
            <a:spAutoFit/>
          </a:bodyPr>
          <a:lstStyle/>
          <a:p>
            <a:r>
              <a:rPr lang="en-US" b="1">
                <a:solidFill>
                  <a:srgbClr val="FFFF00"/>
                </a:solidFill>
              </a:rPr>
              <a:t>CMOS 65 nm</a:t>
            </a:r>
          </a:p>
        </p:txBody>
      </p:sp>
      <p:sp>
        <p:nvSpPr>
          <p:cNvPr id="18" name="TextBox 17">
            <a:extLst>
              <a:ext uri="{FF2B5EF4-FFF2-40B4-BE49-F238E27FC236}">
                <a16:creationId xmlns:a16="http://schemas.microsoft.com/office/drawing/2014/main" id="{BE33913E-A8CC-BB0E-39AA-598010757717}"/>
              </a:ext>
            </a:extLst>
          </p:cNvPr>
          <p:cNvSpPr txBox="1"/>
          <p:nvPr/>
        </p:nvSpPr>
        <p:spPr>
          <a:xfrm>
            <a:off x="265862" y="940002"/>
            <a:ext cx="11560378" cy="369332"/>
          </a:xfrm>
          <a:prstGeom prst="rect">
            <a:avLst/>
          </a:prstGeom>
          <a:noFill/>
        </p:spPr>
        <p:txBody>
          <a:bodyPr wrap="square" rtlCol="0">
            <a:spAutoFit/>
          </a:bodyPr>
          <a:lstStyle/>
          <a:p>
            <a:r>
              <a:rPr lang="en-US" dirty="0"/>
              <a:t>Flash view of implementation in X-ray pixel Readout ASIC, challenge of translation to monolithic O(20um) pixels </a:t>
            </a:r>
          </a:p>
        </p:txBody>
      </p:sp>
    </p:spTree>
    <p:extLst>
      <p:ext uri="{BB962C8B-B14F-4D97-AF65-F5344CB8AC3E}">
        <p14:creationId xmlns:p14="http://schemas.microsoft.com/office/powerpoint/2010/main" val="7003550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7E4AC-EC2A-525B-F13B-91BD1F32D42F}"/>
              </a:ext>
            </a:extLst>
          </p:cNvPr>
          <p:cNvSpPr>
            <a:spLocks noGrp="1"/>
          </p:cNvSpPr>
          <p:nvPr>
            <p:ph type="title"/>
          </p:nvPr>
        </p:nvSpPr>
        <p:spPr/>
        <p:txBody>
          <a:bodyPr/>
          <a:lstStyle/>
          <a:p>
            <a:r>
              <a:rPr lang="en-US" dirty="0"/>
              <a:t>3FI65P1 chip</a:t>
            </a:r>
          </a:p>
        </p:txBody>
      </p:sp>
      <p:pic>
        <p:nvPicPr>
          <p:cNvPr id="8" name="Content Placeholder 7">
            <a:extLst>
              <a:ext uri="{FF2B5EF4-FFF2-40B4-BE49-F238E27FC236}">
                <a16:creationId xmlns:a16="http://schemas.microsoft.com/office/drawing/2014/main" id="{B17F41E8-9B9D-5CB6-4129-FDD7D5B00257}"/>
              </a:ext>
            </a:extLst>
          </p:cNvPr>
          <p:cNvPicPr>
            <a:picLocks noGrp="1" noChangeAspect="1"/>
          </p:cNvPicPr>
          <p:nvPr>
            <p:ph idx="1"/>
          </p:nvPr>
        </p:nvPicPr>
        <p:blipFill>
          <a:blip r:embed="rId2"/>
          <a:stretch>
            <a:fillRect/>
          </a:stretch>
        </p:blipFill>
        <p:spPr>
          <a:xfrm>
            <a:off x="248505" y="1922215"/>
            <a:ext cx="7150323" cy="3013570"/>
          </a:xfrm>
        </p:spPr>
      </p:pic>
      <p:sp>
        <p:nvSpPr>
          <p:cNvPr id="4" name="Slide Number Placeholder 3">
            <a:extLst>
              <a:ext uri="{FF2B5EF4-FFF2-40B4-BE49-F238E27FC236}">
                <a16:creationId xmlns:a16="http://schemas.microsoft.com/office/drawing/2014/main" id="{E9ED2629-7E25-318E-E965-BDD7135AD7EC}"/>
              </a:ext>
            </a:extLst>
          </p:cNvPr>
          <p:cNvSpPr>
            <a:spLocks noGrp="1"/>
          </p:cNvSpPr>
          <p:nvPr>
            <p:ph type="sldNum" sz="quarter" idx="4"/>
          </p:nvPr>
        </p:nvSpPr>
        <p:spPr/>
        <p:txBody>
          <a:bodyPr/>
          <a:lstStyle/>
          <a:p>
            <a:fld id="{933A556B-7C63-244D-9B7C-B0EA8042B330}" type="slidenum">
              <a:rPr lang="en-US" smtClean="0"/>
              <a:pPr/>
              <a:t>17</a:t>
            </a:fld>
            <a:endParaRPr lang="en-US" sz="1000" dirty="0"/>
          </a:p>
        </p:txBody>
      </p:sp>
      <p:pic>
        <p:nvPicPr>
          <p:cNvPr id="10" name="Picture 9">
            <a:extLst>
              <a:ext uri="{FF2B5EF4-FFF2-40B4-BE49-F238E27FC236}">
                <a16:creationId xmlns:a16="http://schemas.microsoft.com/office/drawing/2014/main" id="{E69C5380-94A7-ED40-D485-DB5A7CC258A1}"/>
              </a:ext>
            </a:extLst>
          </p:cNvPr>
          <p:cNvPicPr>
            <a:picLocks noChangeAspect="1"/>
          </p:cNvPicPr>
          <p:nvPr/>
        </p:nvPicPr>
        <p:blipFill>
          <a:blip r:embed="rId3"/>
          <a:stretch>
            <a:fillRect/>
          </a:stretch>
        </p:blipFill>
        <p:spPr>
          <a:xfrm>
            <a:off x="5030557" y="1685413"/>
            <a:ext cx="7066193" cy="2318228"/>
          </a:xfrm>
          <a:prstGeom prst="rect">
            <a:avLst/>
          </a:prstGeom>
        </p:spPr>
      </p:pic>
    </p:spTree>
    <p:extLst>
      <p:ext uri="{BB962C8B-B14F-4D97-AF65-F5344CB8AC3E}">
        <p14:creationId xmlns:p14="http://schemas.microsoft.com/office/powerpoint/2010/main" val="6666730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71D594A-C046-046F-6EED-8C73DCA346E4}"/>
              </a:ext>
            </a:extLst>
          </p:cNvPr>
          <p:cNvSpPr>
            <a:spLocks noGrp="1"/>
          </p:cNvSpPr>
          <p:nvPr>
            <p:ph type="sldNum" sz="quarter" idx="4"/>
          </p:nvPr>
        </p:nvSpPr>
        <p:spPr/>
        <p:txBody>
          <a:bodyPr/>
          <a:lstStyle/>
          <a:p>
            <a:fld id="{933A556B-7C63-244D-9B7C-B0EA8042B330}" type="slidenum">
              <a:rPr lang="en-US" smtClean="0"/>
              <a:pPr/>
              <a:t>18</a:t>
            </a:fld>
            <a:endParaRPr lang="en-US" sz="1000" dirty="0"/>
          </a:p>
        </p:txBody>
      </p:sp>
      <p:sp>
        <p:nvSpPr>
          <p:cNvPr id="5" name="Title 4">
            <a:extLst>
              <a:ext uri="{FF2B5EF4-FFF2-40B4-BE49-F238E27FC236}">
                <a16:creationId xmlns:a16="http://schemas.microsoft.com/office/drawing/2014/main" id="{F5E8AE20-473A-3376-0BF0-D4AE230B580C}"/>
              </a:ext>
            </a:extLst>
          </p:cNvPr>
          <p:cNvSpPr>
            <a:spLocks noGrp="1"/>
          </p:cNvSpPr>
          <p:nvPr>
            <p:ph type="ctrTitle"/>
          </p:nvPr>
        </p:nvSpPr>
        <p:spPr/>
        <p:txBody>
          <a:bodyPr/>
          <a:lstStyle/>
          <a:p>
            <a:r>
              <a:rPr lang="en-US" dirty="0"/>
              <a:t>Backup slides</a:t>
            </a:r>
          </a:p>
        </p:txBody>
      </p:sp>
    </p:spTree>
    <p:extLst>
      <p:ext uri="{BB962C8B-B14F-4D97-AF65-F5344CB8AC3E}">
        <p14:creationId xmlns:p14="http://schemas.microsoft.com/office/powerpoint/2010/main" val="14590645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6BA92-E8F1-A740-9A83-F527C6063DEE}"/>
              </a:ext>
            </a:extLst>
          </p:cNvPr>
          <p:cNvSpPr>
            <a:spLocks noGrp="1"/>
          </p:cNvSpPr>
          <p:nvPr>
            <p:ph type="title"/>
          </p:nvPr>
        </p:nvSpPr>
        <p:spPr/>
        <p:txBody>
          <a:bodyPr/>
          <a:lstStyle/>
          <a:p>
            <a:r>
              <a:rPr lang="en-US" dirty="0"/>
              <a:t>Low-Power Front-End Design</a:t>
            </a:r>
          </a:p>
        </p:txBody>
      </p:sp>
      <p:pic>
        <p:nvPicPr>
          <p:cNvPr id="6" name="Content Placeholder 5">
            <a:extLst>
              <a:ext uri="{FF2B5EF4-FFF2-40B4-BE49-F238E27FC236}">
                <a16:creationId xmlns:a16="http://schemas.microsoft.com/office/drawing/2014/main" id="{FC4574E9-9E1C-926E-4B0F-33BEA015AFDC}"/>
              </a:ext>
            </a:extLst>
          </p:cNvPr>
          <p:cNvPicPr>
            <a:picLocks noGrp="1" noChangeAspect="1"/>
          </p:cNvPicPr>
          <p:nvPr>
            <p:ph idx="1"/>
          </p:nvPr>
        </p:nvPicPr>
        <p:blipFill rotWithShape="1">
          <a:blip r:embed="rId3"/>
          <a:srcRect b="10232"/>
          <a:stretch/>
        </p:blipFill>
        <p:spPr>
          <a:xfrm>
            <a:off x="670166" y="1499054"/>
            <a:ext cx="10222276" cy="3776472"/>
          </a:xfrm>
        </p:spPr>
      </p:pic>
      <p:sp>
        <p:nvSpPr>
          <p:cNvPr id="4" name="Slide Number Placeholder 3">
            <a:extLst>
              <a:ext uri="{FF2B5EF4-FFF2-40B4-BE49-F238E27FC236}">
                <a16:creationId xmlns:a16="http://schemas.microsoft.com/office/drawing/2014/main" id="{133953D8-80CD-8C0F-AF68-0E489F3BE2CC}"/>
              </a:ext>
            </a:extLst>
          </p:cNvPr>
          <p:cNvSpPr>
            <a:spLocks noGrp="1"/>
          </p:cNvSpPr>
          <p:nvPr>
            <p:ph type="sldNum" sz="quarter" idx="4"/>
          </p:nvPr>
        </p:nvSpPr>
        <p:spPr/>
        <p:txBody>
          <a:bodyPr/>
          <a:lstStyle/>
          <a:p>
            <a:fld id="{933A556B-7C63-244D-9B7C-B0EA8042B330}" type="slidenum">
              <a:rPr lang="en-US" smtClean="0"/>
              <a:pPr/>
              <a:t>19</a:t>
            </a:fld>
            <a:endParaRPr lang="en-US" sz="1000" dirty="0"/>
          </a:p>
        </p:txBody>
      </p:sp>
      <p:sp>
        <p:nvSpPr>
          <p:cNvPr id="7" name="TextBox 6">
            <a:extLst>
              <a:ext uri="{FF2B5EF4-FFF2-40B4-BE49-F238E27FC236}">
                <a16:creationId xmlns:a16="http://schemas.microsoft.com/office/drawing/2014/main" id="{32F34825-7CEA-10B0-0E48-D2A45858E413}"/>
              </a:ext>
            </a:extLst>
          </p:cNvPr>
          <p:cNvSpPr txBox="1"/>
          <p:nvPr/>
        </p:nvSpPr>
        <p:spPr>
          <a:xfrm>
            <a:off x="2235200" y="5278895"/>
            <a:ext cx="9489440" cy="1477328"/>
          </a:xfrm>
          <a:prstGeom prst="rect">
            <a:avLst/>
          </a:prstGeom>
          <a:noFill/>
        </p:spPr>
        <p:txBody>
          <a:bodyPr wrap="square" rtlCol="0">
            <a:spAutoFit/>
          </a:bodyPr>
          <a:lstStyle/>
          <a:p>
            <a:r>
              <a:rPr lang="en-US" b="1" dirty="0"/>
              <a:t>ALPIDE’s Front-End is suitable for framed readout but it is not enough beyond: </a:t>
            </a:r>
          </a:p>
          <a:p>
            <a:pPr marL="285750" indent="-285750">
              <a:buFont typeface="Arial" panose="020B0604020202020204" pitchFamily="34" charset="0"/>
              <a:buChar char="•"/>
            </a:pPr>
            <a:r>
              <a:rPr lang="en-US" dirty="0"/>
              <a:t>Time-Walk is shaded by frame durations; </a:t>
            </a:r>
          </a:p>
          <a:p>
            <a:pPr marL="285750" indent="-285750">
              <a:buFont typeface="Arial" panose="020B0604020202020204" pitchFamily="34" charset="0"/>
              <a:buChar char="•"/>
            </a:pPr>
            <a:r>
              <a:rPr lang="en-US" dirty="0"/>
              <a:t> hand-shake with priority-encoder-based readout uses global STROBE;</a:t>
            </a:r>
          </a:p>
          <a:p>
            <a:pPr marL="285750" indent="-285750">
              <a:buFont typeface="Arial" panose="020B0604020202020204" pitchFamily="34" charset="0"/>
              <a:buChar char="•"/>
            </a:pPr>
            <a:r>
              <a:rPr lang="en-US" dirty="0"/>
              <a:t>does not amplify input charge;</a:t>
            </a:r>
          </a:p>
          <a:p>
            <a:pPr marL="285750" indent="-285750">
              <a:buFont typeface="Arial" panose="020B0604020202020204" pitchFamily="34" charset="0"/>
              <a:buChar char="•"/>
            </a:pPr>
            <a:r>
              <a:rPr lang="en-US" dirty="0"/>
              <a:t>needs directly maximizing charge-to-voltage conversion what is slow. </a:t>
            </a:r>
          </a:p>
        </p:txBody>
      </p:sp>
      <p:sp>
        <p:nvSpPr>
          <p:cNvPr id="3" name="Content Placeholder 2">
            <a:extLst>
              <a:ext uri="{FF2B5EF4-FFF2-40B4-BE49-F238E27FC236}">
                <a16:creationId xmlns:a16="http://schemas.microsoft.com/office/drawing/2014/main" id="{132C16D7-0B73-DCBC-9B97-C4CC3D1D5A0F}"/>
              </a:ext>
            </a:extLst>
          </p:cNvPr>
          <p:cNvSpPr txBox="1">
            <a:spLocks/>
          </p:cNvSpPr>
          <p:nvPr/>
        </p:nvSpPr>
        <p:spPr>
          <a:xfrm>
            <a:off x="571500" y="1291216"/>
            <a:ext cx="6465993" cy="6721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dirty="0"/>
              <a:t>ALICE-ITS3 – modified ALPIDE FE </a:t>
            </a:r>
          </a:p>
        </p:txBody>
      </p:sp>
    </p:spTree>
    <p:extLst>
      <p:ext uri="{BB962C8B-B14F-4D97-AF65-F5344CB8AC3E}">
        <p14:creationId xmlns:p14="http://schemas.microsoft.com/office/powerpoint/2010/main" val="26777511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0A0E6E4-A21C-152C-3FE4-CE1AFCA05BDA}"/>
              </a:ext>
            </a:extLst>
          </p:cNvPr>
          <p:cNvSpPr>
            <a:spLocks noGrp="1"/>
          </p:cNvSpPr>
          <p:nvPr>
            <p:ph type="title"/>
          </p:nvPr>
        </p:nvSpPr>
        <p:spPr/>
        <p:txBody>
          <a:bodyPr/>
          <a:lstStyle/>
          <a:p>
            <a:r>
              <a:rPr lang="en-US" dirty="0"/>
              <a:t>Readout chip</a:t>
            </a:r>
          </a:p>
        </p:txBody>
      </p:sp>
      <p:pic>
        <p:nvPicPr>
          <p:cNvPr id="1026" name="Picture 2">
            <a:extLst>
              <a:ext uri="{FF2B5EF4-FFF2-40B4-BE49-F238E27FC236}">
                <a16:creationId xmlns:a16="http://schemas.microsoft.com/office/drawing/2014/main" id="{7E435FDD-F828-10EE-B66D-95EC167A851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38386" y="1690688"/>
            <a:ext cx="8755114" cy="334595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97A54B5-5C2F-C01E-BAD6-FD7673D743E4}"/>
              </a:ext>
            </a:extLst>
          </p:cNvPr>
          <p:cNvSpPr txBox="1"/>
          <p:nvPr/>
        </p:nvSpPr>
        <p:spPr>
          <a:xfrm>
            <a:off x="571500" y="4159478"/>
            <a:ext cx="4565650" cy="1754326"/>
          </a:xfrm>
          <a:prstGeom prst="rect">
            <a:avLst/>
          </a:prstGeom>
          <a:noFill/>
        </p:spPr>
        <p:txBody>
          <a:bodyPr wrap="square" rtlCol="0">
            <a:spAutoFit/>
          </a:bodyPr>
          <a:lstStyle/>
          <a:p>
            <a:pPr algn="just"/>
            <a:r>
              <a:rPr lang="en-US" dirty="0"/>
              <a:t>The readout chip is crucial in acquiring precise data from the sensor material, translating the charge signals induced by particle interactions into usable digital or analog information for high-rate and high-radiation environments.</a:t>
            </a:r>
          </a:p>
        </p:txBody>
      </p:sp>
      <p:sp>
        <p:nvSpPr>
          <p:cNvPr id="3" name="TextBox 2">
            <a:extLst>
              <a:ext uri="{FF2B5EF4-FFF2-40B4-BE49-F238E27FC236}">
                <a16:creationId xmlns:a16="http://schemas.microsoft.com/office/drawing/2014/main" id="{E2292654-6A91-9A46-B1E2-E88BCF1EA8DE}"/>
              </a:ext>
            </a:extLst>
          </p:cNvPr>
          <p:cNvSpPr txBox="1"/>
          <p:nvPr/>
        </p:nvSpPr>
        <p:spPr>
          <a:xfrm>
            <a:off x="6731002" y="5036641"/>
            <a:ext cx="5219700" cy="307777"/>
          </a:xfrm>
          <a:prstGeom prst="rect">
            <a:avLst/>
          </a:prstGeom>
          <a:noFill/>
        </p:spPr>
        <p:txBody>
          <a:bodyPr wrap="square" rtlCol="0">
            <a:spAutoFit/>
          </a:bodyPr>
          <a:lstStyle/>
          <a:p>
            <a:r>
              <a:rPr lang="en-US" sz="1400" dirty="0"/>
              <a:t>Fig. Hybrid radiation detector system with acquisition system</a:t>
            </a:r>
          </a:p>
        </p:txBody>
      </p:sp>
    </p:spTree>
    <p:extLst>
      <p:ext uri="{BB962C8B-B14F-4D97-AF65-F5344CB8AC3E}">
        <p14:creationId xmlns:p14="http://schemas.microsoft.com/office/powerpoint/2010/main" val="34874823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6AFE1-83A8-6A21-3259-CA233A681826}"/>
              </a:ext>
            </a:extLst>
          </p:cNvPr>
          <p:cNvSpPr>
            <a:spLocks noGrp="1"/>
          </p:cNvSpPr>
          <p:nvPr>
            <p:ph type="title"/>
          </p:nvPr>
        </p:nvSpPr>
        <p:spPr>
          <a:xfrm>
            <a:off x="212513" y="0"/>
            <a:ext cx="11049000" cy="1325563"/>
          </a:xfrm>
        </p:spPr>
        <p:txBody>
          <a:bodyPr/>
          <a:lstStyle/>
          <a:p>
            <a:r>
              <a:rPr lang="en-US" dirty="0"/>
              <a:t>Low-Power Front-End Design</a:t>
            </a:r>
          </a:p>
        </p:txBody>
      </p:sp>
      <p:sp>
        <p:nvSpPr>
          <p:cNvPr id="4" name="Slide Number Placeholder 3">
            <a:extLst>
              <a:ext uri="{FF2B5EF4-FFF2-40B4-BE49-F238E27FC236}">
                <a16:creationId xmlns:a16="http://schemas.microsoft.com/office/drawing/2014/main" id="{8318EB64-172C-644C-50CE-0100C6E359D6}"/>
              </a:ext>
            </a:extLst>
          </p:cNvPr>
          <p:cNvSpPr>
            <a:spLocks noGrp="1"/>
          </p:cNvSpPr>
          <p:nvPr>
            <p:ph type="sldNum" sz="quarter" idx="4"/>
          </p:nvPr>
        </p:nvSpPr>
        <p:spPr/>
        <p:txBody>
          <a:bodyPr/>
          <a:lstStyle/>
          <a:p>
            <a:fld id="{933A556B-7C63-244D-9B7C-B0EA8042B330}" type="slidenum">
              <a:rPr lang="en-US" smtClean="0"/>
              <a:pPr/>
              <a:t>20</a:t>
            </a:fld>
            <a:endParaRPr lang="en-US" sz="1000" dirty="0"/>
          </a:p>
        </p:txBody>
      </p:sp>
      <p:sp>
        <p:nvSpPr>
          <p:cNvPr id="5" name="TextBox 4">
            <a:extLst>
              <a:ext uri="{FF2B5EF4-FFF2-40B4-BE49-F238E27FC236}">
                <a16:creationId xmlns:a16="http://schemas.microsoft.com/office/drawing/2014/main" id="{967281D3-E711-109E-4479-15BF9CACA4AA}"/>
              </a:ext>
            </a:extLst>
          </p:cNvPr>
          <p:cNvSpPr txBox="1"/>
          <p:nvPr/>
        </p:nvSpPr>
        <p:spPr>
          <a:xfrm>
            <a:off x="309425" y="1009229"/>
            <a:ext cx="9809935" cy="1477328"/>
          </a:xfrm>
          <a:prstGeom prst="rect">
            <a:avLst/>
          </a:prstGeom>
          <a:noFill/>
        </p:spPr>
        <p:txBody>
          <a:bodyPr wrap="square" rtlCol="0">
            <a:spAutoFit/>
          </a:bodyPr>
          <a:lstStyle/>
          <a:p>
            <a:r>
              <a:rPr lang="en-US" b="1" dirty="0"/>
              <a:t>ALPIDE </a:t>
            </a:r>
            <a:r>
              <a:rPr lang="en-US" sz="1800" dirty="0">
                <a:latin typeface="Wingdings 3" panose="05040102010807070707" pitchFamily="18" charset="2"/>
              </a:rPr>
              <a:t>Æ</a:t>
            </a:r>
            <a:r>
              <a:rPr lang="en-US" b="1" dirty="0"/>
              <a:t> ALICE-ITS3 Front End: </a:t>
            </a:r>
          </a:p>
          <a:p>
            <a:pPr marL="285750" indent="-285750">
              <a:buFont typeface="Arial" panose="020B0604020202020204" pitchFamily="34" charset="0"/>
              <a:buChar char="•"/>
            </a:pPr>
            <a:r>
              <a:rPr lang="en-US" dirty="0"/>
              <a:t>does not amplify charge but needs to create voltage amplitude large enough to discriminate;</a:t>
            </a:r>
          </a:p>
          <a:p>
            <a:pPr marL="285750" indent="-285750">
              <a:buFont typeface="Arial" panose="020B0604020202020204" pitchFamily="34" charset="0"/>
              <a:buChar char="•"/>
            </a:pPr>
            <a:r>
              <a:rPr lang="en-US" dirty="0"/>
              <a:t>high-gain stage operates at low current but does not allow increase of transconductance with signal;</a:t>
            </a:r>
          </a:p>
          <a:p>
            <a:pPr marL="285750" indent="-285750">
              <a:buFont typeface="Arial" panose="020B0604020202020204" pitchFamily="34" charset="0"/>
              <a:buChar char="•"/>
            </a:pPr>
            <a:r>
              <a:rPr lang="en-US" dirty="0"/>
              <a:t>It is still composed of three stages.</a:t>
            </a:r>
          </a:p>
        </p:txBody>
      </p:sp>
      <p:sp>
        <p:nvSpPr>
          <p:cNvPr id="6" name="TextBox 5">
            <a:extLst>
              <a:ext uri="{FF2B5EF4-FFF2-40B4-BE49-F238E27FC236}">
                <a16:creationId xmlns:a16="http://schemas.microsoft.com/office/drawing/2014/main" id="{BC374250-BD8D-322B-BA04-BFB8102B2565}"/>
              </a:ext>
            </a:extLst>
          </p:cNvPr>
          <p:cNvSpPr txBox="1"/>
          <p:nvPr/>
        </p:nvSpPr>
        <p:spPr>
          <a:xfrm>
            <a:off x="7583555" y="2166797"/>
            <a:ext cx="4287520" cy="3693319"/>
          </a:xfrm>
          <a:prstGeom prst="rect">
            <a:avLst/>
          </a:prstGeom>
          <a:noFill/>
        </p:spPr>
        <p:txBody>
          <a:bodyPr wrap="square" rtlCol="0">
            <a:spAutoFit/>
          </a:bodyPr>
          <a:lstStyle/>
          <a:p>
            <a:r>
              <a:rPr lang="en-US" b="1" dirty="0"/>
              <a:t>Direction for proposed FE </a:t>
            </a:r>
            <a:r>
              <a:rPr lang="en-US" dirty="0"/>
              <a:t>paved by Electron Microscopy MAPS LDRD at BNL using SCFET amplifier for charge multiplication:</a:t>
            </a:r>
          </a:p>
          <a:p>
            <a:pPr marL="285750" indent="-285750">
              <a:buFont typeface="Arial" panose="020B0604020202020204" pitchFamily="34" charset="0"/>
              <a:buChar char="•"/>
            </a:pPr>
            <a:r>
              <a:rPr lang="en-US" dirty="0"/>
              <a:t>Low DC bias with signal-dependent increase (low power X0 </a:t>
            </a:r>
            <a:r>
              <a:rPr lang="en-US" dirty="0" err="1"/>
              <a:t>nW</a:t>
            </a:r>
            <a:r>
              <a:rPr lang="en-US" dirty="0"/>
              <a:t>),</a:t>
            </a:r>
          </a:p>
          <a:p>
            <a:pPr marL="285750" indent="-285750">
              <a:buFont typeface="Arial" panose="020B0604020202020204" pitchFamily="34" charset="0"/>
              <a:buChar char="•"/>
            </a:pPr>
            <a:r>
              <a:rPr lang="en-US" dirty="0"/>
              <a:t>Capacitive arithmetic charge multiplication;</a:t>
            </a:r>
          </a:p>
          <a:p>
            <a:pPr marL="285750" indent="-285750">
              <a:buFont typeface="Arial" panose="020B0604020202020204" pitchFamily="34" charset="0"/>
              <a:buChar char="•"/>
            </a:pPr>
            <a:r>
              <a:rPr lang="en-US" dirty="0"/>
              <a:t>Fast rise time and constant current discharge,</a:t>
            </a:r>
          </a:p>
          <a:p>
            <a:pPr marL="285750" indent="-285750">
              <a:buFont typeface="Arial" panose="020B0604020202020204" pitchFamily="34" charset="0"/>
              <a:buChar char="•"/>
            </a:pPr>
            <a:r>
              <a:rPr lang="en-US" dirty="0"/>
              <a:t>Discriminator with hysteresis and threshold applied as power supply</a:t>
            </a:r>
          </a:p>
          <a:p>
            <a:pPr marL="285750" indent="-285750">
              <a:buFont typeface="Arial" panose="020B0604020202020204" pitchFamily="34" charset="0"/>
              <a:buChar char="•"/>
            </a:pPr>
            <a:r>
              <a:rPr lang="en-US" dirty="0"/>
              <a:t>Minimal (2) number of biases,</a:t>
            </a:r>
          </a:p>
        </p:txBody>
      </p:sp>
      <p:pic>
        <p:nvPicPr>
          <p:cNvPr id="7" name="Picture 6">
            <a:extLst>
              <a:ext uri="{FF2B5EF4-FFF2-40B4-BE49-F238E27FC236}">
                <a16:creationId xmlns:a16="http://schemas.microsoft.com/office/drawing/2014/main" id="{059397EE-BD11-5335-4D04-0A49AF78E736}"/>
              </a:ext>
            </a:extLst>
          </p:cNvPr>
          <p:cNvPicPr>
            <a:picLocks noChangeAspect="1"/>
          </p:cNvPicPr>
          <p:nvPr/>
        </p:nvPicPr>
        <p:blipFill>
          <a:blip r:embed="rId2"/>
          <a:stretch>
            <a:fillRect/>
          </a:stretch>
        </p:blipFill>
        <p:spPr>
          <a:xfrm>
            <a:off x="457750" y="3000587"/>
            <a:ext cx="6960055" cy="3158278"/>
          </a:xfrm>
          <a:prstGeom prst="rect">
            <a:avLst/>
          </a:prstGeom>
        </p:spPr>
      </p:pic>
      <p:sp>
        <p:nvSpPr>
          <p:cNvPr id="8" name="Rectangle 7">
            <a:extLst>
              <a:ext uri="{FF2B5EF4-FFF2-40B4-BE49-F238E27FC236}">
                <a16:creationId xmlns:a16="http://schemas.microsoft.com/office/drawing/2014/main" id="{16C58B4A-CE67-6AAF-2EA9-3C44DD9594DC}"/>
              </a:ext>
            </a:extLst>
          </p:cNvPr>
          <p:cNvSpPr/>
          <p:nvPr/>
        </p:nvSpPr>
        <p:spPr>
          <a:xfrm>
            <a:off x="745067" y="3000587"/>
            <a:ext cx="2817706" cy="3264746"/>
          </a:xfrm>
          <a:prstGeom prst="rect">
            <a:avLst/>
          </a:prstGeom>
          <a:solidFill>
            <a:srgbClr val="00206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D6B8F95-9C89-5E5E-1819-CF435679D724}"/>
              </a:ext>
            </a:extLst>
          </p:cNvPr>
          <p:cNvSpPr/>
          <p:nvPr/>
        </p:nvSpPr>
        <p:spPr>
          <a:xfrm>
            <a:off x="3637280" y="3000587"/>
            <a:ext cx="1896533" cy="3264746"/>
          </a:xfrm>
          <a:prstGeom prst="rect">
            <a:avLst/>
          </a:prstGeom>
          <a:solidFill>
            <a:srgbClr val="FF00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BDC52BD-1923-CBBF-4B5B-632F21B4347A}"/>
              </a:ext>
            </a:extLst>
          </p:cNvPr>
          <p:cNvSpPr/>
          <p:nvPr/>
        </p:nvSpPr>
        <p:spPr>
          <a:xfrm>
            <a:off x="5558526" y="3000587"/>
            <a:ext cx="1783768" cy="3264746"/>
          </a:xfrm>
          <a:prstGeom prst="rect">
            <a:avLst/>
          </a:prstGeom>
          <a:solidFill>
            <a:srgbClr val="00B05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35EA1BE2-B2B9-6650-EF90-8C94D6ADB74D}"/>
              </a:ext>
            </a:extLst>
          </p:cNvPr>
          <p:cNvSpPr txBox="1">
            <a:spLocks/>
          </p:cNvSpPr>
          <p:nvPr/>
        </p:nvSpPr>
        <p:spPr>
          <a:xfrm>
            <a:off x="623500" y="2522264"/>
            <a:ext cx="7375807" cy="6721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1800" dirty="0">
                <a:solidFill>
                  <a:srgbClr val="FF0000"/>
                </a:solidFill>
              </a:rPr>
              <a:t>Q-amplifying FE developed in Electron Microscopy LDRD at BNL</a:t>
            </a:r>
          </a:p>
        </p:txBody>
      </p:sp>
      <p:sp>
        <p:nvSpPr>
          <p:cNvPr id="12" name="Content Placeholder 2">
            <a:extLst>
              <a:ext uri="{FF2B5EF4-FFF2-40B4-BE49-F238E27FC236}">
                <a16:creationId xmlns:a16="http://schemas.microsoft.com/office/drawing/2014/main" id="{CACDB477-EA7A-A277-152E-6152C0A8E51E}"/>
              </a:ext>
            </a:extLst>
          </p:cNvPr>
          <p:cNvSpPr txBox="1">
            <a:spLocks/>
          </p:cNvSpPr>
          <p:nvPr/>
        </p:nvSpPr>
        <p:spPr>
          <a:xfrm>
            <a:off x="1923627" y="6276128"/>
            <a:ext cx="1713653" cy="3630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1700" dirty="0">
                <a:solidFill>
                  <a:srgbClr val="FF0000"/>
                </a:solidFill>
              </a:rPr>
              <a:t>Q-amplification</a:t>
            </a:r>
          </a:p>
        </p:txBody>
      </p:sp>
      <p:sp>
        <p:nvSpPr>
          <p:cNvPr id="13" name="Content Placeholder 2">
            <a:extLst>
              <a:ext uri="{FF2B5EF4-FFF2-40B4-BE49-F238E27FC236}">
                <a16:creationId xmlns:a16="http://schemas.microsoft.com/office/drawing/2014/main" id="{0CCA8BDF-F6B1-C915-C601-59960154CEA2}"/>
              </a:ext>
            </a:extLst>
          </p:cNvPr>
          <p:cNvSpPr txBox="1">
            <a:spLocks/>
          </p:cNvSpPr>
          <p:nvPr/>
        </p:nvSpPr>
        <p:spPr>
          <a:xfrm>
            <a:off x="3637280" y="6276128"/>
            <a:ext cx="1896533" cy="36305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1800" dirty="0">
                <a:solidFill>
                  <a:srgbClr val="FF0000"/>
                </a:solidFill>
              </a:rPr>
              <a:t>I-const. discharge</a:t>
            </a:r>
          </a:p>
        </p:txBody>
      </p:sp>
      <p:sp>
        <p:nvSpPr>
          <p:cNvPr id="14" name="Content Placeholder 2">
            <a:extLst>
              <a:ext uri="{FF2B5EF4-FFF2-40B4-BE49-F238E27FC236}">
                <a16:creationId xmlns:a16="http://schemas.microsoft.com/office/drawing/2014/main" id="{2121C32F-5C71-C5CD-D9E0-A4D4670217F4}"/>
              </a:ext>
            </a:extLst>
          </p:cNvPr>
          <p:cNvSpPr txBox="1">
            <a:spLocks/>
          </p:cNvSpPr>
          <p:nvPr/>
        </p:nvSpPr>
        <p:spPr>
          <a:xfrm>
            <a:off x="5558526" y="6263259"/>
            <a:ext cx="1713653" cy="3630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1700" dirty="0">
                <a:solidFill>
                  <a:srgbClr val="FF0000"/>
                </a:solidFill>
              </a:rPr>
              <a:t>discriminator</a:t>
            </a:r>
          </a:p>
        </p:txBody>
      </p:sp>
    </p:spTree>
    <p:extLst>
      <p:ext uri="{BB962C8B-B14F-4D97-AF65-F5344CB8AC3E}">
        <p14:creationId xmlns:p14="http://schemas.microsoft.com/office/powerpoint/2010/main" val="42466748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B5787-888F-7ECC-6982-7164C111789B}"/>
              </a:ext>
            </a:extLst>
          </p:cNvPr>
          <p:cNvSpPr>
            <a:spLocks noGrp="1"/>
          </p:cNvSpPr>
          <p:nvPr>
            <p:ph type="title"/>
          </p:nvPr>
        </p:nvSpPr>
        <p:spPr/>
        <p:txBody>
          <a:bodyPr/>
          <a:lstStyle/>
          <a:p>
            <a:r>
              <a:rPr lang="en-US" dirty="0"/>
              <a:t>Medium requests rate</a:t>
            </a:r>
          </a:p>
        </p:txBody>
      </p:sp>
      <p:sp>
        <p:nvSpPr>
          <p:cNvPr id="4" name="Slide Number Placeholder 3">
            <a:extLst>
              <a:ext uri="{FF2B5EF4-FFF2-40B4-BE49-F238E27FC236}">
                <a16:creationId xmlns:a16="http://schemas.microsoft.com/office/drawing/2014/main" id="{AE4DAC00-7902-31EA-9F72-7949C2E589BB}"/>
              </a:ext>
            </a:extLst>
          </p:cNvPr>
          <p:cNvSpPr>
            <a:spLocks noGrp="1"/>
          </p:cNvSpPr>
          <p:nvPr>
            <p:ph type="sldNum" sz="quarter" idx="4"/>
          </p:nvPr>
        </p:nvSpPr>
        <p:spPr/>
        <p:txBody>
          <a:bodyPr/>
          <a:lstStyle/>
          <a:p>
            <a:fld id="{933A556B-7C63-244D-9B7C-B0EA8042B330}" type="slidenum">
              <a:rPr lang="en-US" smtClean="0"/>
              <a:pPr/>
              <a:t>21</a:t>
            </a:fld>
            <a:endParaRPr lang="en-US" sz="1000"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6D318FD-7258-32BA-85A3-8CC5DB30E1CF}"/>
                  </a:ext>
                </a:extLst>
              </p:cNvPr>
              <p:cNvSpPr txBox="1"/>
              <p:nvPr/>
            </p:nvSpPr>
            <p:spPr>
              <a:xfrm>
                <a:off x="6891866" y="1076671"/>
                <a:ext cx="5883446" cy="1066831"/>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1400" i="1" smtClean="0">
                          <a:latin typeface="Cambria Math" panose="02040503050406030204" pitchFamily="18" charset="0"/>
                        </a:rPr>
                        <m:t>𝑓𝑜𝑟</m:t>
                      </m:r>
                      <m:r>
                        <a:rPr lang="en-US" sz="1400" i="0">
                          <a:latin typeface="Cambria Math" panose="02040503050406030204" pitchFamily="18" charset="0"/>
                        </a:rPr>
                        <m:t> </m:t>
                      </m:r>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𝑓</m:t>
                          </m:r>
                        </m:e>
                        <m:sub>
                          <m:r>
                            <a:rPr lang="en-US" sz="1400" i="1">
                              <a:latin typeface="Cambria Math" panose="02040503050406030204" pitchFamily="18" charset="0"/>
                            </a:rPr>
                            <m:t>𝑔𝑒𝑛</m:t>
                          </m:r>
                        </m:sub>
                      </m:sSub>
                      <m:r>
                        <a:rPr lang="en-US" sz="1400" i="0">
                          <a:latin typeface="Cambria Math" panose="02040503050406030204" pitchFamily="18" charset="0"/>
                        </a:rPr>
                        <m:t>=6</m:t>
                      </m:r>
                      <m:r>
                        <a:rPr lang="en-US" sz="1400" b="0" i="0" smtClean="0">
                          <a:latin typeface="Cambria Math" panose="02040503050406030204" pitchFamily="18" charset="0"/>
                        </a:rPr>
                        <m:t>2</m:t>
                      </m:r>
                      <m:r>
                        <a:rPr lang="en-US" sz="1400" i="0">
                          <a:latin typeface="Cambria Math" panose="02040503050406030204" pitchFamily="18" charset="0"/>
                        </a:rPr>
                        <m:t>.</m:t>
                      </m:r>
                      <m:r>
                        <a:rPr lang="en-US" sz="1400" b="0" i="1" smtClean="0">
                          <a:latin typeface="Cambria Math" panose="02040503050406030204" pitchFamily="18" charset="0"/>
                        </a:rPr>
                        <m:t>11 </m:t>
                      </m:r>
                      <m:r>
                        <a:rPr lang="en-US" sz="1400" i="1">
                          <a:latin typeface="Cambria Math" panose="02040503050406030204" pitchFamily="18" charset="0"/>
                        </a:rPr>
                        <m:t>𝑀𝐻𝑧</m:t>
                      </m:r>
                      <m:r>
                        <a:rPr lang="en-US" sz="1400" i="0">
                          <a:latin typeface="Cambria Math" panose="02040503050406030204" pitchFamily="18" charset="0"/>
                        </a:rPr>
                        <m:t> </m:t>
                      </m:r>
                      <m:r>
                        <a:rPr lang="en-US" sz="1400" i="1">
                          <a:latin typeface="Cambria Math" panose="02040503050406030204" pitchFamily="18" charset="0"/>
                        </a:rPr>
                        <m:t>𝑎𝑛𝑑</m:t>
                      </m:r>
                      <m:r>
                        <a:rPr lang="en-US" sz="1400" i="0">
                          <a:latin typeface="Cambria Math" panose="02040503050406030204" pitchFamily="18" charset="0"/>
                        </a:rPr>
                        <m:t> </m:t>
                      </m:r>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𝑁</m:t>
                          </m:r>
                        </m:e>
                        <m:sub>
                          <m:r>
                            <a:rPr lang="en-US" sz="1400" i="1">
                              <a:latin typeface="Cambria Math" panose="02040503050406030204" pitchFamily="18" charset="0"/>
                            </a:rPr>
                            <m:t>𝑚𝑎𝑠𝑘</m:t>
                          </m:r>
                        </m:sub>
                      </m:sSub>
                      <m:r>
                        <a:rPr lang="en-US" sz="1400" i="0">
                          <a:latin typeface="Cambria Math" panose="02040503050406030204" pitchFamily="18" charset="0"/>
                        </a:rPr>
                        <m:t>=1</m:t>
                      </m:r>
                      <m:r>
                        <a:rPr lang="en-US" sz="1400" b="0" i="0" smtClean="0">
                          <a:latin typeface="Cambria Math" panose="02040503050406030204" pitchFamily="18" charset="0"/>
                        </a:rPr>
                        <m:t>2</m:t>
                      </m:r>
                      <m:r>
                        <a:rPr lang="en-US" sz="1400" i="0">
                          <a:latin typeface="Cambria Math" panose="02040503050406030204" pitchFamily="18" charset="0"/>
                        </a:rPr>
                        <m:t>: </m:t>
                      </m:r>
                    </m:oMath>
                  </m:oMathPara>
                </a14:m>
                <a:endParaRPr lang="en-US" sz="1400" i="0"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sSub>
                        <m:sSubPr>
                          <m:ctrlPr>
                            <a:rPr lang="en-US" sz="1400" b="0" i="1" smtClean="0">
                              <a:latin typeface="Cambria Math" panose="02040503050406030204" pitchFamily="18" charset="0"/>
                            </a:rPr>
                          </m:ctrlPr>
                        </m:sSubPr>
                        <m:e>
                          <m:r>
                            <a:rPr lang="en-US" sz="1400" i="1">
                              <a:latin typeface="Cambria Math" panose="02040503050406030204" pitchFamily="18" charset="0"/>
                            </a:rPr>
                            <m:t>𝜆</m:t>
                          </m:r>
                        </m:e>
                        <m:sub>
                          <m:r>
                            <a:rPr lang="en-US" sz="1400" b="0" i="1" smtClean="0">
                              <a:latin typeface="Cambria Math" panose="02040503050406030204" pitchFamily="18" charset="0"/>
                            </a:rPr>
                            <m:t>𝑡h𝑒𝑜𝑟𝑒𝑡𝑖𝑐𝑎𝑙</m:t>
                          </m:r>
                        </m:sub>
                      </m:sSub>
                      <m:r>
                        <a:rPr lang="en-US" sz="1400" i="0">
                          <a:latin typeface="Cambria Math" panose="02040503050406030204" pitchFamily="18" charset="0"/>
                        </a:rPr>
                        <m:t>=</m:t>
                      </m:r>
                      <m:r>
                        <a:rPr lang="en-US" sz="1400" b="0" i="0" smtClean="0">
                          <a:latin typeface="Cambria Math" panose="02040503050406030204" pitchFamily="18" charset="0"/>
                        </a:rPr>
                        <m:t>15164.0</m:t>
                      </m:r>
                      <m:r>
                        <a:rPr lang="en-US" sz="1400" i="0">
                          <a:latin typeface="Cambria Math" panose="02040503050406030204" pitchFamily="18" charset="0"/>
                        </a:rPr>
                        <m:t> </m:t>
                      </m:r>
                      <m:f>
                        <m:fPr>
                          <m:type m:val="skw"/>
                          <m:ctrlPr>
                            <a:rPr lang="en-US" sz="1400" i="1">
                              <a:solidFill>
                                <a:srgbClr val="836967"/>
                              </a:solidFill>
                              <a:latin typeface="Cambria Math" panose="02040503050406030204" pitchFamily="18" charset="0"/>
                            </a:rPr>
                          </m:ctrlPr>
                        </m:fPr>
                        <m:num>
                          <m:r>
                            <a:rPr lang="en-US" sz="1400" i="1">
                              <a:latin typeface="Cambria Math" panose="02040503050406030204" pitchFamily="18" charset="0"/>
                            </a:rPr>
                            <m:t>𝑆</m:t>
                          </m:r>
                        </m:num>
                        <m:den>
                          <m:r>
                            <a:rPr lang="en-US" sz="1400" i="1">
                              <a:latin typeface="Cambria Math" panose="02040503050406030204" pitchFamily="18" charset="0"/>
                            </a:rPr>
                            <m:t>𝑠</m:t>
                          </m:r>
                        </m:den>
                      </m:f>
                    </m:oMath>
                  </m:oMathPara>
                </a14:m>
                <a:endParaRPr lang="en-US" sz="140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sz="1400" i="0">
                          <a:latin typeface="Cambria Math" panose="02040503050406030204" pitchFamily="18" charset="0"/>
                        </a:rPr>
                        <m:t> </m:t>
                      </m:r>
                      <m:sSub>
                        <m:sSubPr>
                          <m:ctrlPr>
                            <a:rPr lang="en-US" sz="1400" i="1">
                              <a:latin typeface="Cambria Math" panose="02040503050406030204" pitchFamily="18" charset="0"/>
                            </a:rPr>
                          </m:ctrlPr>
                        </m:sSubPr>
                        <m:e>
                          <m:r>
                            <a:rPr lang="en-US" sz="1400" i="1">
                              <a:latin typeface="Cambria Math" panose="02040503050406030204" pitchFamily="18" charset="0"/>
                            </a:rPr>
                            <m:t>𝜆</m:t>
                          </m:r>
                        </m:e>
                        <m:sub>
                          <m:r>
                            <a:rPr lang="en-US" sz="1400" b="0" i="1" smtClean="0">
                              <a:latin typeface="Cambria Math" panose="02040503050406030204" pitchFamily="18" charset="0"/>
                            </a:rPr>
                            <m:t>𝑚𝑒𝑎𝑠𝑢𝑟𝑒𝑑</m:t>
                          </m:r>
                        </m:sub>
                      </m:sSub>
                      <m:d>
                        <m:dPr>
                          <m:begChr m:val="["/>
                          <m:endChr m:val="]"/>
                          <m:ctrlPr>
                            <a:rPr lang="en-US" sz="1400" b="0" i="1" smtClean="0">
                              <a:latin typeface="Cambria Math" panose="02040503050406030204" pitchFamily="18" charset="0"/>
                            </a:rPr>
                          </m:ctrlPr>
                        </m:dPr>
                        <m:e>
                          <m:r>
                            <a:rPr lang="en-US" sz="1400" b="0" i="1" smtClean="0">
                              <a:latin typeface="Cambria Math" panose="02040503050406030204" pitchFamily="18" charset="0"/>
                            </a:rPr>
                            <m:t>1</m:t>
                          </m:r>
                        </m:e>
                      </m:d>
                      <m:r>
                        <a:rPr lang="en-US" sz="1400">
                          <a:latin typeface="Cambria Math" panose="02040503050406030204" pitchFamily="18" charset="0"/>
                        </a:rPr>
                        <m:t>=</m:t>
                      </m:r>
                      <m:r>
                        <a:rPr lang="en-US" sz="1400" b="0" i="1" smtClean="0">
                          <a:latin typeface="Cambria Math" panose="02040503050406030204" pitchFamily="18" charset="0"/>
                        </a:rPr>
                        <m:t>15169.2 </m:t>
                      </m:r>
                      <m:f>
                        <m:fPr>
                          <m:type m:val="skw"/>
                          <m:ctrlPr>
                            <a:rPr lang="en-US" sz="1400" i="1">
                              <a:solidFill>
                                <a:srgbClr val="836967"/>
                              </a:solidFill>
                              <a:latin typeface="Cambria Math" panose="02040503050406030204" pitchFamily="18" charset="0"/>
                            </a:rPr>
                          </m:ctrlPr>
                        </m:fPr>
                        <m:num>
                          <m:r>
                            <a:rPr lang="en-US" sz="1400" i="1">
                              <a:latin typeface="Cambria Math" panose="02040503050406030204" pitchFamily="18" charset="0"/>
                            </a:rPr>
                            <m:t>𝑆</m:t>
                          </m:r>
                        </m:num>
                        <m:den>
                          <m:r>
                            <a:rPr lang="en-US" sz="1400" i="1">
                              <a:latin typeface="Cambria Math" panose="02040503050406030204" pitchFamily="18" charset="0"/>
                            </a:rPr>
                            <m:t>𝑠</m:t>
                          </m:r>
                        </m:den>
                      </m:f>
                    </m:oMath>
                  </m:oMathPara>
                </a14:m>
                <a:endParaRPr lang="en-US" sz="1400" dirty="0"/>
              </a:p>
              <a:p>
                <a:pPr/>
                <a14:m>
                  <m:oMathPara xmlns:m="http://schemas.openxmlformats.org/officeDocument/2006/math">
                    <m:oMathParaPr>
                      <m:jc m:val="left"/>
                    </m:oMathParaPr>
                    <m:oMath xmlns:m="http://schemas.openxmlformats.org/officeDocument/2006/math">
                      <m:sSub>
                        <m:sSubPr>
                          <m:ctrlPr>
                            <a:rPr lang="en-US" sz="1400" i="1" smtClean="0">
                              <a:latin typeface="Cambria Math" panose="02040503050406030204" pitchFamily="18" charset="0"/>
                            </a:rPr>
                          </m:ctrlPr>
                        </m:sSubPr>
                        <m:e>
                          <m:r>
                            <a:rPr lang="en-US" sz="1400" i="1">
                              <a:latin typeface="Cambria Math" panose="02040503050406030204" pitchFamily="18" charset="0"/>
                            </a:rPr>
                            <m:t>𝜆</m:t>
                          </m:r>
                        </m:e>
                        <m:sub>
                          <m:r>
                            <a:rPr lang="en-US" sz="1400" b="0" i="1" smtClean="0">
                              <a:latin typeface="Cambria Math" panose="02040503050406030204" pitchFamily="18" charset="0"/>
                            </a:rPr>
                            <m:t>𝑚𝑒𝑎𝑠𝑢𝑟𝑒𝑑</m:t>
                          </m:r>
                        </m:sub>
                      </m:sSub>
                      <m:r>
                        <a:rPr lang="en-US" sz="1400" b="0" i="1" smtClean="0">
                          <a:latin typeface="Cambria Math" panose="02040503050406030204" pitchFamily="18" charset="0"/>
                        </a:rPr>
                        <m:t>[500]</m:t>
                      </m:r>
                      <m:r>
                        <a:rPr lang="en-US" sz="1400">
                          <a:latin typeface="Cambria Math" panose="02040503050406030204" pitchFamily="18" charset="0"/>
                        </a:rPr>
                        <m:t>=</m:t>
                      </m:r>
                      <m:r>
                        <a:rPr lang="en-US" sz="1400" i="1" smtClean="0">
                          <a:latin typeface="Cambria Math" panose="02040503050406030204" pitchFamily="18" charset="0"/>
                        </a:rPr>
                        <m:t>1</m:t>
                      </m:r>
                      <m:r>
                        <a:rPr lang="en-US" sz="1400" b="0" i="1" smtClean="0">
                          <a:latin typeface="Cambria Math" panose="02040503050406030204" pitchFamily="18" charset="0"/>
                        </a:rPr>
                        <m:t>5275.8 </m:t>
                      </m:r>
                      <m:f>
                        <m:fPr>
                          <m:type m:val="skw"/>
                          <m:ctrlPr>
                            <a:rPr lang="en-US" sz="1400" i="1">
                              <a:solidFill>
                                <a:srgbClr val="836967"/>
                              </a:solidFill>
                              <a:latin typeface="Cambria Math" panose="02040503050406030204" pitchFamily="18" charset="0"/>
                            </a:rPr>
                          </m:ctrlPr>
                        </m:fPr>
                        <m:num>
                          <m:r>
                            <a:rPr lang="en-US" sz="1400" i="1">
                              <a:latin typeface="Cambria Math" panose="02040503050406030204" pitchFamily="18" charset="0"/>
                            </a:rPr>
                            <m:t>𝑆</m:t>
                          </m:r>
                        </m:num>
                        <m:den>
                          <m:r>
                            <a:rPr lang="en-US" sz="1400" i="1">
                              <a:latin typeface="Cambria Math" panose="02040503050406030204" pitchFamily="18" charset="0"/>
                            </a:rPr>
                            <m:t>𝑠</m:t>
                          </m:r>
                        </m:den>
                      </m:f>
                    </m:oMath>
                  </m:oMathPara>
                </a14:m>
                <a:endParaRPr lang="en-US" sz="1400" dirty="0"/>
              </a:p>
            </p:txBody>
          </p:sp>
        </mc:Choice>
        <mc:Fallback xmlns="">
          <p:sp>
            <p:nvSpPr>
              <p:cNvPr id="7" name="TextBox 6">
                <a:extLst>
                  <a:ext uri="{FF2B5EF4-FFF2-40B4-BE49-F238E27FC236}">
                    <a16:creationId xmlns:a16="http://schemas.microsoft.com/office/drawing/2014/main" id="{06D318FD-7258-32BA-85A3-8CC5DB30E1CF}"/>
                  </a:ext>
                </a:extLst>
              </p:cNvPr>
              <p:cNvSpPr txBox="1">
                <a:spLocks noRot="1" noChangeAspect="1" noMove="1" noResize="1" noEditPoints="1" noAdjustHandles="1" noChangeArrowheads="1" noChangeShapeType="1" noTextEdit="1"/>
              </p:cNvSpPr>
              <p:nvPr/>
            </p:nvSpPr>
            <p:spPr>
              <a:xfrm>
                <a:off x="6891866" y="1076671"/>
                <a:ext cx="5883446" cy="1066831"/>
              </a:xfrm>
              <a:prstGeom prst="rect">
                <a:avLst/>
              </a:prstGeom>
              <a:blipFill>
                <a:blip r:embed="rId2"/>
                <a:stretch>
                  <a:fillRect t="-17714" b="-61143"/>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99F81689-0C6D-61FA-4B73-F5712F1EBF94}"/>
              </a:ext>
            </a:extLst>
          </p:cNvPr>
          <p:cNvSpPr txBox="1"/>
          <p:nvPr/>
        </p:nvSpPr>
        <p:spPr>
          <a:xfrm>
            <a:off x="5330902" y="4043279"/>
            <a:ext cx="592667" cy="369332"/>
          </a:xfrm>
          <a:prstGeom prst="rect">
            <a:avLst/>
          </a:prstGeom>
          <a:noFill/>
        </p:spPr>
        <p:txBody>
          <a:bodyPr wrap="square" rtlCol="0">
            <a:spAutoFit/>
          </a:bodyPr>
          <a:lstStyle/>
          <a:p>
            <a:r>
              <a:rPr lang="en-US" dirty="0"/>
              <a:t>[1]</a:t>
            </a:r>
          </a:p>
        </p:txBody>
      </p:sp>
      <p:pic>
        <p:nvPicPr>
          <p:cNvPr id="12" name="Picture 11">
            <a:extLst>
              <a:ext uri="{FF2B5EF4-FFF2-40B4-BE49-F238E27FC236}">
                <a16:creationId xmlns:a16="http://schemas.microsoft.com/office/drawing/2014/main" id="{7734E1DC-6BE9-087D-4DAE-B36D6A5A6533}"/>
              </a:ext>
            </a:extLst>
          </p:cNvPr>
          <p:cNvPicPr>
            <a:picLocks noChangeAspect="1"/>
          </p:cNvPicPr>
          <p:nvPr/>
        </p:nvPicPr>
        <p:blipFill>
          <a:blip r:embed="rId3"/>
          <a:srcRect/>
          <a:stretch/>
        </p:blipFill>
        <p:spPr>
          <a:xfrm>
            <a:off x="6140325" y="2402234"/>
            <a:ext cx="5126051" cy="4160528"/>
          </a:xfrm>
          <a:prstGeom prst="rect">
            <a:avLst/>
          </a:prstGeom>
        </p:spPr>
      </p:pic>
      <p:pic>
        <p:nvPicPr>
          <p:cNvPr id="16" name="Content Placeholder 15">
            <a:extLst>
              <a:ext uri="{FF2B5EF4-FFF2-40B4-BE49-F238E27FC236}">
                <a16:creationId xmlns:a16="http://schemas.microsoft.com/office/drawing/2014/main" id="{F5629C34-5EDF-07A6-DD9F-8D3806CB4804}"/>
              </a:ext>
            </a:extLst>
          </p:cNvPr>
          <p:cNvPicPr>
            <a:picLocks noGrp="1" noChangeAspect="1"/>
          </p:cNvPicPr>
          <p:nvPr>
            <p:ph idx="1"/>
          </p:nvPr>
        </p:nvPicPr>
        <p:blipFill>
          <a:blip r:embed="rId4"/>
          <a:srcRect/>
          <a:stretch/>
        </p:blipFill>
        <p:spPr>
          <a:xfrm>
            <a:off x="360844" y="1848798"/>
            <a:ext cx="5458979" cy="4160528"/>
          </a:xfrm>
        </p:spPr>
      </p:pic>
    </p:spTree>
    <p:extLst>
      <p:ext uri="{BB962C8B-B14F-4D97-AF65-F5344CB8AC3E}">
        <p14:creationId xmlns:p14="http://schemas.microsoft.com/office/powerpoint/2010/main" val="35435758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B5787-888F-7ECC-6982-7164C111789B}"/>
              </a:ext>
            </a:extLst>
          </p:cNvPr>
          <p:cNvSpPr>
            <a:spLocks noGrp="1"/>
          </p:cNvSpPr>
          <p:nvPr>
            <p:ph type="title"/>
          </p:nvPr>
        </p:nvSpPr>
        <p:spPr/>
        <p:txBody>
          <a:bodyPr/>
          <a:lstStyle/>
          <a:p>
            <a:r>
              <a:rPr lang="en-US" dirty="0"/>
              <a:t>Medium requests rate – readout delay</a:t>
            </a:r>
          </a:p>
        </p:txBody>
      </p:sp>
      <p:sp>
        <p:nvSpPr>
          <p:cNvPr id="4" name="Slide Number Placeholder 3">
            <a:extLst>
              <a:ext uri="{FF2B5EF4-FFF2-40B4-BE49-F238E27FC236}">
                <a16:creationId xmlns:a16="http://schemas.microsoft.com/office/drawing/2014/main" id="{AE4DAC00-7902-31EA-9F72-7949C2E589BB}"/>
              </a:ext>
            </a:extLst>
          </p:cNvPr>
          <p:cNvSpPr>
            <a:spLocks noGrp="1"/>
          </p:cNvSpPr>
          <p:nvPr>
            <p:ph type="sldNum" sz="quarter" idx="4"/>
          </p:nvPr>
        </p:nvSpPr>
        <p:spPr/>
        <p:txBody>
          <a:bodyPr/>
          <a:lstStyle/>
          <a:p>
            <a:fld id="{933A556B-7C63-244D-9B7C-B0EA8042B330}" type="slidenum">
              <a:rPr lang="en-US" smtClean="0"/>
              <a:pPr/>
              <a:t>22</a:t>
            </a:fld>
            <a:endParaRPr lang="en-US" sz="1000" dirty="0"/>
          </a:p>
        </p:txBody>
      </p:sp>
      <p:sp>
        <p:nvSpPr>
          <p:cNvPr id="10" name="TextBox 9">
            <a:extLst>
              <a:ext uri="{FF2B5EF4-FFF2-40B4-BE49-F238E27FC236}">
                <a16:creationId xmlns:a16="http://schemas.microsoft.com/office/drawing/2014/main" id="{99F81689-0C6D-61FA-4B73-F5712F1EBF94}"/>
              </a:ext>
            </a:extLst>
          </p:cNvPr>
          <p:cNvSpPr txBox="1"/>
          <p:nvPr/>
        </p:nvSpPr>
        <p:spPr>
          <a:xfrm>
            <a:off x="5330902" y="4043279"/>
            <a:ext cx="592667" cy="369332"/>
          </a:xfrm>
          <a:prstGeom prst="rect">
            <a:avLst/>
          </a:prstGeom>
          <a:noFill/>
        </p:spPr>
        <p:txBody>
          <a:bodyPr wrap="square" rtlCol="0">
            <a:spAutoFit/>
          </a:bodyPr>
          <a:lstStyle/>
          <a:p>
            <a:r>
              <a:rPr lang="en-US" dirty="0"/>
              <a:t>[1]</a:t>
            </a:r>
          </a:p>
        </p:txBody>
      </p:sp>
      <p:pic>
        <p:nvPicPr>
          <p:cNvPr id="12" name="Picture 11">
            <a:extLst>
              <a:ext uri="{FF2B5EF4-FFF2-40B4-BE49-F238E27FC236}">
                <a16:creationId xmlns:a16="http://schemas.microsoft.com/office/drawing/2014/main" id="{7734E1DC-6BE9-087D-4DAE-B36D6A5A6533}"/>
              </a:ext>
            </a:extLst>
          </p:cNvPr>
          <p:cNvPicPr>
            <a:picLocks noChangeAspect="1"/>
          </p:cNvPicPr>
          <p:nvPr/>
        </p:nvPicPr>
        <p:blipFill>
          <a:blip r:embed="rId2"/>
          <a:srcRect/>
          <a:stretch/>
        </p:blipFill>
        <p:spPr>
          <a:xfrm>
            <a:off x="6363278" y="2332347"/>
            <a:ext cx="5074928" cy="4160527"/>
          </a:xfrm>
          <a:prstGeom prst="rect">
            <a:avLst/>
          </a:prstGeom>
        </p:spPr>
      </p:pic>
      <p:pic>
        <p:nvPicPr>
          <p:cNvPr id="16" name="Content Placeholder 15">
            <a:extLst>
              <a:ext uri="{FF2B5EF4-FFF2-40B4-BE49-F238E27FC236}">
                <a16:creationId xmlns:a16="http://schemas.microsoft.com/office/drawing/2014/main" id="{F5629C34-5EDF-07A6-DD9F-8D3806CB4804}"/>
              </a:ext>
            </a:extLst>
          </p:cNvPr>
          <p:cNvPicPr>
            <a:picLocks noGrp="1" noChangeAspect="1"/>
          </p:cNvPicPr>
          <p:nvPr>
            <p:ph idx="1"/>
          </p:nvPr>
        </p:nvPicPr>
        <p:blipFill>
          <a:blip r:embed="rId3"/>
          <a:srcRect/>
          <a:stretch/>
        </p:blipFill>
        <p:spPr>
          <a:xfrm>
            <a:off x="360844" y="1848798"/>
            <a:ext cx="5458979" cy="4160528"/>
          </a:xfrm>
        </p:spPr>
      </p:pic>
      <p:sp>
        <p:nvSpPr>
          <p:cNvPr id="3" name="TextBox 2">
            <a:extLst>
              <a:ext uri="{FF2B5EF4-FFF2-40B4-BE49-F238E27FC236}">
                <a16:creationId xmlns:a16="http://schemas.microsoft.com/office/drawing/2014/main" id="{99C1CF44-945E-0FBC-07B2-8F1B2083A35C}"/>
              </a:ext>
            </a:extLst>
          </p:cNvPr>
          <p:cNvSpPr txBox="1"/>
          <p:nvPr/>
        </p:nvSpPr>
        <p:spPr>
          <a:xfrm>
            <a:off x="9053198" y="2967335"/>
            <a:ext cx="2429933" cy="461665"/>
          </a:xfrm>
          <a:prstGeom prst="rect">
            <a:avLst/>
          </a:prstGeom>
          <a:noFill/>
        </p:spPr>
        <p:txBody>
          <a:bodyPr wrap="square" rtlCol="0">
            <a:spAutoFit/>
          </a:bodyPr>
          <a:lstStyle/>
          <a:p>
            <a:r>
              <a:rPr lang="en-US" sz="1200" dirty="0"/>
              <a:t>Max readout delay [ns]: 4,368.29 </a:t>
            </a:r>
          </a:p>
          <a:p>
            <a:r>
              <a:rPr lang="en-US" sz="1200" dirty="0"/>
              <a:t>Min readout delay [ns] : 32.09</a:t>
            </a:r>
          </a:p>
        </p:txBody>
      </p:sp>
      <p:sp>
        <p:nvSpPr>
          <p:cNvPr id="5" name="TextBox 4">
            <a:extLst>
              <a:ext uri="{FF2B5EF4-FFF2-40B4-BE49-F238E27FC236}">
                <a16:creationId xmlns:a16="http://schemas.microsoft.com/office/drawing/2014/main" id="{E845D092-2E7A-CC68-1ACD-731D64AC2716}"/>
              </a:ext>
            </a:extLst>
          </p:cNvPr>
          <p:cNvSpPr txBox="1"/>
          <p:nvPr/>
        </p:nvSpPr>
        <p:spPr>
          <a:xfrm>
            <a:off x="3441763" y="2429631"/>
            <a:ext cx="2429933" cy="461665"/>
          </a:xfrm>
          <a:prstGeom prst="rect">
            <a:avLst/>
          </a:prstGeom>
          <a:noFill/>
        </p:spPr>
        <p:txBody>
          <a:bodyPr wrap="square" rtlCol="0">
            <a:spAutoFit/>
          </a:bodyPr>
          <a:lstStyle/>
          <a:p>
            <a:r>
              <a:rPr lang="en-US" sz="1200" dirty="0"/>
              <a:t>Max readout delay [ns]: 5,177.62 </a:t>
            </a:r>
          </a:p>
          <a:p>
            <a:r>
              <a:rPr lang="en-US" sz="1200" dirty="0"/>
              <a:t>Min readout delay [ns] : 33.42</a:t>
            </a:r>
          </a:p>
        </p:txBody>
      </p:sp>
    </p:spTree>
    <p:extLst>
      <p:ext uri="{BB962C8B-B14F-4D97-AF65-F5344CB8AC3E}">
        <p14:creationId xmlns:p14="http://schemas.microsoft.com/office/powerpoint/2010/main" val="20233746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B5787-888F-7ECC-6982-7164C111789B}"/>
              </a:ext>
            </a:extLst>
          </p:cNvPr>
          <p:cNvSpPr>
            <a:spLocks noGrp="1"/>
          </p:cNvSpPr>
          <p:nvPr>
            <p:ph type="title"/>
          </p:nvPr>
        </p:nvSpPr>
        <p:spPr/>
        <p:txBody>
          <a:bodyPr/>
          <a:lstStyle/>
          <a:p>
            <a:r>
              <a:rPr lang="en-US" dirty="0"/>
              <a:t>Medium requests rate – pileup rate</a:t>
            </a:r>
          </a:p>
        </p:txBody>
      </p:sp>
      <p:sp>
        <p:nvSpPr>
          <p:cNvPr id="4" name="Slide Number Placeholder 3">
            <a:extLst>
              <a:ext uri="{FF2B5EF4-FFF2-40B4-BE49-F238E27FC236}">
                <a16:creationId xmlns:a16="http://schemas.microsoft.com/office/drawing/2014/main" id="{AE4DAC00-7902-31EA-9F72-7949C2E589BB}"/>
              </a:ext>
            </a:extLst>
          </p:cNvPr>
          <p:cNvSpPr>
            <a:spLocks noGrp="1"/>
          </p:cNvSpPr>
          <p:nvPr>
            <p:ph type="sldNum" sz="quarter" idx="4"/>
          </p:nvPr>
        </p:nvSpPr>
        <p:spPr/>
        <p:txBody>
          <a:bodyPr/>
          <a:lstStyle/>
          <a:p>
            <a:fld id="{933A556B-7C63-244D-9B7C-B0EA8042B330}" type="slidenum">
              <a:rPr lang="en-US" smtClean="0"/>
              <a:pPr/>
              <a:t>23</a:t>
            </a:fld>
            <a:endParaRPr lang="en-US" sz="1000" dirty="0"/>
          </a:p>
        </p:txBody>
      </p:sp>
      <p:pic>
        <p:nvPicPr>
          <p:cNvPr id="9" name="Picture 8">
            <a:extLst>
              <a:ext uri="{FF2B5EF4-FFF2-40B4-BE49-F238E27FC236}">
                <a16:creationId xmlns:a16="http://schemas.microsoft.com/office/drawing/2014/main" id="{D9174B98-B411-A80E-2000-DE29783E21DE}"/>
              </a:ext>
            </a:extLst>
          </p:cNvPr>
          <p:cNvPicPr>
            <a:picLocks noChangeAspect="1"/>
          </p:cNvPicPr>
          <p:nvPr/>
        </p:nvPicPr>
        <p:blipFill>
          <a:blip r:embed="rId2"/>
          <a:srcRect/>
          <a:stretch/>
        </p:blipFill>
        <p:spPr>
          <a:xfrm>
            <a:off x="510023" y="1514269"/>
            <a:ext cx="7703810" cy="4752524"/>
          </a:xfrm>
          <a:prstGeom prst="rect">
            <a:avLst/>
          </a:prstGeom>
        </p:spPr>
      </p:pic>
      <p:sp>
        <p:nvSpPr>
          <p:cNvPr id="5" name="TextBox 4">
            <a:extLst>
              <a:ext uri="{FF2B5EF4-FFF2-40B4-BE49-F238E27FC236}">
                <a16:creationId xmlns:a16="http://schemas.microsoft.com/office/drawing/2014/main" id="{EB989CF2-E2DB-721C-C012-FA98002F5F30}"/>
              </a:ext>
            </a:extLst>
          </p:cNvPr>
          <p:cNvSpPr txBox="1"/>
          <p:nvPr/>
        </p:nvSpPr>
        <p:spPr>
          <a:xfrm>
            <a:off x="8455245" y="1736095"/>
            <a:ext cx="4547366" cy="954107"/>
          </a:xfrm>
          <a:prstGeom prst="rect">
            <a:avLst/>
          </a:prstGeom>
          <a:noFill/>
        </p:spPr>
        <p:txBody>
          <a:bodyPr wrap="square">
            <a:spAutoFit/>
          </a:bodyPr>
          <a:lstStyle/>
          <a:p>
            <a:r>
              <a:rPr lang="en-US" sz="1400" dirty="0"/>
              <a:t>Minimum pileup count value: 32 (418) </a:t>
            </a:r>
          </a:p>
          <a:p>
            <a:r>
              <a:rPr lang="en-US" sz="1400" dirty="0"/>
              <a:t>Maximum pileup count value: 81 (762) </a:t>
            </a:r>
          </a:p>
          <a:p>
            <a:r>
              <a:rPr lang="en-US" sz="1400" dirty="0"/>
              <a:t>Minimum pileup rate value: 0.18% (418) </a:t>
            </a:r>
          </a:p>
          <a:p>
            <a:r>
              <a:rPr lang="en-US" sz="1400" dirty="0"/>
              <a:t>Maximum pileup rate value: 0.44% (762)</a:t>
            </a:r>
          </a:p>
        </p:txBody>
      </p:sp>
    </p:spTree>
    <p:extLst>
      <p:ext uri="{BB962C8B-B14F-4D97-AF65-F5344CB8AC3E}">
        <p14:creationId xmlns:p14="http://schemas.microsoft.com/office/powerpoint/2010/main" val="40440119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0E3B7-4A81-EDA5-1E79-9A50EA0D94D8}"/>
              </a:ext>
            </a:extLst>
          </p:cNvPr>
          <p:cNvSpPr>
            <a:spLocks noGrp="1"/>
          </p:cNvSpPr>
          <p:nvPr>
            <p:ph type="title"/>
          </p:nvPr>
        </p:nvSpPr>
        <p:spPr/>
        <p:txBody>
          <a:bodyPr/>
          <a:lstStyle/>
          <a:p>
            <a:r>
              <a:rPr lang="en-US" dirty="0"/>
              <a:t>Medium requests rate – error bar plot</a:t>
            </a:r>
          </a:p>
        </p:txBody>
      </p:sp>
      <p:pic>
        <p:nvPicPr>
          <p:cNvPr id="6" name="Content Placeholder 5">
            <a:extLst>
              <a:ext uri="{FF2B5EF4-FFF2-40B4-BE49-F238E27FC236}">
                <a16:creationId xmlns:a16="http://schemas.microsoft.com/office/drawing/2014/main" id="{F1B6629C-E0A3-18D7-D6A8-04734A50F62A}"/>
              </a:ext>
            </a:extLst>
          </p:cNvPr>
          <p:cNvPicPr>
            <a:picLocks noGrp="1" noChangeAspect="1"/>
          </p:cNvPicPr>
          <p:nvPr>
            <p:ph idx="1"/>
          </p:nvPr>
        </p:nvPicPr>
        <p:blipFill>
          <a:blip r:embed="rId2"/>
          <a:srcRect/>
          <a:stretch/>
        </p:blipFill>
        <p:spPr>
          <a:xfrm>
            <a:off x="493696" y="1690688"/>
            <a:ext cx="6886608" cy="4206875"/>
          </a:xfrm>
        </p:spPr>
      </p:pic>
      <p:sp>
        <p:nvSpPr>
          <p:cNvPr id="4" name="Slide Number Placeholder 3">
            <a:extLst>
              <a:ext uri="{FF2B5EF4-FFF2-40B4-BE49-F238E27FC236}">
                <a16:creationId xmlns:a16="http://schemas.microsoft.com/office/drawing/2014/main" id="{F5762604-CA1C-02BE-47C5-8F1B440B8371}"/>
              </a:ext>
            </a:extLst>
          </p:cNvPr>
          <p:cNvSpPr>
            <a:spLocks noGrp="1"/>
          </p:cNvSpPr>
          <p:nvPr>
            <p:ph type="sldNum" sz="quarter" idx="4"/>
          </p:nvPr>
        </p:nvSpPr>
        <p:spPr/>
        <p:txBody>
          <a:bodyPr/>
          <a:lstStyle/>
          <a:p>
            <a:fld id="{933A556B-7C63-244D-9B7C-B0EA8042B330}" type="slidenum">
              <a:rPr lang="en-US" smtClean="0"/>
              <a:pPr/>
              <a:t>24</a:t>
            </a:fld>
            <a:endParaRPr lang="en-US" sz="1000" dirty="0"/>
          </a:p>
        </p:txBody>
      </p:sp>
      <p:graphicFrame>
        <p:nvGraphicFramePr>
          <p:cNvPr id="11" name="Table 11">
            <a:extLst>
              <a:ext uri="{FF2B5EF4-FFF2-40B4-BE49-F238E27FC236}">
                <a16:creationId xmlns:a16="http://schemas.microsoft.com/office/drawing/2014/main" id="{A166799D-BAD3-6A22-9578-B96C4C515EF1}"/>
              </a:ext>
            </a:extLst>
          </p:cNvPr>
          <p:cNvGraphicFramePr>
            <a:graphicFrameLocks noGrp="1"/>
          </p:cNvGraphicFramePr>
          <p:nvPr/>
        </p:nvGraphicFramePr>
        <p:xfrm>
          <a:off x="7564279" y="2836333"/>
          <a:ext cx="4534587" cy="1483360"/>
        </p:xfrm>
        <a:graphic>
          <a:graphicData uri="http://schemas.openxmlformats.org/drawingml/2006/table">
            <a:tbl>
              <a:tblPr firstRow="1" bandRow="1">
                <a:tableStyleId>{BC89EF96-8CEA-46FF-86C4-4CE0E7609802}</a:tableStyleId>
              </a:tblPr>
              <a:tblGrid>
                <a:gridCol w="1511529">
                  <a:extLst>
                    <a:ext uri="{9D8B030D-6E8A-4147-A177-3AD203B41FA5}">
                      <a16:colId xmlns:a16="http://schemas.microsoft.com/office/drawing/2014/main" val="2857373013"/>
                    </a:ext>
                  </a:extLst>
                </a:gridCol>
                <a:gridCol w="1511529">
                  <a:extLst>
                    <a:ext uri="{9D8B030D-6E8A-4147-A177-3AD203B41FA5}">
                      <a16:colId xmlns:a16="http://schemas.microsoft.com/office/drawing/2014/main" val="1360365477"/>
                    </a:ext>
                  </a:extLst>
                </a:gridCol>
                <a:gridCol w="1511529">
                  <a:extLst>
                    <a:ext uri="{9D8B030D-6E8A-4147-A177-3AD203B41FA5}">
                      <a16:colId xmlns:a16="http://schemas.microsoft.com/office/drawing/2014/main" val="2856045049"/>
                    </a:ext>
                  </a:extLst>
                </a:gridCol>
              </a:tblGrid>
              <a:tr h="370840">
                <a:tc>
                  <a:txBody>
                    <a:bodyPr/>
                    <a:lstStyle/>
                    <a:p>
                      <a:endParaRPr lang="en-US" dirty="0"/>
                    </a:p>
                  </a:txBody>
                  <a:tcPr/>
                </a:tc>
                <a:tc>
                  <a:txBody>
                    <a:bodyPr/>
                    <a:lstStyle/>
                    <a:p>
                      <a:r>
                        <a:rPr lang="el-GR" dirty="0"/>
                        <a:t>μ</a:t>
                      </a:r>
                      <a:r>
                        <a:rPr lang="en-US" dirty="0"/>
                        <a:t> [ns]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σ</a:t>
                      </a:r>
                      <a:r>
                        <a:rPr lang="en-US" dirty="0"/>
                        <a:t> [ns]</a:t>
                      </a:r>
                    </a:p>
                  </a:txBody>
                  <a:tcPr/>
                </a:tc>
                <a:extLst>
                  <a:ext uri="{0D108BD9-81ED-4DB2-BD59-A6C34878D82A}">
                    <a16:rowId xmlns:a16="http://schemas.microsoft.com/office/drawing/2014/main" val="1014999567"/>
                  </a:ext>
                </a:extLst>
              </a:tr>
              <a:tr h="370840">
                <a:tc>
                  <a:txBody>
                    <a:bodyPr/>
                    <a:lstStyle/>
                    <a:p>
                      <a:r>
                        <a:rPr lang="en-US" dirty="0"/>
                        <a:t>min</a:t>
                      </a:r>
                    </a:p>
                  </a:txBody>
                  <a:tcPr/>
                </a:tc>
                <a:tc>
                  <a:txBody>
                    <a:bodyPr/>
                    <a:lstStyle/>
                    <a:p>
                      <a:r>
                        <a:rPr lang="en-US" dirty="0"/>
                        <a:t>223.0 (293)</a:t>
                      </a:r>
                    </a:p>
                  </a:txBody>
                  <a:tcPr/>
                </a:tc>
                <a:tc>
                  <a:txBody>
                    <a:bodyPr/>
                    <a:lstStyle/>
                    <a:p>
                      <a:r>
                        <a:rPr lang="en-US" dirty="0"/>
                        <a:t>253.3 (1000)</a:t>
                      </a:r>
                    </a:p>
                  </a:txBody>
                  <a:tcPr/>
                </a:tc>
                <a:extLst>
                  <a:ext uri="{0D108BD9-81ED-4DB2-BD59-A6C34878D82A}">
                    <a16:rowId xmlns:a16="http://schemas.microsoft.com/office/drawing/2014/main" val="2369776525"/>
                  </a:ext>
                </a:extLst>
              </a:tr>
              <a:tr h="370840">
                <a:tc>
                  <a:txBody>
                    <a:bodyPr/>
                    <a:lstStyle/>
                    <a:p>
                      <a:r>
                        <a:rPr lang="en-US" dirty="0"/>
                        <a:t>max</a:t>
                      </a:r>
                    </a:p>
                  </a:txBody>
                  <a:tcPr/>
                </a:tc>
                <a:tc>
                  <a:txBody>
                    <a:bodyPr/>
                    <a:lstStyle/>
                    <a:p>
                      <a:r>
                        <a:rPr lang="en-US" dirty="0"/>
                        <a:t>243.6 (766)</a:t>
                      </a:r>
                    </a:p>
                  </a:txBody>
                  <a:tcPr/>
                </a:tc>
                <a:tc>
                  <a:txBody>
                    <a:bodyPr/>
                    <a:lstStyle/>
                    <a:p>
                      <a:r>
                        <a:rPr lang="en-US" dirty="0"/>
                        <a:t>304.0 (565)</a:t>
                      </a:r>
                    </a:p>
                  </a:txBody>
                  <a:tcPr/>
                </a:tc>
                <a:extLst>
                  <a:ext uri="{0D108BD9-81ED-4DB2-BD59-A6C34878D82A}">
                    <a16:rowId xmlns:a16="http://schemas.microsoft.com/office/drawing/2014/main" val="1376557139"/>
                  </a:ext>
                </a:extLst>
              </a:tr>
              <a:tr h="370840">
                <a:tc>
                  <a:txBody>
                    <a:bodyPr/>
                    <a:lstStyle/>
                    <a:p>
                      <a:r>
                        <a:rPr lang="en-US" dirty="0"/>
                        <a:t>cum</a:t>
                      </a:r>
                    </a:p>
                  </a:txBody>
                  <a:tcPr/>
                </a:tc>
                <a:tc>
                  <a:txBody>
                    <a:bodyPr/>
                    <a:lstStyle/>
                    <a:p>
                      <a:r>
                        <a:rPr lang="en-US" dirty="0"/>
                        <a:t>232.6</a:t>
                      </a:r>
                    </a:p>
                  </a:txBody>
                  <a:tcPr/>
                </a:tc>
                <a:tc>
                  <a:txBody>
                    <a:bodyPr/>
                    <a:lstStyle/>
                    <a:p>
                      <a:r>
                        <a:rPr lang="en-US" dirty="0"/>
                        <a:t>272.9</a:t>
                      </a:r>
                    </a:p>
                  </a:txBody>
                  <a:tcPr/>
                </a:tc>
                <a:extLst>
                  <a:ext uri="{0D108BD9-81ED-4DB2-BD59-A6C34878D82A}">
                    <a16:rowId xmlns:a16="http://schemas.microsoft.com/office/drawing/2014/main" val="381996454"/>
                  </a:ext>
                </a:extLst>
              </a:tr>
            </a:tbl>
          </a:graphicData>
        </a:graphic>
      </p:graphicFrame>
    </p:spTree>
    <p:extLst>
      <p:ext uri="{BB962C8B-B14F-4D97-AF65-F5344CB8AC3E}">
        <p14:creationId xmlns:p14="http://schemas.microsoft.com/office/powerpoint/2010/main" val="1631754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FD24F8D-115D-D223-9E59-FC426790EF1A}"/>
              </a:ext>
            </a:extLst>
          </p:cNvPr>
          <p:cNvSpPr>
            <a:spLocks noGrp="1"/>
          </p:cNvSpPr>
          <p:nvPr>
            <p:ph type="title"/>
          </p:nvPr>
        </p:nvSpPr>
        <p:spPr/>
        <p:txBody>
          <a:bodyPr/>
          <a:lstStyle/>
          <a:p>
            <a:r>
              <a:rPr lang="en-US" dirty="0"/>
              <a:t>Readout of pixels</a:t>
            </a:r>
          </a:p>
        </p:txBody>
      </p:sp>
      <p:sp>
        <p:nvSpPr>
          <p:cNvPr id="6" name="Content Placeholder 5">
            <a:extLst>
              <a:ext uri="{FF2B5EF4-FFF2-40B4-BE49-F238E27FC236}">
                <a16:creationId xmlns:a16="http://schemas.microsoft.com/office/drawing/2014/main" id="{7C53295D-9E92-A5E3-168E-B308AD88B2B8}"/>
              </a:ext>
            </a:extLst>
          </p:cNvPr>
          <p:cNvSpPr>
            <a:spLocks noGrp="1"/>
          </p:cNvSpPr>
          <p:nvPr>
            <p:ph idx="1"/>
          </p:nvPr>
        </p:nvSpPr>
        <p:spPr>
          <a:xfrm>
            <a:off x="571500" y="1825625"/>
            <a:ext cx="5009903" cy="4207185"/>
          </a:xfrm>
        </p:spPr>
        <p:txBody>
          <a:bodyPr>
            <a:normAutofit/>
          </a:bodyPr>
          <a:lstStyle/>
          <a:p>
            <a:pPr marL="0" indent="0"/>
            <a:r>
              <a:rPr lang="en-US" sz="2000" dirty="0"/>
              <a:t>Data readout systems are engineered to maximize the efficiency of data collection and transmission within the constraints of link bandwidth. </a:t>
            </a:r>
          </a:p>
          <a:p>
            <a:pPr marL="0" indent="0"/>
            <a:r>
              <a:rPr lang="en-US" sz="2000" dirty="0"/>
              <a:t>While direct one-to-one connections from each sensor cell, channel, or pixel to the system periphery represent the most straightforward configuration, they are not the most bandwidth-efficient. </a:t>
            </a:r>
          </a:p>
          <a:p>
            <a:pPr marL="0" indent="0"/>
            <a:r>
              <a:rPr lang="en-US" sz="2000" dirty="0"/>
              <a:t>Advanced architectures aim to optimize this data pathway for enhanced performance.</a:t>
            </a:r>
          </a:p>
        </p:txBody>
      </p:sp>
      <p:pic>
        <p:nvPicPr>
          <p:cNvPr id="2" name="Graphic 1">
            <a:extLst>
              <a:ext uri="{FF2B5EF4-FFF2-40B4-BE49-F238E27FC236}">
                <a16:creationId xmlns:a16="http://schemas.microsoft.com/office/drawing/2014/main" id="{24B45A83-772E-6644-E3E9-45A275CD380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17149" y="1825625"/>
            <a:ext cx="3870325" cy="3489960"/>
          </a:xfrm>
          <a:prstGeom prst="rect">
            <a:avLst/>
          </a:prstGeom>
        </p:spPr>
      </p:pic>
      <p:sp>
        <p:nvSpPr>
          <p:cNvPr id="3" name="TextBox 2">
            <a:extLst>
              <a:ext uri="{FF2B5EF4-FFF2-40B4-BE49-F238E27FC236}">
                <a16:creationId xmlns:a16="http://schemas.microsoft.com/office/drawing/2014/main" id="{A2019F20-06AF-BF5C-5F76-6D1A725975E4}"/>
              </a:ext>
            </a:extLst>
          </p:cNvPr>
          <p:cNvSpPr txBox="1"/>
          <p:nvPr/>
        </p:nvSpPr>
        <p:spPr>
          <a:xfrm>
            <a:off x="6610599" y="5419863"/>
            <a:ext cx="5219700" cy="307777"/>
          </a:xfrm>
          <a:prstGeom prst="rect">
            <a:avLst/>
          </a:prstGeom>
          <a:noFill/>
        </p:spPr>
        <p:txBody>
          <a:bodyPr wrap="square" rtlCol="0">
            <a:spAutoFit/>
          </a:bodyPr>
          <a:lstStyle/>
          <a:p>
            <a:r>
              <a:rPr lang="en-US" sz="1400" dirty="0"/>
              <a:t>Fig. Generalized block diagram of readout system</a:t>
            </a:r>
          </a:p>
        </p:txBody>
      </p:sp>
    </p:spTree>
    <p:extLst>
      <p:ext uri="{BB962C8B-B14F-4D97-AF65-F5344CB8AC3E}">
        <p14:creationId xmlns:p14="http://schemas.microsoft.com/office/powerpoint/2010/main" val="34279271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D423D-DF6B-5479-5D17-4647C9F0D05F}"/>
              </a:ext>
            </a:extLst>
          </p:cNvPr>
          <p:cNvSpPr>
            <a:spLocks noGrp="1"/>
          </p:cNvSpPr>
          <p:nvPr>
            <p:ph type="title"/>
          </p:nvPr>
        </p:nvSpPr>
        <p:spPr/>
        <p:txBody>
          <a:bodyPr/>
          <a:lstStyle/>
          <a:p>
            <a:r>
              <a:rPr lang="en-US" dirty="0"/>
              <a:t>Frame vs Event driven readout</a:t>
            </a:r>
          </a:p>
        </p:txBody>
      </p:sp>
      <p:sp>
        <p:nvSpPr>
          <p:cNvPr id="4" name="Slide Number Placeholder 3">
            <a:extLst>
              <a:ext uri="{FF2B5EF4-FFF2-40B4-BE49-F238E27FC236}">
                <a16:creationId xmlns:a16="http://schemas.microsoft.com/office/drawing/2014/main" id="{6660A83F-953A-C2E8-985F-1E6D9ABB32FF}"/>
              </a:ext>
            </a:extLst>
          </p:cNvPr>
          <p:cNvSpPr>
            <a:spLocks noGrp="1"/>
          </p:cNvSpPr>
          <p:nvPr>
            <p:ph type="sldNum" sz="quarter" idx="4"/>
          </p:nvPr>
        </p:nvSpPr>
        <p:spPr/>
        <p:txBody>
          <a:bodyPr/>
          <a:lstStyle/>
          <a:p>
            <a:fld id="{933A556B-7C63-244D-9B7C-B0EA8042B330}" type="slidenum">
              <a:rPr lang="en-US" smtClean="0"/>
              <a:pPr/>
              <a:t>4</a:t>
            </a:fld>
            <a:endParaRPr lang="en-US" sz="1000" dirty="0"/>
          </a:p>
        </p:txBody>
      </p:sp>
      <p:pic>
        <p:nvPicPr>
          <p:cNvPr id="5" name="Picture 4">
            <a:extLst>
              <a:ext uri="{FF2B5EF4-FFF2-40B4-BE49-F238E27FC236}">
                <a16:creationId xmlns:a16="http://schemas.microsoft.com/office/drawing/2014/main" id="{6707843B-F8ED-3526-D7E0-DD56AF45E205}"/>
              </a:ext>
            </a:extLst>
          </p:cNvPr>
          <p:cNvPicPr>
            <a:picLocks noChangeAspect="1"/>
          </p:cNvPicPr>
          <p:nvPr/>
        </p:nvPicPr>
        <p:blipFill>
          <a:blip r:embed="rId2"/>
          <a:stretch>
            <a:fillRect/>
          </a:stretch>
        </p:blipFill>
        <p:spPr>
          <a:xfrm>
            <a:off x="929775" y="2028407"/>
            <a:ext cx="2227504" cy="2692007"/>
          </a:xfrm>
          <a:prstGeom prst="rect">
            <a:avLst/>
          </a:prstGeom>
        </p:spPr>
      </p:pic>
      <p:sp>
        <p:nvSpPr>
          <p:cNvPr id="23" name="Arrow: Down 22">
            <a:extLst>
              <a:ext uri="{FF2B5EF4-FFF2-40B4-BE49-F238E27FC236}">
                <a16:creationId xmlns:a16="http://schemas.microsoft.com/office/drawing/2014/main" id="{952850E4-E91B-6B81-C87A-A58027126B25}"/>
              </a:ext>
            </a:extLst>
          </p:cNvPr>
          <p:cNvSpPr/>
          <p:nvPr/>
        </p:nvSpPr>
        <p:spPr>
          <a:xfrm>
            <a:off x="4477407" y="2565837"/>
            <a:ext cx="2227504" cy="19391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52DD3A7-7031-FA82-DC8A-38670C97FE1A}"/>
              </a:ext>
            </a:extLst>
          </p:cNvPr>
          <p:cNvPicPr>
            <a:picLocks noChangeAspect="1"/>
          </p:cNvPicPr>
          <p:nvPr/>
        </p:nvPicPr>
        <p:blipFill>
          <a:blip r:embed="rId3"/>
          <a:stretch>
            <a:fillRect/>
          </a:stretch>
        </p:blipFill>
        <p:spPr>
          <a:xfrm>
            <a:off x="8596397" y="2100190"/>
            <a:ext cx="1674689" cy="2548440"/>
          </a:xfrm>
          <a:prstGeom prst="rect">
            <a:avLst/>
          </a:prstGeom>
        </p:spPr>
      </p:pic>
      <p:sp>
        <p:nvSpPr>
          <p:cNvPr id="7" name="TextBox 6">
            <a:extLst>
              <a:ext uri="{FF2B5EF4-FFF2-40B4-BE49-F238E27FC236}">
                <a16:creationId xmlns:a16="http://schemas.microsoft.com/office/drawing/2014/main" id="{5C366D11-C38A-8F11-0E4D-22E061148890}"/>
              </a:ext>
            </a:extLst>
          </p:cNvPr>
          <p:cNvSpPr txBox="1"/>
          <p:nvPr/>
        </p:nvSpPr>
        <p:spPr>
          <a:xfrm>
            <a:off x="1236969" y="4720414"/>
            <a:ext cx="1712686" cy="369332"/>
          </a:xfrm>
          <a:prstGeom prst="rect">
            <a:avLst/>
          </a:prstGeom>
          <a:noFill/>
        </p:spPr>
        <p:txBody>
          <a:bodyPr wrap="square" rtlCol="0">
            <a:spAutoFit/>
          </a:bodyPr>
          <a:lstStyle/>
          <a:p>
            <a:r>
              <a:rPr lang="en-US" dirty="0"/>
              <a:t>Frame readout</a:t>
            </a:r>
          </a:p>
        </p:txBody>
      </p:sp>
      <p:sp>
        <p:nvSpPr>
          <p:cNvPr id="8" name="TextBox 7">
            <a:extLst>
              <a:ext uri="{FF2B5EF4-FFF2-40B4-BE49-F238E27FC236}">
                <a16:creationId xmlns:a16="http://schemas.microsoft.com/office/drawing/2014/main" id="{5DF3F795-B840-CCC7-0BAF-0B9269633A2C}"/>
              </a:ext>
            </a:extLst>
          </p:cNvPr>
          <p:cNvSpPr txBox="1"/>
          <p:nvPr/>
        </p:nvSpPr>
        <p:spPr>
          <a:xfrm>
            <a:off x="8177736" y="4810348"/>
            <a:ext cx="2576285" cy="369332"/>
          </a:xfrm>
          <a:prstGeom prst="rect">
            <a:avLst/>
          </a:prstGeom>
          <a:noFill/>
        </p:spPr>
        <p:txBody>
          <a:bodyPr wrap="square" rtlCol="0">
            <a:spAutoFit/>
          </a:bodyPr>
          <a:lstStyle/>
          <a:p>
            <a:r>
              <a:rPr lang="en-US" dirty="0"/>
              <a:t>Event-driven readout</a:t>
            </a:r>
          </a:p>
        </p:txBody>
      </p:sp>
      <p:graphicFrame>
        <p:nvGraphicFramePr>
          <p:cNvPr id="11" name="Diagram 10">
            <a:extLst>
              <a:ext uri="{FF2B5EF4-FFF2-40B4-BE49-F238E27FC236}">
                <a16:creationId xmlns:a16="http://schemas.microsoft.com/office/drawing/2014/main" id="{D3970DDD-E8CA-7F26-328B-87B5133F9C22}"/>
              </a:ext>
            </a:extLst>
          </p:cNvPr>
          <p:cNvGraphicFramePr/>
          <p:nvPr/>
        </p:nvGraphicFramePr>
        <p:xfrm>
          <a:off x="3221809" y="965638"/>
          <a:ext cx="5232451" cy="27392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1" name="Picture 20" descr="A screenshot of a game&#10;&#10;Description automatically generated with low confidence">
            <a:extLst>
              <a:ext uri="{FF2B5EF4-FFF2-40B4-BE49-F238E27FC236}">
                <a16:creationId xmlns:a16="http://schemas.microsoft.com/office/drawing/2014/main" id="{6552DEB9-545F-1FB8-9BE7-8D6E479889B3}"/>
              </a:ext>
            </a:extLst>
          </p:cNvPr>
          <p:cNvPicPr>
            <a:picLocks noChangeAspect="1"/>
          </p:cNvPicPr>
          <p:nvPr/>
        </p:nvPicPr>
        <p:blipFill>
          <a:blip r:embed="rId9"/>
          <a:stretch>
            <a:fillRect/>
          </a:stretch>
        </p:blipFill>
        <p:spPr>
          <a:xfrm>
            <a:off x="4528581" y="4577531"/>
            <a:ext cx="1685657" cy="2175639"/>
          </a:xfrm>
          <a:prstGeom prst="rect">
            <a:avLst/>
          </a:prstGeom>
        </p:spPr>
      </p:pic>
      <p:sp>
        <p:nvSpPr>
          <p:cNvPr id="22" name="TextBox 21">
            <a:extLst>
              <a:ext uri="{FF2B5EF4-FFF2-40B4-BE49-F238E27FC236}">
                <a16:creationId xmlns:a16="http://schemas.microsoft.com/office/drawing/2014/main" id="{05C43417-43AF-C091-FE38-A393EF289056}"/>
              </a:ext>
            </a:extLst>
          </p:cNvPr>
          <p:cNvSpPr txBox="1"/>
          <p:nvPr/>
        </p:nvSpPr>
        <p:spPr>
          <a:xfrm>
            <a:off x="6619029" y="6026920"/>
            <a:ext cx="2576285" cy="369332"/>
          </a:xfrm>
          <a:prstGeom prst="rect">
            <a:avLst/>
          </a:prstGeom>
          <a:noFill/>
        </p:spPr>
        <p:txBody>
          <a:bodyPr wrap="square" rtlCol="0">
            <a:spAutoFit/>
          </a:bodyPr>
          <a:lstStyle/>
          <a:p>
            <a:r>
              <a:rPr lang="en-US" dirty="0"/>
              <a:t>Sparse readout</a:t>
            </a:r>
          </a:p>
        </p:txBody>
      </p:sp>
      <p:sp>
        <p:nvSpPr>
          <p:cNvPr id="24" name="TextBox 23">
            <a:extLst>
              <a:ext uri="{FF2B5EF4-FFF2-40B4-BE49-F238E27FC236}">
                <a16:creationId xmlns:a16="http://schemas.microsoft.com/office/drawing/2014/main" id="{8F86DB09-0301-F808-BC8E-51617B0DDFD5}"/>
              </a:ext>
            </a:extLst>
          </p:cNvPr>
          <p:cNvSpPr txBox="1"/>
          <p:nvPr/>
        </p:nvSpPr>
        <p:spPr>
          <a:xfrm>
            <a:off x="5048765" y="3004501"/>
            <a:ext cx="1119494" cy="1061829"/>
          </a:xfrm>
          <a:prstGeom prst="rect">
            <a:avLst/>
          </a:prstGeom>
          <a:noFill/>
        </p:spPr>
        <p:txBody>
          <a:bodyPr wrap="square" rtlCol="0">
            <a:spAutoFit/>
          </a:bodyPr>
          <a:lstStyle/>
          <a:p>
            <a:r>
              <a:rPr lang="en-US" sz="1050" dirty="0">
                <a:solidFill>
                  <a:schemeClr val="bg1"/>
                </a:solidFill>
              </a:rPr>
              <a:t>External event sets a flag which is then checked by the readout circuitry</a:t>
            </a:r>
          </a:p>
        </p:txBody>
      </p:sp>
    </p:spTree>
    <p:extLst>
      <p:ext uri="{BB962C8B-B14F-4D97-AF65-F5344CB8AC3E}">
        <p14:creationId xmlns:p14="http://schemas.microsoft.com/office/powerpoint/2010/main" val="31534502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CAD93E2-380A-14F6-CD27-3B11117AE707}"/>
              </a:ext>
            </a:extLst>
          </p:cNvPr>
          <p:cNvSpPr>
            <a:spLocks noGrp="1"/>
          </p:cNvSpPr>
          <p:nvPr>
            <p:ph type="sldNum" sz="quarter" idx="4"/>
          </p:nvPr>
        </p:nvSpPr>
        <p:spPr/>
        <p:txBody>
          <a:bodyPr/>
          <a:lstStyle/>
          <a:p>
            <a:fld id="{933A556B-7C63-244D-9B7C-B0EA8042B330}" type="slidenum">
              <a:rPr lang="en-US" smtClean="0"/>
              <a:pPr/>
              <a:t>5</a:t>
            </a:fld>
            <a:endParaRPr lang="en-US" sz="1000" dirty="0"/>
          </a:p>
        </p:txBody>
      </p:sp>
      <p:pic>
        <p:nvPicPr>
          <p:cNvPr id="7" name="Picture 6">
            <a:extLst>
              <a:ext uri="{FF2B5EF4-FFF2-40B4-BE49-F238E27FC236}">
                <a16:creationId xmlns:a16="http://schemas.microsoft.com/office/drawing/2014/main" id="{BE30FA5F-F266-D6D2-F1BC-90A80C50D6C4}"/>
              </a:ext>
            </a:extLst>
          </p:cNvPr>
          <p:cNvPicPr>
            <a:picLocks noChangeAspect="1"/>
          </p:cNvPicPr>
          <p:nvPr/>
        </p:nvPicPr>
        <p:blipFill>
          <a:blip r:embed="rId2"/>
          <a:stretch>
            <a:fillRect/>
          </a:stretch>
        </p:blipFill>
        <p:spPr>
          <a:xfrm>
            <a:off x="821663" y="507188"/>
            <a:ext cx="9981803" cy="5564543"/>
          </a:xfrm>
          <a:prstGeom prst="rect">
            <a:avLst/>
          </a:prstGeom>
        </p:spPr>
      </p:pic>
    </p:spTree>
    <p:extLst>
      <p:ext uri="{BB962C8B-B14F-4D97-AF65-F5344CB8AC3E}">
        <p14:creationId xmlns:p14="http://schemas.microsoft.com/office/powerpoint/2010/main" val="42935302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230B25-AE95-CE2B-3AD7-F58E41126E4C}"/>
              </a:ext>
            </a:extLst>
          </p:cNvPr>
          <p:cNvSpPr>
            <a:spLocks noGrp="1"/>
          </p:cNvSpPr>
          <p:nvPr>
            <p:ph type="title"/>
          </p:nvPr>
        </p:nvSpPr>
        <p:spPr/>
        <p:txBody>
          <a:bodyPr/>
          <a:lstStyle/>
          <a:p>
            <a:r>
              <a:rPr lang="en-US" dirty="0"/>
              <a:t>ALICE readout – AERD</a:t>
            </a:r>
          </a:p>
        </p:txBody>
      </p:sp>
      <p:pic>
        <p:nvPicPr>
          <p:cNvPr id="6" name="Content Placeholder 5">
            <a:extLst>
              <a:ext uri="{FF2B5EF4-FFF2-40B4-BE49-F238E27FC236}">
                <a16:creationId xmlns:a16="http://schemas.microsoft.com/office/drawing/2014/main" id="{AB4EA464-E584-15B8-9237-06D17BBFE754}"/>
              </a:ext>
            </a:extLst>
          </p:cNvPr>
          <p:cNvPicPr>
            <a:picLocks noGrp="1" noChangeAspect="1"/>
          </p:cNvPicPr>
          <p:nvPr>
            <p:ph idx="1"/>
          </p:nvPr>
        </p:nvPicPr>
        <p:blipFill>
          <a:blip r:embed="rId2"/>
          <a:stretch>
            <a:fillRect/>
          </a:stretch>
        </p:blipFill>
        <p:spPr>
          <a:xfrm>
            <a:off x="372725" y="1589790"/>
            <a:ext cx="7787863" cy="4595842"/>
          </a:xfrm>
        </p:spPr>
      </p:pic>
      <p:sp>
        <p:nvSpPr>
          <p:cNvPr id="2" name="Slide Number Placeholder 1">
            <a:extLst>
              <a:ext uri="{FF2B5EF4-FFF2-40B4-BE49-F238E27FC236}">
                <a16:creationId xmlns:a16="http://schemas.microsoft.com/office/drawing/2014/main" id="{748A0EF3-C164-8F08-1314-E063EDE554B1}"/>
              </a:ext>
            </a:extLst>
          </p:cNvPr>
          <p:cNvSpPr>
            <a:spLocks noGrp="1"/>
          </p:cNvSpPr>
          <p:nvPr>
            <p:ph type="sldNum" sz="quarter" idx="4"/>
          </p:nvPr>
        </p:nvSpPr>
        <p:spPr/>
        <p:txBody>
          <a:bodyPr/>
          <a:lstStyle/>
          <a:p>
            <a:fld id="{933A556B-7C63-244D-9B7C-B0EA8042B330}" type="slidenum">
              <a:rPr lang="en-US" smtClean="0"/>
              <a:pPr/>
              <a:t>6</a:t>
            </a:fld>
            <a:endParaRPr lang="en-US" sz="1000" dirty="0"/>
          </a:p>
        </p:txBody>
      </p:sp>
      <p:sp>
        <p:nvSpPr>
          <p:cNvPr id="7" name="TextBox 6">
            <a:extLst>
              <a:ext uri="{FF2B5EF4-FFF2-40B4-BE49-F238E27FC236}">
                <a16:creationId xmlns:a16="http://schemas.microsoft.com/office/drawing/2014/main" id="{134C2866-664D-0CE9-74F6-0EB3E4079CCB}"/>
              </a:ext>
            </a:extLst>
          </p:cNvPr>
          <p:cNvSpPr txBox="1"/>
          <p:nvPr/>
        </p:nvSpPr>
        <p:spPr>
          <a:xfrm>
            <a:off x="8041975" y="1322006"/>
            <a:ext cx="4150025" cy="3647152"/>
          </a:xfrm>
          <a:prstGeom prst="rect">
            <a:avLst/>
          </a:prstGeom>
          <a:noFill/>
        </p:spPr>
        <p:txBody>
          <a:bodyPr wrap="square" rtlCol="0">
            <a:spAutoFit/>
          </a:bodyPr>
          <a:lstStyle/>
          <a:p>
            <a:pPr>
              <a:spcAft>
                <a:spcPts val="600"/>
              </a:spcAft>
            </a:pPr>
            <a:r>
              <a:rPr lang="en-US" dirty="0"/>
              <a:t>Current silicon detector readouts employ priority encoders, seen in ALICE ITS2/3.</a:t>
            </a:r>
          </a:p>
          <a:p>
            <a:pPr>
              <a:spcAft>
                <a:spcPts val="600"/>
              </a:spcAft>
            </a:pPr>
            <a:r>
              <a:rPr lang="en-US" dirty="0"/>
              <a:t>These are prone to collision while readout due to fully combinatorial nature. </a:t>
            </a:r>
          </a:p>
          <a:p>
            <a:pPr>
              <a:spcAft>
                <a:spcPts val="600"/>
              </a:spcAft>
            </a:pPr>
            <a:r>
              <a:rPr lang="en-US" dirty="0"/>
              <a:t>Conventional mitigation involves matrix state snapshots, but this constrains timing resolution to the frame rate. </a:t>
            </a:r>
          </a:p>
          <a:p>
            <a:pPr>
              <a:spcAft>
                <a:spcPts val="600"/>
              </a:spcAft>
            </a:pPr>
            <a:r>
              <a:rPr lang="en-US" dirty="0"/>
              <a:t>For ITS3, efforts to reduce frame time from 10 µs to 2 µs could inadvertently increase repeat readouts.</a:t>
            </a:r>
          </a:p>
        </p:txBody>
      </p:sp>
    </p:spTree>
    <p:extLst>
      <p:ext uri="{BB962C8B-B14F-4D97-AF65-F5344CB8AC3E}">
        <p14:creationId xmlns:p14="http://schemas.microsoft.com/office/powerpoint/2010/main" val="493018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520A4-E87B-C63E-3445-E8024EB55D6E}"/>
              </a:ext>
            </a:extLst>
          </p:cNvPr>
          <p:cNvSpPr>
            <a:spLocks noGrp="1"/>
          </p:cNvSpPr>
          <p:nvPr>
            <p:ph type="title"/>
          </p:nvPr>
        </p:nvSpPr>
        <p:spPr>
          <a:xfrm>
            <a:off x="246380" y="0"/>
            <a:ext cx="11049000" cy="1325563"/>
          </a:xfrm>
        </p:spPr>
        <p:txBody>
          <a:bodyPr/>
          <a:lstStyle/>
          <a:p>
            <a:r>
              <a:rPr lang="en-US" dirty="0"/>
              <a:t>AERD in ALICE-ITS3</a:t>
            </a:r>
          </a:p>
        </p:txBody>
      </p:sp>
      <p:pic>
        <p:nvPicPr>
          <p:cNvPr id="6" name="Content Placeholder 5">
            <a:extLst>
              <a:ext uri="{FF2B5EF4-FFF2-40B4-BE49-F238E27FC236}">
                <a16:creationId xmlns:a16="http://schemas.microsoft.com/office/drawing/2014/main" id="{0479CBCD-6B62-6375-C8FC-3E930DED4B6E}"/>
              </a:ext>
            </a:extLst>
          </p:cNvPr>
          <p:cNvPicPr>
            <a:picLocks noGrp="1" noChangeAspect="1"/>
          </p:cNvPicPr>
          <p:nvPr>
            <p:ph idx="1"/>
          </p:nvPr>
        </p:nvPicPr>
        <p:blipFill>
          <a:blip r:embed="rId2"/>
          <a:stretch>
            <a:fillRect/>
          </a:stretch>
        </p:blipFill>
        <p:spPr>
          <a:xfrm>
            <a:off x="1264225" y="1012710"/>
            <a:ext cx="8620459" cy="4832580"/>
          </a:xfrm>
        </p:spPr>
      </p:pic>
      <p:sp>
        <p:nvSpPr>
          <p:cNvPr id="4" name="Slide Number Placeholder 3">
            <a:extLst>
              <a:ext uri="{FF2B5EF4-FFF2-40B4-BE49-F238E27FC236}">
                <a16:creationId xmlns:a16="http://schemas.microsoft.com/office/drawing/2014/main" id="{2F922C5F-DC7C-BB41-15E8-EDC6EEB17A24}"/>
              </a:ext>
            </a:extLst>
          </p:cNvPr>
          <p:cNvSpPr>
            <a:spLocks noGrp="1"/>
          </p:cNvSpPr>
          <p:nvPr>
            <p:ph type="sldNum" sz="quarter" idx="4"/>
          </p:nvPr>
        </p:nvSpPr>
        <p:spPr/>
        <p:txBody>
          <a:bodyPr/>
          <a:lstStyle/>
          <a:p>
            <a:fld id="{933A556B-7C63-244D-9B7C-B0EA8042B330}" type="slidenum">
              <a:rPr lang="en-US" smtClean="0"/>
              <a:pPr/>
              <a:t>7</a:t>
            </a:fld>
            <a:endParaRPr lang="en-US" sz="1000" dirty="0"/>
          </a:p>
        </p:txBody>
      </p:sp>
      <p:sp>
        <p:nvSpPr>
          <p:cNvPr id="8" name="TextBox 7">
            <a:extLst>
              <a:ext uri="{FF2B5EF4-FFF2-40B4-BE49-F238E27FC236}">
                <a16:creationId xmlns:a16="http://schemas.microsoft.com/office/drawing/2014/main" id="{48842688-8C6F-D6F3-F45D-9AC8B0CB4BB9}"/>
              </a:ext>
            </a:extLst>
          </p:cNvPr>
          <p:cNvSpPr txBox="1"/>
          <p:nvPr/>
        </p:nvSpPr>
        <p:spPr>
          <a:xfrm>
            <a:off x="4244915" y="5780910"/>
            <a:ext cx="7375585" cy="923330"/>
          </a:xfrm>
          <a:prstGeom prst="rect">
            <a:avLst/>
          </a:prstGeom>
          <a:noFill/>
        </p:spPr>
        <p:txBody>
          <a:bodyPr wrap="square">
            <a:spAutoFit/>
          </a:bodyPr>
          <a:lstStyle/>
          <a:p>
            <a:r>
              <a:rPr lang="en-US" dirty="0">
                <a:hlinkClick r:id="rId3"/>
              </a:rPr>
              <a:t>TWEPP 2023 Topical Workshop on Electronics for Particle Physics (1-October 6, 2023): Model and analysis of the data readout architecture for the ITS3 ALICE Inner Tracker System · Indico (cern.ch)</a:t>
            </a:r>
            <a:endParaRPr lang="en-US" dirty="0"/>
          </a:p>
        </p:txBody>
      </p:sp>
      <p:sp>
        <p:nvSpPr>
          <p:cNvPr id="3" name="TextBox 2">
            <a:extLst>
              <a:ext uri="{FF2B5EF4-FFF2-40B4-BE49-F238E27FC236}">
                <a16:creationId xmlns:a16="http://schemas.microsoft.com/office/drawing/2014/main" id="{9A9ABAB3-4B28-C9F4-F787-192F2C8CD74A}"/>
              </a:ext>
            </a:extLst>
          </p:cNvPr>
          <p:cNvSpPr txBox="1"/>
          <p:nvPr/>
        </p:nvSpPr>
        <p:spPr>
          <a:xfrm>
            <a:off x="8927254" y="4045377"/>
            <a:ext cx="3068320" cy="1200329"/>
          </a:xfrm>
          <a:prstGeom prst="rect">
            <a:avLst/>
          </a:prstGeom>
          <a:noFill/>
        </p:spPr>
        <p:txBody>
          <a:bodyPr wrap="square" rtlCol="0">
            <a:spAutoFit/>
          </a:bodyPr>
          <a:lstStyle/>
          <a:p>
            <a:r>
              <a:rPr lang="en-US" b="1" dirty="0"/>
              <a:t>Utilizable platform </a:t>
            </a:r>
            <a:r>
              <a:rPr lang="en-US" dirty="0"/>
              <a:t>with readout periphery largely agnostic of how data from pixels is flowing in;</a:t>
            </a:r>
          </a:p>
        </p:txBody>
      </p:sp>
    </p:spTree>
    <p:extLst>
      <p:ext uri="{BB962C8B-B14F-4D97-AF65-F5344CB8AC3E}">
        <p14:creationId xmlns:p14="http://schemas.microsoft.com/office/powerpoint/2010/main" val="42474901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E87EC-7ABE-6688-93C4-4FD9E2D8B7F0}"/>
              </a:ext>
            </a:extLst>
          </p:cNvPr>
          <p:cNvSpPr>
            <a:spLocks noGrp="1"/>
          </p:cNvSpPr>
          <p:nvPr>
            <p:ph type="title"/>
          </p:nvPr>
        </p:nvSpPr>
        <p:spPr>
          <a:xfrm>
            <a:off x="226060" y="0"/>
            <a:ext cx="11049000" cy="1325563"/>
          </a:xfrm>
        </p:spPr>
        <p:txBody>
          <a:bodyPr/>
          <a:lstStyle/>
          <a:p>
            <a:r>
              <a:rPr lang="en-US" dirty="0"/>
              <a:t>DPTS idea</a:t>
            </a:r>
          </a:p>
        </p:txBody>
      </p:sp>
      <p:sp>
        <p:nvSpPr>
          <p:cNvPr id="3" name="Content Placeholder 2">
            <a:extLst>
              <a:ext uri="{FF2B5EF4-FFF2-40B4-BE49-F238E27FC236}">
                <a16:creationId xmlns:a16="http://schemas.microsoft.com/office/drawing/2014/main" id="{1B7BF23A-01C2-B1B3-CE96-906CB415B023}"/>
              </a:ext>
            </a:extLst>
          </p:cNvPr>
          <p:cNvSpPr>
            <a:spLocks noGrp="1"/>
          </p:cNvSpPr>
          <p:nvPr>
            <p:ph idx="1"/>
          </p:nvPr>
        </p:nvSpPr>
        <p:spPr>
          <a:xfrm>
            <a:off x="340671" y="2603160"/>
            <a:ext cx="6367046" cy="3672752"/>
          </a:xfrm>
        </p:spPr>
        <p:txBody>
          <a:bodyPr>
            <a:normAutofit fontScale="70000" lnSpcReduction="20000"/>
          </a:bodyPr>
          <a:lstStyle/>
          <a:p>
            <a:pPr marL="0" indent="0"/>
            <a:r>
              <a:rPr lang="en-US" dirty="0"/>
              <a:t>The Digital Pixel Test Structure (DPTS) is CERN’s MAPS prototype MAPS in TPSCo65 nm process by CERN. DPTS encodes position in the time-domain position:</a:t>
            </a:r>
          </a:p>
          <a:p>
            <a:pPr marL="457200" indent="-457200">
              <a:buFont typeface="Arial" panose="020B0604020202020204" pitchFamily="34" charset="0"/>
              <a:buChar char="•"/>
            </a:pPr>
            <a:r>
              <a:rPr lang="en-US" dirty="0"/>
              <a:t>in-pixel discriminators trigger address generators to send two consecutive pulses on the CML outputs with a duration based on the pixel position; </a:t>
            </a:r>
          </a:p>
          <a:p>
            <a:pPr marL="457200" indent="-457200">
              <a:buFont typeface="Arial" panose="020B0604020202020204" pitchFamily="34" charset="0"/>
              <a:buChar char="•"/>
            </a:pPr>
            <a:r>
              <a:rPr lang="en-US" dirty="0"/>
              <a:t>duration of the first pulse is fixed, </a:t>
            </a:r>
          </a:p>
          <a:p>
            <a:pPr marL="457200" indent="-457200">
              <a:buFont typeface="Arial" panose="020B0604020202020204" pitchFamily="34" charset="0"/>
              <a:buChar char="•"/>
            </a:pPr>
            <a:r>
              <a:rPr lang="en-US" dirty="0"/>
              <a:t>time distance between the two pulses encodes the pixel position in a group of columns (PID);</a:t>
            </a:r>
          </a:p>
          <a:p>
            <a:pPr marL="457200" indent="-457200">
              <a:buFont typeface="Arial" panose="020B0604020202020204" pitchFamily="34" charset="0"/>
              <a:buChar char="•"/>
            </a:pPr>
            <a:r>
              <a:rPr lang="en-US" dirty="0"/>
              <a:t>duration of the second pulse encodes the column group position in the matrix (GID). </a:t>
            </a:r>
          </a:p>
        </p:txBody>
      </p:sp>
      <p:sp>
        <p:nvSpPr>
          <p:cNvPr id="4" name="Slide Number Placeholder 3">
            <a:extLst>
              <a:ext uri="{FF2B5EF4-FFF2-40B4-BE49-F238E27FC236}">
                <a16:creationId xmlns:a16="http://schemas.microsoft.com/office/drawing/2014/main" id="{543E70E4-B85E-904A-876D-C4FA2BA374D1}"/>
              </a:ext>
            </a:extLst>
          </p:cNvPr>
          <p:cNvSpPr>
            <a:spLocks noGrp="1"/>
          </p:cNvSpPr>
          <p:nvPr>
            <p:ph type="sldNum" sz="quarter" idx="4"/>
          </p:nvPr>
        </p:nvSpPr>
        <p:spPr/>
        <p:txBody>
          <a:bodyPr/>
          <a:lstStyle/>
          <a:p>
            <a:fld id="{933A556B-7C63-244D-9B7C-B0EA8042B330}" type="slidenum">
              <a:rPr lang="en-US" smtClean="0"/>
              <a:pPr/>
              <a:t>8</a:t>
            </a:fld>
            <a:endParaRPr lang="en-US" sz="1000" dirty="0"/>
          </a:p>
        </p:txBody>
      </p:sp>
      <p:pic>
        <p:nvPicPr>
          <p:cNvPr id="6" name="Picture 5">
            <a:extLst>
              <a:ext uri="{FF2B5EF4-FFF2-40B4-BE49-F238E27FC236}">
                <a16:creationId xmlns:a16="http://schemas.microsoft.com/office/drawing/2014/main" id="{4F572F64-FB93-8460-BB39-D6A63F053C79}"/>
              </a:ext>
            </a:extLst>
          </p:cNvPr>
          <p:cNvPicPr>
            <a:picLocks noChangeAspect="1"/>
          </p:cNvPicPr>
          <p:nvPr/>
        </p:nvPicPr>
        <p:blipFill>
          <a:blip r:embed="rId2"/>
          <a:stretch>
            <a:fillRect/>
          </a:stretch>
        </p:blipFill>
        <p:spPr>
          <a:xfrm>
            <a:off x="6458309" y="1690688"/>
            <a:ext cx="5258534" cy="4315427"/>
          </a:xfrm>
          <a:prstGeom prst="rect">
            <a:avLst/>
          </a:prstGeom>
        </p:spPr>
      </p:pic>
      <p:sp>
        <p:nvSpPr>
          <p:cNvPr id="8" name="TextBox 7">
            <a:extLst>
              <a:ext uri="{FF2B5EF4-FFF2-40B4-BE49-F238E27FC236}">
                <a16:creationId xmlns:a16="http://schemas.microsoft.com/office/drawing/2014/main" id="{39E030E0-AEB7-0503-AA03-9D5C616FA45B}"/>
              </a:ext>
            </a:extLst>
          </p:cNvPr>
          <p:cNvSpPr txBox="1"/>
          <p:nvPr/>
        </p:nvSpPr>
        <p:spPr>
          <a:xfrm>
            <a:off x="3272542" y="6316595"/>
            <a:ext cx="8273451" cy="369332"/>
          </a:xfrm>
          <a:prstGeom prst="rect">
            <a:avLst/>
          </a:prstGeom>
          <a:noFill/>
        </p:spPr>
        <p:txBody>
          <a:bodyPr wrap="square">
            <a:spAutoFit/>
          </a:bodyPr>
          <a:lstStyle/>
          <a:p>
            <a:r>
              <a:rPr lang="en-US" dirty="0">
                <a:hlinkClick r:id="rId3"/>
              </a:rPr>
              <a:t>Digital Pixel Test Structures implemented in a 65 nm CMOS process (arxiv.org)</a:t>
            </a:r>
            <a:endParaRPr lang="en-US" dirty="0"/>
          </a:p>
        </p:txBody>
      </p:sp>
      <p:pic>
        <p:nvPicPr>
          <p:cNvPr id="10" name="Picture 9">
            <a:extLst>
              <a:ext uri="{FF2B5EF4-FFF2-40B4-BE49-F238E27FC236}">
                <a16:creationId xmlns:a16="http://schemas.microsoft.com/office/drawing/2014/main" id="{AEB866CB-F6AA-F90B-AAC8-1BE9FB84ED76}"/>
              </a:ext>
            </a:extLst>
          </p:cNvPr>
          <p:cNvPicPr>
            <a:picLocks noChangeAspect="1"/>
          </p:cNvPicPr>
          <p:nvPr/>
        </p:nvPicPr>
        <p:blipFill>
          <a:blip r:embed="rId4"/>
          <a:stretch>
            <a:fillRect/>
          </a:stretch>
        </p:blipFill>
        <p:spPr>
          <a:xfrm>
            <a:off x="5987626" y="811105"/>
            <a:ext cx="5925453" cy="660804"/>
          </a:xfrm>
          <a:prstGeom prst="rect">
            <a:avLst/>
          </a:prstGeom>
        </p:spPr>
      </p:pic>
      <p:sp>
        <p:nvSpPr>
          <p:cNvPr id="5" name="Content Placeholder 2">
            <a:extLst>
              <a:ext uri="{FF2B5EF4-FFF2-40B4-BE49-F238E27FC236}">
                <a16:creationId xmlns:a16="http://schemas.microsoft.com/office/drawing/2014/main" id="{A796FEC1-AA08-EC8B-B465-7200D3FF3904}"/>
              </a:ext>
            </a:extLst>
          </p:cNvPr>
          <p:cNvSpPr txBox="1">
            <a:spLocks/>
          </p:cNvSpPr>
          <p:nvPr/>
        </p:nvSpPr>
        <p:spPr>
          <a:xfrm>
            <a:off x="278921" y="946659"/>
            <a:ext cx="5751662" cy="1561630"/>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dirty="0"/>
              <a:t>Awareness of the </a:t>
            </a:r>
            <a:r>
              <a:rPr lang="en-US" b="1" dirty="0"/>
              <a:t>limits of the priority-encoder-based readout </a:t>
            </a:r>
            <a:r>
              <a:rPr lang="en-US" dirty="0"/>
              <a:t>is apparent and research on event-driven readouts is commonly carried out, but no success so far, e.g.: </a:t>
            </a:r>
          </a:p>
        </p:txBody>
      </p:sp>
      <p:sp>
        <p:nvSpPr>
          <p:cNvPr id="7" name="TextBox 6">
            <a:extLst>
              <a:ext uri="{FF2B5EF4-FFF2-40B4-BE49-F238E27FC236}">
                <a16:creationId xmlns:a16="http://schemas.microsoft.com/office/drawing/2014/main" id="{50EC90D9-027A-0DF3-49F3-4B2A0F5D92F2}"/>
              </a:ext>
            </a:extLst>
          </p:cNvPr>
          <p:cNvSpPr txBox="1"/>
          <p:nvPr/>
        </p:nvSpPr>
        <p:spPr>
          <a:xfrm>
            <a:off x="1869441" y="5852392"/>
            <a:ext cx="9676552" cy="369332"/>
          </a:xfrm>
          <a:prstGeom prst="rect">
            <a:avLst/>
          </a:prstGeom>
          <a:noFill/>
        </p:spPr>
        <p:txBody>
          <a:bodyPr wrap="square">
            <a:spAutoFit/>
          </a:bodyPr>
          <a:lstStyle/>
          <a:p>
            <a:r>
              <a:rPr lang="en-US" dirty="0">
                <a:solidFill>
                  <a:srgbClr val="FF0000"/>
                </a:solidFill>
                <a:hlinkClick r:id="rId3">
                  <a:extLst>
                    <a:ext uri="{A12FA001-AC4F-418D-AE19-62706E023703}">
                      <ahyp:hlinkClr xmlns:ahyp="http://schemas.microsoft.com/office/drawing/2018/hyperlinkcolor" val="tx"/>
                    </a:ext>
                  </a:extLst>
                </a:hlinkClick>
              </a:rPr>
              <a:t>VERY SENSITIVE to</a:t>
            </a:r>
            <a:r>
              <a:rPr lang="en-US" dirty="0">
                <a:solidFill>
                  <a:srgbClr val="FF0000"/>
                </a:solidFill>
              </a:rPr>
              <a:t> any differences (including ageing) of operation points, biases, etc.</a:t>
            </a:r>
          </a:p>
        </p:txBody>
      </p:sp>
    </p:spTree>
    <p:extLst>
      <p:ext uri="{BB962C8B-B14F-4D97-AF65-F5344CB8AC3E}">
        <p14:creationId xmlns:p14="http://schemas.microsoft.com/office/powerpoint/2010/main" val="30980245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352A6-D8B8-D9A3-B262-4100C97DC67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39B3F42-5264-63E5-C57C-C6BFF639AAC2}"/>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0A6253F9-395B-5AB5-60F4-5DC6110ADC20}"/>
              </a:ext>
            </a:extLst>
          </p:cNvPr>
          <p:cNvSpPr>
            <a:spLocks noGrp="1"/>
          </p:cNvSpPr>
          <p:nvPr>
            <p:ph type="sldNum" sz="quarter" idx="4"/>
          </p:nvPr>
        </p:nvSpPr>
        <p:spPr/>
        <p:txBody>
          <a:bodyPr/>
          <a:lstStyle/>
          <a:p>
            <a:fld id="{933A556B-7C63-244D-9B7C-B0EA8042B330}" type="slidenum">
              <a:rPr lang="en-US" smtClean="0"/>
              <a:pPr/>
              <a:t>9</a:t>
            </a:fld>
            <a:endParaRPr lang="en-US" sz="1000" dirty="0"/>
          </a:p>
        </p:txBody>
      </p:sp>
      <p:pic>
        <p:nvPicPr>
          <p:cNvPr id="8" name="Picture 7">
            <a:extLst>
              <a:ext uri="{FF2B5EF4-FFF2-40B4-BE49-F238E27FC236}">
                <a16:creationId xmlns:a16="http://schemas.microsoft.com/office/drawing/2014/main" id="{FA8AB217-8A30-0D91-C56F-D9C381477BF7}"/>
              </a:ext>
            </a:extLst>
          </p:cNvPr>
          <p:cNvPicPr>
            <a:picLocks noChangeAspect="1"/>
          </p:cNvPicPr>
          <p:nvPr/>
        </p:nvPicPr>
        <p:blipFill>
          <a:blip r:embed="rId2"/>
          <a:stretch>
            <a:fillRect/>
          </a:stretch>
        </p:blipFill>
        <p:spPr>
          <a:xfrm>
            <a:off x="292100" y="85725"/>
            <a:ext cx="11714162" cy="6686550"/>
          </a:xfrm>
          <a:prstGeom prst="rect">
            <a:avLst/>
          </a:prstGeom>
        </p:spPr>
      </p:pic>
    </p:spTree>
    <p:extLst>
      <p:ext uri="{BB962C8B-B14F-4D97-AF65-F5344CB8AC3E}">
        <p14:creationId xmlns:p14="http://schemas.microsoft.com/office/powerpoint/2010/main" val="833562039"/>
      </p:ext>
    </p:extLst>
  </p:cSld>
  <p:clrMapOvr>
    <a:masterClrMapping/>
  </p:clrMapOvr>
</p:sld>
</file>

<file path=ppt/theme/theme1.xml><?xml version="1.0" encoding="utf-8"?>
<a:theme xmlns:a="http://schemas.openxmlformats.org/drawingml/2006/main" name="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9" id="{EA740E63-8231-234F-9059-7F6E415520C6}" vid="{315AC291-A142-F24B-B412-7E021522D55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bnl-ppt-template-widescreen</Template>
  <TotalTime>1899</TotalTime>
  <Words>1145</Words>
  <Application>Microsoft Office PowerPoint</Application>
  <PresentationFormat>Widescreen</PresentationFormat>
  <Paragraphs>141</Paragraphs>
  <Slides>24</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Calibri</vt:lpstr>
      <vt:lpstr>Cambria Math</vt:lpstr>
      <vt:lpstr>MS Shell Dlg 2</vt:lpstr>
      <vt:lpstr>Symbol</vt:lpstr>
      <vt:lpstr>Wingdings 3</vt:lpstr>
      <vt:lpstr>BNL</vt:lpstr>
      <vt:lpstr>Trends in pixel readout chip designs for high rate and radiation</vt:lpstr>
      <vt:lpstr>Readout chip</vt:lpstr>
      <vt:lpstr>Readout of pixels</vt:lpstr>
      <vt:lpstr>Frame vs Event driven readout</vt:lpstr>
      <vt:lpstr>PowerPoint Presentation</vt:lpstr>
      <vt:lpstr>ALICE readout – AERD</vt:lpstr>
      <vt:lpstr>AERD in ALICE-ITS3</vt:lpstr>
      <vt:lpstr>DPTS idea</vt:lpstr>
      <vt:lpstr>PowerPoint Presentation</vt:lpstr>
      <vt:lpstr>EDWARD structure</vt:lpstr>
      <vt:lpstr>Why 3 arbiters in one cell?</vt:lpstr>
      <vt:lpstr>Unfair    vs   fair arbitration</vt:lpstr>
      <vt:lpstr>Readout latency in EDWARD</vt:lpstr>
      <vt:lpstr>Readout latency in EDWARD</vt:lpstr>
      <vt:lpstr>Readout latency</vt:lpstr>
      <vt:lpstr>3FI65P1 chip</vt:lpstr>
      <vt:lpstr>3FI65P1 chip</vt:lpstr>
      <vt:lpstr>Backup slides</vt:lpstr>
      <vt:lpstr>Low-Power Front-End Design</vt:lpstr>
      <vt:lpstr>Low-Power Front-End Design</vt:lpstr>
      <vt:lpstr>Medium requests rate</vt:lpstr>
      <vt:lpstr>Medium requests rate – readout delay</vt:lpstr>
      <vt:lpstr>Medium requests rate – pileup rate</vt:lpstr>
      <vt:lpstr>Medium requests rate – error bar plot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
  <dc:creator>Gorni, Dominik</dc:creator>
  <cp:keywords/>
  <dc:description/>
  <cp:lastModifiedBy>Gorni, Dominik</cp:lastModifiedBy>
  <cp:revision>1</cp:revision>
  <dcterms:created xsi:type="dcterms:W3CDTF">2024-04-24T16:01:07Z</dcterms:created>
  <dcterms:modified xsi:type="dcterms:W3CDTF">2024-04-29T19:40:07Z</dcterms:modified>
  <cp:category/>
</cp:coreProperties>
</file>