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Lst>
  <p:notesMasterIdLst>
    <p:notesMasterId r:id="rId19"/>
  </p:notesMasterIdLst>
  <p:handoutMasterIdLst>
    <p:handoutMasterId r:id="rId20"/>
  </p:handoutMasterIdLst>
  <p:sldIdLst>
    <p:sldId id="2617" r:id="rId2"/>
    <p:sldId id="2134806541" r:id="rId3"/>
    <p:sldId id="2134806542" r:id="rId4"/>
    <p:sldId id="386" r:id="rId5"/>
    <p:sldId id="387" r:id="rId6"/>
    <p:sldId id="295" r:id="rId7"/>
    <p:sldId id="410" r:id="rId8"/>
    <p:sldId id="409" r:id="rId9"/>
    <p:sldId id="2134806535" r:id="rId10"/>
    <p:sldId id="2134806537" r:id="rId11"/>
    <p:sldId id="2134806539" r:id="rId12"/>
    <p:sldId id="2134806540" r:id="rId13"/>
    <p:sldId id="413" r:id="rId14"/>
    <p:sldId id="297" r:id="rId15"/>
    <p:sldId id="402" r:id="rId16"/>
    <p:sldId id="2134806538" r:id="rId17"/>
    <p:sldId id="2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B12F3411-6773-4F29-9FF7-1F6DA033CAC0}">
          <p14:sldIdLst>
            <p14:sldId id="2617"/>
            <p14:sldId id="2134806541"/>
            <p14:sldId id="2134806542"/>
            <p14:sldId id="386"/>
            <p14:sldId id="387"/>
            <p14:sldId id="295"/>
            <p14:sldId id="410"/>
            <p14:sldId id="409"/>
            <p14:sldId id="2134806535"/>
            <p14:sldId id="2134806537"/>
            <p14:sldId id="2134806539"/>
            <p14:sldId id="2134806540"/>
            <p14:sldId id="413"/>
            <p14:sldId id="297"/>
            <p14:sldId id="402"/>
            <p14:sldId id="2134806538"/>
            <p14:sldId id="260"/>
          </p14:sldIdLst>
        </p14:section>
      </p14:sectionLst>
    </p:ext>
    <p:ext uri="{EFAFB233-063F-42B5-8137-9DF3F51BA10A}">
      <p15:sldGuideLst xmlns:p15="http://schemas.microsoft.com/office/powerpoint/2012/main">
        <p15:guide id="1" orient="horz" pos="4176" userDrawn="1">
          <p15:clr>
            <a:srgbClr val="A4A3A4"/>
          </p15:clr>
        </p15:guide>
        <p15:guide id="2" pos="4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71118"/>
    <a:srgbClr val="E8BF28"/>
    <a:srgbClr val="161219"/>
    <a:srgbClr val="0D0612"/>
    <a:srgbClr val="291E29"/>
    <a:srgbClr val="36CCF5"/>
    <a:srgbClr val="000000"/>
    <a:srgbClr val="313232"/>
    <a:srgbClr val="323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14" autoAdjust="0"/>
    <p:restoredTop sz="86275"/>
  </p:normalViewPr>
  <p:slideViewPr>
    <p:cSldViewPr snapToGrid="0">
      <p:cViewPr varScale="1">
        <p:scale>
          <a:sx n="83" d="100"/>
          <a:sy n="83" d="100"/>
        </p:scale>
        <p:origin x="60" y="84"/>
      </p:cViewPr>
      <p:guideLst>
        <p:guide orient="horz" pos="4176"/>
        <p:guide pos="456"/>
      </p:guideLst>
    </p:cSldViewPr>
  </p:slideViewPr>
  <p:outlineViewPr>
    <p:cViewPr>
      <p:scale>
        <a:sx n="33" d="100"/>
        <a:sy n="33" d="100"/>
      </p:scale>
      <p:origin x="0" y="0"/>
    </p:cViewPr>
  </p:outlineViewPr>
  <p:notesTextViewPr>
    <p:cViewPr>
      <p:scale>
        <a:sx n="1" d="1"/>
        <a:sy n="1" d="1"/>
      </p:scale>
      <p:origin x="0" y="0"/>
    </p:cViewPr>
  </p:notesTextViewPr>
  <p:sorterViewPr>
    <p:cViewPr>
      <p:scale>
        <a:sx n="82" d="100"/>
        <a:sy n="82" d="100"/>
      </p:scale>
      <p:origin x="0" y="0"/>
    </p:cViewPr>
  </p:sorterViewPr>
  <p:notesViewPr>
    <p:cSldViewPr snapToGrid="0">
      <p:cViewPr varScale="1">
        <p:scale>
          <a:sx n="71" d="100"/>
          <a:sy n="71" d="100"/>
        </p:scale>
        <p:origin x="4232"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EC2E30-712D-4077-801A-8FE0EC7E13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dirty="0">
              <a:latin typeface="Lato" panose="020F0502020204030203" pitchFamily="34" charset="0"/>
            </a:endParaRPr>
          </a:p>
        </p:txBody>
      </p:sp>
      <p:sp>
        <p:nvSpPr>
          <p:cNvPr id="3" name="Date Placeholder 2">
            <a:extLst>
              <a:ext uri="{FF2B5EF4-FFF2-40B4-BE49-F238E27FC236}">
                <a16:creationId xmlns:a16="http://schemas.microsoft.com/office/drawing/2014/main" id="{40C597FF-A046-4FBF-BAA8-3F3D97553C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A3786F-D8AB-4865-807B-87E7AB2507C9}" type="datetimeFigureOut">
              <a:rPr lang="en-ID" smtClean="0">
                <a:latin typeface="Lato" panose="020F0502020204030203" pitchFamily="34" charset="0"/>
              </a:rPr>
              <a:t>30/04/2024</a:t>
            </a:fld>
            <a:endParaRPr lang="en-ID" dirty="0">
              <a:latin typeface="Lato" panose="020F0502020204030203" pitchFamily="34" charset="0"/>
            </a:endParaRPr>
          </a:p>
        </p:txBody>
      </p:sp>
      <p:sp>
        <p:nvSpPr>
          <p:cNvPr id="4" name="Footer Placeholder 3">
            <a:extLst>
              <a:ext uri="{FF2B5EF4-FFF2-40B4-BE49-F238E27FC236}">
                <a16:creationId xmlns:a16="http://schemas.microsoft.com/office/drawing/2014/main" id="{F395293D-BA0F-426C-8272-2E454E47B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dirty="0">
              <a:latin typeface="Lato" panose="020F0502020204030203" pitchFamily="34" charset="0"/>
            </a:endParaRPr>
          </a:p>
        </p:txBody>
      </p:sp>
      <p:sp>
        <p:nvSpPr>
          <p:cNvPr id="5" name="Slide Number Placeholder 4">
            <a:extLst>
              <a:ext uri="{FF2B5EF4-FFF2-40B4-BE49-F238E27FC236}">
                <a16:creationId xmlns:a16="http://schemas.microsoft.com/office/drawing/2014/main" id="{60B2D30C-5387-474F-BD13-8AB21E4BA2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630626-A091-4815-97A4-A7F6FDC9BE9D}" type="slidenum">
              <a:rPr lang="en-ID" smtClean="0">
                <a:latin typeface="Lato" panose="020F0502020204030203" pitchFamily="34" charset="0"/>
              </a:rPr>
              <a:t>‹#›</a:t>
            </a:fld>
            <a:endParaRPr lang="en-ID" dirty="0">
              <a:latin typeface="Lato" panose="020F0502020204030203" pitchFamily="34" charset="0"/>
            </a:endParaRPr>
          </a:p>
        </p:txBody>
      </p:sp>
    </p:spTree>
    <p:extLst>
      <p:ext uri="{BB962C8B-B14F-4D97-AF65-F5344CB8AC3E}">
        <p14:creationId xmlns:p14="http://schemas.microsoft.com/office/powerpoint/2010/main" val="45569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D4720-6023-6E4D-88E9-E3A4F5F56F20}" type="datetimeFigureOut">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B33CB-0493-9742-8408-AEC990BC6853}" type="slidenum">
              <a:t>‹#›</a:t>
            </a:fld>
            <a:endParaRPr lang="en-US"/>
          </a:p>
        </p:txBody>
      </p:sp>
    </p:spTree>
    <p:extLst>
      <p:ext uri="{BB962C8B-B14F-4D97-AF65-F5344CB8AC3E}">
        <p14:creationId xmlns:p14="http://schemas.microsoft.com/office/powerpoint/2010/main" val="3147224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2B33CB-0493-9742-8408-AEC990BC6853}" type="slidenum">
              <a:rPr lang="en-US" smtClean="0"/>
              <a:t>1</a:t>
            </a:fld>
            <a:endParaRPr lang="en-US"/>
          </a:p>
        </p:txBody>
      </p:sp>
    </p:spTree>
    <p:extLst>
      <p:ext uri="{BB962C8B-B14F-4D97-AF65-F5344CB8AC3E}">
        <p14:creationId xmlns:p14="http://schemas.microsoft.com/office/powerpoint/2010/main" val="414631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Efficiently sharing our work for </a:t>
            </a:r>
            <a:r>
              <a:rPr lang="en-US" baseline="0" dirty="0" err="1"/>
              <a:t>coldADC</a:t>
            </a:r>
            <a:r>
              <a:rPr lang="en-US" baseline="0" dirty="0"/>
              <a:t> was a big challenge even before we started. Traditionally, such a program would require teams to be co-located. But that was not a viable option for us—the engineers working on the project report to different organizations and are dispersed across the United States. The only available option was to provide a virtually-onsite user experience for the team members across the three organizations.</a:t>
            </a:r>
          </a:p>
          <a:p>
            <a:endParaRPr lang="en-US" baseline="0" dirty="0"/>
          </a:p>
          <a:p>
            <a:r>
              <a:rPr lang="en-US" baseline="0" dirty="0"/>
              <a:t>What that means is the IP that is developed at LBL should be cached at BNL and FNAL.  But you can not blindly sync the data between these organizations’ servers. You need to have the correct versions of the relevant design objects synchronized at the right time so that the users and workflows run smoothly. Of course, this must happen securely with little to no human intervention. </a:t>
            </a:r>
          </a:p>
          <a:p>
            <a:endParaRPr lang="en-US" baseline="0" dirty="0"/>
          </a:p>
          <a:p>
            <a:r>
              <a:rPr lang="en-US" baseline="0" dirty="0" err="1"/>
              <a:t>Cliosoft’s</a:t>
            </a:r>
            <a:r>
              <a:rPr lang="en-US" baseline="0" dirty="0"/>
              <a:t> solutions allowed us to do precisely that. We connected compute infrastructure from three national labs - each with its security policy and architectures - to make the design sharing possible and co-build the </a:t>
            </a:r>
            <a:r>
              <a:rPr lang="en-US" baseline="0" dirty="0" err="1"/>
              <a:t>coldADC</a:t>
            </a:r>
            <a:r>
              <a:rPr lang="en-US" baseline="0" dirty="0"/>
              <a:t>.</a:t>
            </a:r>
          </a:p>
        </p:txBody>
      </p:sp>
      <p:sp>
        <p:nvSpPr>
          <p:cNvPr id="4" name="Slide Number Placeholder 3"/>
          <p:cNvSpPr>
            <a:spLocks noGrp="1"/>
          </p:cNvSpPr>
          <p:nvPr>
            <p:ph type="sldNum" sz="quarter" idx="5"/>
          </p:nvPr>
        </p:nvSpPr>
        <p:spPr/>
        <p:txBody>
          <a:bodyPr/>
          <a:lstStyle/>
          <a:p>
            <a:fld id="{442B33CB-0493-9742-8408-AEC990BC6853}" type="slidenum">
              <a:rPr lang="en-US" smtClean="0"/>
              <a:t>10</a:t>
            </a:fld>
            <a:endParaRPr lang="en-US"/>
          </a:p>
        </p:txBody>
      </p:sp>
    </p:spTree>
    <p:extLst>
      <p:ext uri="{BB962C8B-B14F-4D97-AF65-F5344CB8AC3E}">
        <p14:creationId xmlns:p14="http://schemas.microsoft.com/office/powerpoint/2010/main" val="82394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2B33CB-0493-9742-8408-AEC990BC6853}" type="slidenum">
              <a:rPr lang="en-US" smtClean="0"/>
              <a:t>11</a:t>
            </a:fld>
            <a:endParaRPr lang="en-US"/>
          </a:p>
        </p:txBody>
      </p:sp>
    </p:spTree>
    <p:extLst>
      <p:ext uri="{BB962C8B-B14F-4D97-AF65-F5344CB8AC3E}">
        <p14:creationId xmlns:p14="http://schemas.microsoft.com/office/powerpoint/2010/main" val="1593303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2B33CB-0493-9742-8408-AEC990BC6853}" type="slidenum">
              <a:rPr lang="en-US" smtClean="0"/>
              <a:t>12</a:t>
            </a:fld>
            <a:endParaRPr lang="en-US"/>
          </a:p>
        </p:txBody>
      </p:sp>
    </p:spTree>
    <p:extLst>
      <p:ext uri="{BB962C8B-B14F-4D97-AF65-F5344CB8AC3E}">
        <p14:creationId xmlns:p14="http://schemas.microsoft.com/office/powerpoint/2010/main" val="3694284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2B33CB-0493-9742-8408-AEC990BC6853}" type="slidenum">
              <a:rPr lang="en-US" smtClean="0"/>
              <a:t>13</a:t>
            </a:fld>
            <a:endParaRPr lang="en-US"/>
          </a:p>
        </p:txBody>
      </p:sp>
    </p:spTree>
    <p:extLst>
      <p:ext uri="{BB962C8B-B14F-4D97-AF65-F5344CB8AC3E}">
        <p14:creationId xmlns:p14="http://schemas.microsoft.com/office/powerpoint/2010/main" val="4270455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2B33CB-0493-9742-8408-AEC990BC6853}" type="slidenum">
              <a:rPr lang="en-US" smtClean="0"/>
              <a:t>14</a:t>
            </a:fld>
            <a:endParaRPr lang="en-US"/>
          </a:p>
        </p:txBody>
      </p:sp>
    </p:spTree>
    <p:extLst>
      <p:ext uri="{BB962C8B-B14F-4D97-AF65-F5344CB8AC3E}">
        <p14:creationId xmlns:p14="http://schemas.microsoft.com/office/powerpoint/2010/main" val="3915597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2B33CB-0493-9742-8408-AEC990BC6853}" type="slidenum">
              <a:rPr lang="en-US" smtClean="0"/>
              <a:t>15</a:t>
            </a:fld>
            <a:endParaRPr lang="en-US"/>
          </a:p>
        </p:txBody>
      </p:sp>
    </p:spTree>
    <p:extLst>
      <p:ext uri="{BB962C8B-B14F-4D97-AF65-F5344CB8AC3E}">
        <p14:creationId xmlns:p14="http://schemas.microsoft.com/office/powerpoint/2010/main" val="1582112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1" name="Google Shape;13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760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2B33CB-0493-9742-8408-AEC990BC6853}" type="slidenum">
              <a:rPr lang="en-US" smtClean="0"/>
              <a:t>17</a:t>
            </a:fld>
            <a:endParaRPr lang="en-US"/>
          </a:p>
        </p:txBody>
      </p:sp>
    </p:spTree>
    <p:extLst>
      <p:ext uri="{BB962C8B-B14F-4D97-AF65-F5344CB8AC3E}">
        <p14:creationId xmlns:p14="http://schemas.microsoft.com/office/powerpoint/2010/main" val="3892370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2B33CB-0493-9742-8408-AEC990BC6853}" type="slidenum">
              <a:rPr lang="en-US" smtClean="0"/>
              <a:t>2</a:t>
            </a:fld>
            <a:endParaRPr lang="en-US"/>
          </a:p>
        </p:txBody>
      </p:sp>
    </p:spTree>
    <p:extLst>
      <p:ext uri="{BB962C8B-B14F-4D97-AF65-F5344CB8AC3E}">
        <p14:creationId xmlns:p14="http://schemas.microsoft.com/office/powerpoint/2010/main" val="3055815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2B33CB-0493-9742-8408-AEC990BC6853}" type="slidenum">
              <a:rPr lang="en-US" smtClean="0"/>
              <a:t>3</a:t>
            </a:fld>
            <a:endParaRPr lang="en-US"/>
          </a:p>
        </p:txBody>
      </p:sp>
    </p:spTree>
    <p:extLst>
      <p:ext uri="{BB962C8B-B14F-4D97-AF65-F5344CB8AC3E}">
        <p14:creationId xmlns:p14="http://schemas.microsoft.com/office/powerpoint/2010/main" val="3758527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2" name="Google Shape;13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3979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3" name="Google Shape;137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196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2B33CB-0493-9742-8408-AEC990BC6853}" type="slidenum">
              <a:rPr lang="en-US" smtClean="0"/>
              <a:t>6</a:t>
            </a:fld>
            <a:endParaRPr lang="en-US"/>
          </a:p>
        </p:txBody>
      </p:sp>
    </p:spTree>
    <p:extLst>
      <p:ext uri="{BB962C8B-B14F-4D97-AF65-F5344CB8AC3E}">
        <p14:creationId xmlns:p14="http://schemas.microsoft.com/office/powerpoint/2010/main" val="161161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2B33CB-0493-9742-8408-AEC990BC6853}" type="slidenum">
              <a:rPr lang="en-US" smtClean="0"/>
              <a:t>7</a:t>
            </a:fld>
            <a:endParaRPr lang="en-US"/>
          </a:p>
        </p:txBody>
      </p:sp>
    </p:spTree>
    <p:extLst>
      <p:ext uri="{BB962C8B-B14F-4D97-AF65-F5344CB8AC3E}">
        <p14:creationId xmlns:p14="http://schemas.microsoft.com/office/powerpoint/2010/main" val="3544276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2B33CB-0493-9742-8408-AEC990BC6853}" type="slidenum">
              <a:rPr lang="en-US" smtClean="0"/>
              <a:t>8</a:t>
            </a:fld>
            <a:endParaRPr lang="en-US"/>
          </a:p>
        </p:txBody>
      </p:sp>
    </p:spTree>
    <p:extLst>
      <p:ext uri="{BB962C8B-B14F-4D97-AF65-F5344CB8AC3E}">
        <p14:creationId xmlns:p14="http://schemas.microsoft.com/office/powerpoint/2010/main" val="4229288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Cliosoft solution used to keep data synchronized across three diverse sites.</a:t>
            </a:r>
          </a:p>
          <a:p>
            <a:endParaRPr lang="en-US" dirty="0"/>
          </a:p>
          <a:p>
            <a:r>
              <a:rPr lang="en-US" dirty="0"/>
              <a:t>Keeping all design and supporting data in one place allowed us to partition tasks without missing a beat. For instance, both LBNL and FNAL wrote RTL, but physical design was done at FNAL. SDF files for back annotation were immediately available for full-chip simulations at both sites.</a:t>
            </a:r>
          </a:p>
          <a:p>
            <a:endParaRPr lang="en-US" dirty="0"/>
          </a:p>
        </p:txBody>
      </p:sp>
      <p:sp>
        <p:nvSpPr>
          <p:cNvPr id="4" name="Slide Number Placeholder 3"/>
          <p:cNvSpPr>
            <a:spLocks noGrp="1"/>
          </p:cNvSpPr>
          <p:nvPr>
            <p:ph type="sldNum" sz="quarter" idx="5"/>
          </p:nvPr>
        </p:nvSpPr>
        <p:spPr/>
        <p:txBody>
          <a:bodyPr/>
          <a:lstStyle/>
          <a:p>
            <a:fld id="{442B33CB-0493-9742-8408-AEC990BC6853}" type="slidenum">
              <a:rPr lang="en-US" smtClean="0"/>
              <a:t>9</a:t>
            </a:fld>
            <a:endParaRPr lang="en-US"/>
          </a:p>
        </p:txBody>
      </p:sp>
    </p:spTree>
    <p:extLst>
      <p:ext uri="{BB962C8B-B14F-4D97-AF65-F5344CB8AC3E}">
        <p14:creationId xmlns:p14="http://schemas.microsoft.com/office/powerpoint/2010/main" val="3972330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C977ED-6668-484C-928F-219E535213C7}"/>
              </a:ext>
            </a:extLst>
          </p:cNvPr>
          <p:cNvPicPr>
            <a:picLocks noChangeAspect="1"/>
          </p:cNvPicPr>
          <p:nvPr userDrawn="1"/>
        </p:nvPicPr>
        <p:blipFill>
          <a:blip r:embed="rId2">
            <a:grayscl/>
          </a:blip>
          <a:stretch>
            <a:fillRect/>
          </a:stretch>
        </p:blipFill>
        <p:spPr>
          <a:xfrm>
            <a:off x="0" y="0"/>
            <a:ext cx="12191999" cy="6858000"/>
          </a:xfrm>
          <a:prstGeom prst="rect">
            <a:avLst/>
          </a:prstGeom>
        </p:spPr>
      </p:pic>
      <p:sp>
        <p:nvSpPr>
          <p:cNvPr id="31" name="Rectangle 30">
            <a:extLst>
              <a:ext uri="{FF2B5EF4-FFF2-40B4-BE49-F238E27FC236}">
                <a16:creationId xmlns:a16="http://schemas.microsoft.com/office/drawing/2014/main" id="{7F6D47D5-9F5A-D44C-84D7-0B00383AE0EA}"/>
              </a:ext>
            </a:extLst>
          </p:cNvPr>
          <p:cNvSpPr/>
          <p:nvPr userDrawn="1"/>
        </p:nvSpPr>
        <p:spPr>
          <a:xfrm>
            <a:off x="-18550" y="0"/>
            <a:ext cx="12209269" cy="6858000"/>
          </a:xfrm>
          <a:prstGeom prst="rect">
            <a:avLst/>
          </a:prstGeom>
          <a:gradFill flip="none" rotWithShape="1">
            <a:gsLst>
              <a:gs pos="0">
                <a:srgbClr val="091C5B">
                  <a:alpha val="91000"/>
                </a:srgbClr>
              </a:gs>
              <a:gs pos="95000">
                <a:srgbClr val="1367BD"/>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049F5CD5-CC2D-7745-B343-C3230AF5A241}"/>
              </a:ext>
            </a:extLst>
          </p:cNvPr>
          <p:cNvSpPr/>
          <p:nvPr userDrawn="1"/>
        </p:nvSpPr>
        <p:spPr>
          <a:xfrm rot="16200000">
            <a:off x="6353785" y="1021066"/>
            <a:ext cx="5513292" cy="6160575"/>
          </a:xfrm>
          <a:prstGeom prst="rtTriangle">
            <a:avLst/>
          </a:prstGeom>
          <a:gradFill flip="none" rotWithShape="1">
            <a:gsLst>
              <a:gs pos="0">
                <a:srgbClr val="1367BD"/>
              </a:gs>
              <a:gs pos="99000">
                <a:srgbClr val="091C5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B02299E3-5C5D-4D4E-A836-EE7CD3E02345}"/>
              </a:ext>
            </a:extLst>
          </p:cNvPr>
          <p:cNvSpPr/>
          <p:nvPr userDrawn="1"/>
        </p:nvSpPr>
        <p:spPr>
          <a:xfrm rot="16200000">
            <a:off x="6924913" y="1583550"/>
            <a:ext cx="5040086" cy="5508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37C663A8-2845-954B-9C95-358CF23823C9}"/>
              </a:ext>
            </a:extLst>
          </p:cNvPr>
          <p:cNvSpPr/>
          <p:nvPr userDrawn="1"/>
        </p:nvSpPr>
        <p:spPr>
          <a:xfrm>
            <a:off x="1322962" y="3560332"/>
            <a:ext cx="8950042" cy="1573306"/>
          </a:xfrm>
          <a:prstGeom prst="parallelogram">
            <a:avLst>
              <a:gd name="adj" fmla="val 110470"/>
            </a:avLst>
          </a:prstGeom>
          <a:gradFill>
            <a:gsLst>
              <a:gs pos="0">
                <a:srgbClr val="1367BD"/>
              </a:gs>
              <a:gs pos="99000">
                <a:srgbClr val="091C5B"/>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a:extLst>
              <a:ext uri="{FF2B5EF4-FFF2-40B4-BE49-F238E27FC236}">
                <a16:creationId xmlns:a16="http://schemas.microsoft.com/office/drawing/2014/main" id="{167DF949-FB40-A241-9AF1-76281AD3B37F}"/>
              </a:ext>
            </a:extLst>
          </p:cNvPr>
          <p:cNvSpPr/>
          <p:nvPr userDrawn="1"/>
        </p:nvSpPr>
        <p:spPr>
          <a:xfrm>
            <a:off x="505477" y="5120833"/>
            <a:ext cx="8098307" cy="751672"/>
          </a:xfrm>
          <a:prstGeom prst="parallelogram">
            <a:avLst>
              <a:gd name="adj" fmla="val 110470"/>
            </a:avLst>
          </a:prstGeom>
          <a:solidFill>
            <a:srgbClr val="FFFFF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arallelogram 24">
            <a:extLst>
              <a:ext uri="{FF2B5EF4-FFF2-40B4-BE49-F238E27FC236}">
                <a16:creationId xmlns:a16="http://schemas.microsoft.com/office/drawing/2014/main" id="{A0FE3BDD-6C64-6546-B858-CBDC79AE11B2}"/>
              </a:ext>
            </a:extLst>
          </p:cNvPr>
          <p:cNvSpPr/>
          <p:nvPr userDrawn="1"/>
        </p:nvSpPr>
        <p:spPr>
          <a:xfrm>
            <a:off x="5134241" y="2994136"/>
            <a:ext cx="5812566" cy="557166"/>
          </a:xfrm>
          <a:prstGeom prst="parallelogram">
            <a:avLst>
              <a:gd name="adj" fmla="val 110470"/>
            </a:avLst>
          </a:prstGeom>
          <a:solidFill>
            <a:srgbClr val="FFFFF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31">
            <a:extLst>
              <a:ext uri="{FF2B5EF4-FFF2-40B4-BE49-F238E27FC236}">
                <a16:creationId xmlns:a16="http://schemas.microsoft.com/office/drawing/2014/main" id="{C87A9969-63F3-8C43-BD04-8FDCD1C60D09}"/>
              </a:ext>
            </a:extLst>
          </p:cNvPr>
          <p:cNvSpPr>
            <a:spLocks noGrp="1"/>
          </p:cNvSpPr>
          <p:nvPr>
            <p:ph type="body" sz="quarter" idx="11" hasCustomPrompt="1"/>
          </p:nvPr>
        </p:nvSpPr>
        <p:spPr>
          <a:xfrm>
            <a:off x="2031210" y="5236960"/>
            <a:ext cx="5352321" cy="526971"/>
          </a:xfrm>
        </p:spPr>
        <p:txBody>
          <a:bodyPr anchor="ctr">
            <a:normAutofit/>
          </a:bodyPr>
          <a:lstStyle>
            <a:lvl1pPr marL="0" indent="0" algn="r">
              <a:buNone/>
              <a:defRPr sz="2000" baseline="0">
                <a:solidFill>
                  <a:srgbClr val="44377D"/>
                </a:solidFill>
                <a:latin typeface="+mj-lt"/>
              </a:defRPr>
            </a:lvl1pPr>
          </a:lstStyle>
          <a:p>
            <a:pPr lvl="0"/>
            <a:r>
              <a:rPr lang="en-US" dirty="0"/>
              <a:t>Subtitle</a:t>
            </a:r>
          </a:p>
        </p:txBody>
      </p:sp>
      <p:sp>
        <p:nvSpPr>
          <p:cNvPr id="34" name="Text Placeholder 31">
            <a:extLst>
              <a:ext uri="{FF2B5EF4-FFF2-40B4-BE49-F238E27FC236}">
                <a16:creationId xmlns:a16="http://schemas.microsoft.com/office/drawing/2014/main" id="{42BF6762-585F-154B-A295-7B5CA71010EB}"/>
              </a:ext>
            </a:extLst>
          </p:cNvPr>
          <p:cNvSpPr>
            <a:spLocks noGrp="1"/>
          </p:cNvSpPr>
          <p:nvPr>
            <p:ph type="body" sz="quarter" idx="12" hasCustomPrompt="1"/>
          </p:nvPr>
        </p:nvSpPr>
        <p:spPr>
          <a:xfrm>
            <a:off x="2775445" y="3551302"/>
            <a:ext cx="5812566" cy="1569530"/>
          </a:xfrm>
        </p:spPr>
        <p:txBody>
          <a:bodyPr anchor="ctr">
            <a:noAutofit/>
          </a:bodyPr>
          <a:lstStyle>
            <a:lvl1pPr marL="0" indent="0" algn="r">
              <a:buNone/>
              <a:defRPr sz="3000" b="1" i="0" cap="all" baseline="0">
                <a:solidFill>
                  <a:schemeClr val="tx1"/>
                </a:solidFill>
                <a:latin typeface="+mj-lt"/>
              </a:defRPr>
            </a:lvl1pPr>
          </a:lstStyle>
          <a:p>
            <a:pPr lvl="0"/>
            <a:r>
              <a:rPr lang="en-US" dirty="0"/>
              <a:t>PRESENTATION TITLE</a:t>
            </a:r>
          </a:p>
        </p:txBody>
      </p:sp>
      <p:sp>
        <p:nvSpPr>
          <p:cNvPr id="2" name="TextBox 1">
            <a:extLst>
              <a:ext uri="{FF2B5EF4-FFF2-40B4-BE49-F238E27FC236}">
                <a16:creationId xmlns:a16="http://schemas.microsoft.com/office/drawing/2014/main" id="{2D90A03C-7FCB-7B4B-B7D8-82DBBA525679}"/>
              </a:ext>
            </a:extLst>
          </p:cNvPr>
          <p:cNvSpPr txBox="1"/>
          <p:nvPr userDrawn="1"/>
        </p:nvSpPr>
        <p:spPr>
          <a:xfrm>
            <a:off x="6763423" y="3105673"/>
            <a:ext cx="3068284" cy="334092"/>
          </a:xfrm>
          <a:prstGeom prst="rect">
            <a:avLst/>
          </a:prstGeom>
        </p:spPr>
        <p:txBody>
          <a:bodyPr vert="horz" wrap="square" lIns="91440" tIns="45720" rIns="91440" bIns="45720" rtlCol="0" anchor="ctr">
            <a:noAutofit/>
          </a:bodyPr>
          <a:lstStyle/>
          <a:p>
            <a:pPr lvl="0" algn="r"/>
            <a:r>
              <a:rPr lang="en-US" sz="1200" dirty="0">
                <a:solidFill>
                  <a:srgbClr val="44377D"/>
                </a:solidFill>
                <a:latin typeface="+mj-lt"/>
              </a:rPr>
              <a:t>Confidential © Cliosoft 2022  </a:t>
            </a:r>
          </a:p>
        </p:txBody>
      </p:sp>
      <p:pic>
        <p:nvPicPr>
          <p:cNvPr id="5" name="Picture 4">
            <a:extLst>
              <a:ext uri="{FF2B5EF4-FFF2-40B4-BE49-F238E27FC236}">
                <a16:creationId xmlns:a16="http://schemas.microsoft.com/office/drawing/2014/main" id="{6E21EFF8-9FA6-3B4C-BD7E-D1C7FDE79E0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21040" y="5724144"/>
            <a:ext cx="3529584" cy="742520"/>
          </a:xfrm>
          <a:prstGeom prst="rect">
            <a:avLst/>
          </a:prstGeom>
        </p:spPr>
      </p:pic>
    </p:spTree>
    <p:extLst>
      <p:ext uri="{BB962C8B-B14F-4D97-AF65-F5344CB8AC3E}">
        <p14:creationId xmlns:p14="http://schemas.microsoft.com/office/powerpoint/2010/main" val="127695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Takeaway - Bottom">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AE0D4932-EDFD-0E4F-B969-D0700512DAF2}"/>
              </a:ext>
            </a:extLst>
          </p:cNvPr>
          <p:cNvSpPr>
            <a:spLocks noGrp="1"/>
          </p:cNvSpPr>
          <p:nvPr>
            <p:ph type="title" hasCustomPrompt="1"/>
          </p:nvPr>
        </p:nvSpPr>
        <p:spPr bwMode="gray">
          <a:xfrm>
            <a:off x="466531" y="333588"/>
            <a:ext cx="11215396" cy="706964"/>
          </a:xfrm>
          <a:prstGeom prst="rect">
            <a:avLst/>
          </a:prstGeom>
        </p:spPr>
        <p:txBody>
          <a:bodyPr vert="horz" lIns="91440" tIns="45720" rIns="91440" bIns="45720" rtlCol="0" anchor="t">
            <a:noAutofit/>
          </a:bodyPr>
          <a:lstStyle>
            <a:lvl1pPr algn="ctr">
              <a:defRPr sz="4000"/>
            </a:lvl1pPr>
          </a:lstStyle>
          <a:p>
            <a:r>
              <a:rPr lang="en-US"/>
              <a:t>CLICK TO EDIT MASTER TITLE STYLE</a:t>
            </a:r>
            <a:endParaRPr lang="en-US" dirty="0"/>
          </a:p>
        </p:txBody>
      </p:sp>
      <p:cxnSp>
        <p:nvCxnSpPr>
          <p:cNvPr id="4" name="Straight Connector 3">
            <a:extLst>
              <a:ext uri="{FF2B5EF4-FFF2-40B4-BE49-F238E27FC236}">
                <a16:creationId xmlns:a16="http://schemas.microsoft.com/office/drawing/2014/main" id="{50B55240-D532-ED49-8BBA-8B225A27FF5C}"/>
              </a:ext>
            </a:extLst>
          </p:cNvPr>
          <p:cNvCxnSpPr>
            <a:cxnSpLocks/>
          </p:cNvCxnSpPr>
          <p:nvPr userDrawn="1"/>
        </p:nvCxnSpPr>
        <p:spPr>
          <a:xfrm>
            <a:off x="4851491" y="243423"/>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8BD4E2D-6B35-E045-97D3-DC2448604360}"/>
              </a:ext>
            </a:extLst>
          </p:cNvPr>
          <p:cNvSpPr/>
          <p:nvPr userDrawn="1"/>
        </p:nvSpPr>
        <p:spPr bwMode="auto">
          <a:xfrm>
            <a:off x="0" y="5776686"/>
            <a:ext cx="12192000" cy="1081314"/>
          </a:xfrm>
          <a:prstGeom prst="rect">
            <a:avLst/>
          </a:prstGeom>
          <a:gradFill flip="none" rotWithShape="1">
            <a:gsLst>
              <a:gs pos="0">
                <a:schemeClr val="accent1"/>
              </a:gs>
              <a:gs pos="68000">
                <a:srgbClr val="45B0F8"/>
              </a:gs>
              <a:gs pos="100000">
                <a:schemeClr val="accent2">
                  <a:alpha val="9869"/>
                </a:schemeClr>
              </a:gs>
            </a:gsLst>
            <a:lin ang="0" scaled="1"/>
            <a:tileRect/>
          </a:gradFill>
          <a:ln>
            <a:noFill/>
          </a:ln>
        </p:spPr>
        <p:txBody>
          <a:bodyPr vert="horz" wrap="square" lIns="91440" tIns="45720" rIns="91440" bIns="45720" numCol="1" rtlCol="0" anchor="t" anchorCtr="0" compatLnSpc="1">
            <a:prstTxWarp prst="textNoShape">
              <a:avLst/>
            </a:prstTxWarp>
          </a:bodyPr>
          <a:lstStyle/>
          <a:p>
            <a:pPr algn="ctr"/>
            <a:endParaRPr lang="en-US" sz="3000" dirty="0">
              <a:solidFill>
                <a:schemeClr val="bg1"/>
              </a:solidFill>
            </a:endParaRPr>
          </a:p>
        </p:txBody>
      </p:sp>
      <p:sp>
        <p:nvSpPr>
          <p:cNvPr id="10" name="Text Placeholder 11">
            <a:extLst>
              <a:ext uri="{FF2B5EF4-FFF2-40B4-BE49-F238E27FC236}">
                <a16:creationId xmlns:a16="http://schemas.microsoft.com/office/drawing/2014/main" id="{CE19A899-9A92-634F-94D8-B37D15F5AA59}"/>
              </a:ext>
            </a:extLst>
          </p:cNvPr>
          <p:cNvSpPr>
            <a:spLocks noGrp="1"/>
          </p:cNvSpPr>
          <p:nvPr>
            <p:ph type="body" sz="quarter" idx="11" hasCustomPrompt="1"/>
          </p:nvPr>
        </p:nvSpPr>
        <p:spPr>
          <a:xfrm>
            <a:off x="466531" y="5929393"/>
            <a:ext cx="7468429" cy="775899"/>
          </a:xfrm>
        </p:spPr>
        <p:txBody>
          <a:bodyPr anchor="ctr">
            <a:normAutofit/>
          </a:bodyPr>
          <a:lstStyle>
            <a:lvl1pPr algn="l">
              <a:buNone/>
              <a:defRPr sz="3000" b="1">
                <a:solidFill>
                  <a:srgbClr val="FFFFFF"/>
                </a:solidFill>
                <a:latin typeface="+mj-lt"/>
              </a:defRPr>
            </a:lvl1pPr>
          </a:lstStyle>
          <a:p>
            <a:pPr lvl="0"/>
            <a:r>
              <a:rPr lang="en-US"/>
              <a:t>Click To Edit Master Text Styles</a:t>
            </a:r>
          </a:p>
        </p:txBody>
      </p:sp>
      <p:grpSp>
        <p:nvGrpSpPr>
          <p:cNvPr id="14" name="Group 13">
            <a:extLst>
              <a:ext uri="{FF2B5EF4-FFF2-40B4-BE49-F238E27FC236}">
                <a16:creationId xmlns:a16="http://schemas.microsoft.com/office/drawing/2014/main" id="{702D4EBB-8F08-B047-8C25-7F14C514DED8}"/>
              </a:ext>
            </a:extLst>
          </p:cNvPr>
          <p:cNvGrpSpPr/>
          <p:nvPr userDrawn="1"/>
        </p:nvGrpSpPr>
        <p:grpSpPr>
          <a:xfrm>
            <a:off x="9872433" y="6492875"/>
            <a:ext cx="2326882" cy="409400"/>
            <a:chOff x="9872433" y="6492875"/>
            <a:chExt cx="2326882" cy="409400"/>
          </a:xfrm>
        </p:grpSpPr>
        <p:grpSp>
          <p:nvGrpSpPr>
            <p:cNvPr id="15" name="Group 14">
              <a:extLst>
                <a:ext uri="{FF2B5EF4-FFF2-40B4-BE49-F238E27FC236}">
                  <a16:creationId xmlns:a16="http://schemas.microsoft.com/office/drawing/2014/main" id="{D47B6ACB-67DD-DE45-94E0-B462D9D00ABF}"/>
                </a:ext>
              </a:extLst>
            </p:cNvPr>
            <p:cNvGrpSpPr/>
            <p:nvPr userDrawn="1"/>
          </p:nvGrpSpPr>
          <p:grpSpPr>
            <a:xfrm>
              <a:off x="9872433" y="6492875"/>
              <a:ext cx="2326882" cy="365124"/>
              <a:chOff x="9872433" y="6492875"/>
              <a:chExt cx="2326882" cy="365124"/>
            </a:xfrm>
          </p:grpSpPr>
          <p:sp>
            <p:nvSpPr>
              <p:cNvPr id="17" name="Graphic 17">
                <a:extLst>
                  <a:ext uri="{FF2B5EF4-FFF2-40B4-BE49-F238E27FC236}">
                    <a16:creationId xmlns:a16="http://schemas.microsoft.com/office/drawing/2014/main" id="{5A0A073B-1807-4D4A-B988-9DBBDC37BEDB}"/>
                  </a:ext>
                </a:extLst>
              </p:cNvPr>
              <p:cNvSpPr/>
              <p:nvPr userDrawn="1"/>
            </p:nvSpPr>
            <p:spPr>
              <a:xfrm rot="10800000">
                <a:off x="9872433" y="6492875"/>
                <a:ext cx="1381125" cy="365124"/>
              </a:xfrm>
              <a:custGeom>
                <a:avLst/>
                <a:gdLst>
                  <a:gd name="connsiteX0" fmla="*/ 0 w 4038600"/>
                  <a:gd name="connsiteY0" fmla="*/ 0 h 1409700"/>
                  <a:gd name="connsiteX1" fmla="*/ 0 w 4038600"/>
                  <a:gd name="connsiteY1" fmla="*/ 766763 h 1409700"/>
                  <a:gd name="connsiteX2" fmla="*/ 1311593 w 4038600"/>
                  <a:gd name="connsiteY2" fmla="*/ 1352550 h 1409700"/>
                  <a:gd name="connsiteX3" fmla="*/ 3412808 w 4038600"/>
                  <a:gd name="connsiteY3" fmla="*/ 614363 h 1409700"/>
                  <a:gd name="connsiteX4" fmla="*/ 4041458 w 4038600"/>
                  <a:gd name="connsiteY4" fmla="*/ 953 h 1409700"/>
                  <a:gd name="connsiteX5" fmla="*/ 0 w 4038600"/>
                  <a:gd name="connsiteY5" fmla="*/ 953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00" h="1409700">
                    <a:moveTo>
                      <a:pt x="0" y="0"/>
                    </a:moveTo>
                    <a:lnTo>
                      <a:pt x="0" y="766763"/>
                    </a:lnTo>
                    <a:cubicBezTo>
                      <a:pt x="210503" y="1273493"/>
                      <a:pt x="787718" y="1536383"/>
                      <a:pt x="1311593" y="1352550"/>
                    </a:cubicBezTo>
                    <a:lnTo>
                      <a:pt x="3412808" y="614363"/>
                    </a:lnTo>
                    <a:cubicBezTo>
                      <a:pt x="3712845" y="508635"/>
                      <a:pt x="3934778" y="278130"/>
                      <a:pt x="4041458" y="953"/>
                    </a:cubicBezTo>
                    <a:lnTo>
                      <a:pt x="0" y="953"/>
                    </a:lnTo>
                    <a:close/>
                  </a:path>
                </a:pathLst>
              </a:custGeom>
              <a:gradFill>
                <a:gsLst>
                  <a:gs pos="0">
                    <a:schemeClr val="accent3">
                      <a:lumMod val="75000"/>
                    </a:schemeClr>
                  </a:gs>
                  <a:gs pos="72000">
                    <a:schemeClr val="accent3"/>
                  </a:gs>
                </a:gsLst>
                <a:lin ang="2700000" scaled="1"/>
              </a:gradFill>
              <a:ln w="9525" cap="flat">
                <a:noFill/>
                <a:prstDash val="solid"/>
                <a:miter/>
              </a:ln>
            </p:spPr>
            <p:txBody>
              <a:bodyPr rtlCol="0" anchor="ctr"/>
              <a:lstStyle/>
              <a:p>
                <a:endParaRPr lang="en-ID"/>
              </a:p>
            </p:txBody>
          </p:sp>
          <p:sp>
            <p:nvSpPr>
              <p:cNvPr id="18" name="Graphic 17">
                <a:extLst>
                  <a:ext uri="{FF2B5EF4-FFF2-40B4-BE49-F238E27FC236}">
                    <a16:creationId xmlns:a16="http://schemas.microsoft.com/office/drawing/2014/main" id="{710623F8-B678-764F-91C8-F086D50B9C99}"/>
                  </a:ext>
                </a:extLst>
              </p:cNvPr>
              <p:cNvSpPr/>
              <p:nvPr userDrawn="1"/>
            </p:nvSpPr>
            <p:spPr>
              <a:xfrm rot="10800000">
                <a:off x="9939111" y="6492875"/>
                <a:ext cx="2260204" cy="365122"/>
              </a:xfrm>
              <a:custGeom>
                <a:avLst/>
                <a:gdLst>
                  <a:gd name="connsiteX0" fmla="*/ 0 w 4038600"/>
                  <a:gd name="connsiteY0" fmla="*/ 0 h 1409700"/>
                  <a:gd name="connsiteX1" fmla="*/ 0 w 4038600"/>
                  <a:gd name="connsiteY1" fmla="*/ 766763 h 1409700"/>
                  <a:gd name="connsiteX2" fmla="*/ 1311593 w 4038600"/>
                  <a:gd name="connsiteY2" fmla="*/ 1352550 h 1409700"/>
                  <a:gd name="connsiteX3" fmla="*/ 3412808 w 4038600"/>
                  <a:gd name="connsiteY3" fmla="*/ 614363 h 1409700"/>
                  <a:gd name="connsiteX4" fmla="*/ 4041458 w 4038600"/>
                  <a:gd name="connsiteY4" fmla="*/ 953 h 1409700"/>
                  <a:gd name="connsiteX5" fmla="*/ 0 w 4038600"/>
                  <a:gd name="connsiteY5" fmla="*/ 953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00" h="1409700">
                    <a:moveTo>
                      <a:pt x="0" y="0"/>
                    </a:moveTo>
                    <a:lnTo>
                      <a:pt x="0" y="766763"/>
                    </a:lnTo>
                    <a:cubicBezTo>
                      <a:pt x="210503" y="1273493"/>
                      <a:pt x="787718" y="1536383"/>
                      <a:pt x="1311593" y="1352550"/>
                    </a:cubicBezTo>
                    <a:lnTo>
                      <a:pt x="3412808" y="614363"/>
                    </a:lnTo>
                    <a:cubicBezTo>
                      <a:pt x="3712845" y="508635"/>
                      <a:pt x="3934778" y="278130"/>
                      <a:pt x="4041458" y="953"/>
                    </a:cubicBezTo>
                    <a:lnTo>
                      <a:pt x="0" y="953"/>
                    </a:lnTo>
                    <a:close/>
                  </a:path>
                </a:pathLst>
              </a:custGeom>
              <a:gradFill>
                <a:gsLst>
                  <a:gs pos="0">
                    <a:schemeClr val="accent1"/>
                  </a:gs>
                  <a:gs pos="72000">
                    <a:schemeClr val="accent2"/>
                  </a:gs>
                </a:gsLst>
                <a:lin ang="18900000" scaled="1"/>
              </a:gradFill>
              <a:ln w="9525" cap="flat">
                <a:noFill/>
                <a:prstDash val="solid"/>
                <a:miter/>
              </a:ln>
            </p:spPr>
            <p:txBody>
              <a:bodyPr rtlCol="0" anchor="ctr"/>
              <a:lstStyle/>
              <a:p>
                <a:endParaRPr lang="en-ID"/>
              </a:p>
            </p:txBody>
          </p:sp>
        </p:grpSp>
        <p:sp>
          <p:nvSpPr>
            <p:cNvPr id="16" name="TextBox 15">
              <a:extLst>
                <a:ext uri="{FF2B5EF4-FFF2-40B4-BE49-F238E27FC236}">
                  <a16:creationId xmlns:a16="http://schemas.microsoft.com/office/drawing/2014/main" id="{DBB9C8A0-C71C-4C42-A5F9-A0FF3ACC1355}"/>
                </a:ext>
              </a:extLst>
            </p:cNvPr>
            <p:cNvSpPr txBox="1"/>
            <p:nvPr userDrawn="1"/>
          </p:nvSpPr>
          <p:spPr>
            <a:xfrm>
              <a:off x="10112850" y="6669244"/>
              <a:ext cx="1535420" cy="233031"/>
            </a:xfrm>
            <a:prstGeom prst="rect">
              <a:avLst/>
            </a:prstGeom>
          </p:spPr>
          <p:txBody>
            <a:bodyPr vert="horz" wrap="none" lIns="91440" tIns="45720" rIns="91440" bIns="45720" rtlCol="0" anchor="ctr">
              <a:normAutofit/>
            </a:bodyPr>
            <a:lstStyle/>
            <a:p>
              <a:pPr algn="l"/>
              <a:r>
                <a:rPr lang="en-GB" sz="700" dirty="0">
                  <a:solidFill>
                    <a:srgbClr val="FFFFFF"/>
                  </a:solidFill>
                </a:rPr>
                <a:t>Confidential © Cliosoft 2022 </a:t>
              </a:r>
            </a:p>
          </p:txBody>
        </p:sp>
      </p:grpSp>
      <p:sp>
        <p:nvSpPr>
          <p:cNvPr id="19" name="TextBox 18">
            <a:extLst>
              <a:ext uri="{FF2B5EF4-FFF2-40B4-BE49-F238E27FC236}">
                <a16:creationId xmlns:a16="http://schemas.microsoft.com/office/drawing/2014/main" id="{167AED5D-83FE-1B44-8590-0B64F41DB3D4}"/>
              </a:ext>
            </a:extLst>
          </p:cNvPr>
          <p:cNvSpPr txBox="1"/>
          <p:nvPr userDrawn="1"/>
        </p:nvSpPr>
        <p:spPr>
          <a:xfrm>
            <a:off x="11619200" y="6442535"/>
            <a:ext cx="450880" cy="471170"/>
          </a:xfrm>
          <a:prstGeom prst="rect">
            <a:avLst/>
          </a:prstGeom>
        </p:spPr>
        <p:txBody>
          <a:bodyPr vert="horz" wrap="square" lIns="91440" tIns="45720" rIns="91440" bIns="45720" rtlCol="0" anchor="ctr">
            <a:normAutofit/>
          </a:bodyPr>
          <a:lstStyle/>
          <a:p>
            <a:pPr algn="ctr"/>
            <a:fld id="{31E6C94C-69C8-0748-9BAE-7862CCAD21E7}" type="slidenum">
              <a:rPr lang="en-US" sz="1200"/>
              <a:pPr algn="ctr"/>
              <a:t>‹#›</a:t>
            </a:fld>
            <a:endParaRPr lang="en-US" sz="1200"/>
          </a:p>
        </p:txBody>
      </p:sp>
    </p:spTree>
    <p:extLst>
      <p:ext uri="{BB962C8B-B14F-4D97-AF65-F5344CB8AC3E}">
        <p14:creationId xmlns:p14="http://schemas.microsoft.com/office/powerpoint/2010/main" val="114654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Message + Full Screensho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13A441-57D2-7042-8C58-5E452653E82E}"/>
              </a:ext>
            </a:extLst>
          </p:cNvPr>
          <p:cNvSpPr/>
          <p:nvPr userDrawn="1"/>
        </p:nvSpPr>
        <p:spPr>
          <a:xfrm rot="10800000">
            <a:off x="7429500" y="-2"/>
            <a:ext cx="4762500" cy="6858001"/>
          </a:xfrm>
          <a:custGeom>
            <a:avLst/>
            <a:gdLst>
              <a:gd name="connsiteX0" fmla="*/ 3453229 w 4762500"/>
              <a:gd name="connsiteY0" fmla="*/ 6858000 h 6858000"/>
              <a:gd name="connsiteX1" fmla="*/ 0 w 4762500"/>
              <a:gd name="connsiteY1" fmla="*/ 6858000 h 6858000"/>
              <a:gd name="connsiteX2" fmla="*/ 0 w 4762500"/>
              <a:gd name="connsiteY2" fmla="*/ 0 h 6858000"/>
              <a:gd name="connsiteX3" fmla="*/ 3341459 w 4762500"/>
              <a:gd name="connsiteY3" fmla="*/ 0 h 6858000"/>
              <a:gd name="connsiteX4" fmla="*/ 4762500 w 4762500"/>
              <a:gd name="connsiteY4" fmla="*/ 2177959 h 6858000"/>
              <a:gd name="connsiteX5" fmla="*/ 4762500 w 4762500"/>
              <a:gd name="connsiteY5" fmla="*/ 61995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0" h="6858000">
                <a:moveTo>
                  <a:pt x="3453229" y="6858000"/>
                </a:moveTo>
                <a:lnTo>
                  <a:pt x="0" y="6858000"/>
                </a:lnTo>
                <a:lnTo>
                  <a:pt x="0" y="0"/>
                </a:lnTo>
                <a:lnTo>
                  <a:pt x="3341459" y="0"/>
                </a:lnTo>
                <a:lnTo>
                  <a:pt x="4762500" y="2177959"/>
                </a:lnTo>
                <a:lnTo>
                  <a:pt x="4762500" y="6199589"/>
                </a:lnTo>
                <a:close/>
              </a:path>
            </a:pathLst>
          </a:custGeom>
          <a:gradFill>
            <a:gsLst>
              <a:gs pos="0">
                <a:schemeClr val="accent1"/>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8901" y="660252"/>
            <a:ext cx="5699760" cy="5497382"/>
          </a:xfrm>
          <a:prstGeom prst="rect">
            <a:avLst/>
          </a:prstGeom>
        </p:spPr>
      </p:pic>
      <p:sp>
        <p:nvSpPr>
          <p:cNvPr id="6" name="Picture Placeholder 2"/>
          <p:cNvSpPr>
            <a:spLocks noGrp="1"/>
          </p:cNvSpPr>
          <p:nvPr>
            <p:ph type="pic" sz="quarter" idx="10"/>
          </p:nvPr>
        </p:nvSpPr>
        <p:spPr>
          <a:xfrm>
            <a:off x="6690644" y="938047"/>
            <a:ext cx="5239224" cy="3278748"/>
          </a:xfrm>
          <a:prstGeom prst="rect">
            <a:avLst/>
          </a:prstGeom>
          <a:solidFill>
            <a:schemeClr val="bg1"/>
          </a:solidFill>
        </p:spPr>
        <p:txBody>
          <a:bodyPr/>
          <a:lstStyle/>
          <a:p>
            <a:r>
              <a:rPr lang="en-US" dirty="0"/>
              <a:t>Click icon to add picture</a:t>
            </a:r>
            <a:endParaRPr lang="en-GB" dirty="0"/>
          </a:p>
        </p:txBody>
      </p:sp>
      <p:sp>
        <p:nvSpPr>
          <p:cNvPr id="4" name="Text Placeholder 6">
            <a:extLst>
              <a:ext uri="{FF2B5EF4-FFF2-40B4-BE49-F238E27FC236}">
                <a16:creationId xmlns:a16="http://schemas.microsoft.com/office/drawing/2014/main" id="{21D52C2B-9A9E-4959-AA43-66E5B9208476}"/>
              </a:ext>
            </a:extLst>
          </p:cNvPr>
          <p:cNvSpPr>
            <a:spLocks noGrp="1"/>
          </p:cNvSpPr>
          <p:nvPr>
            <p:ph type="body" sz="quarter" idx="28" hasCustomPrompt="1"/>
          </p:nvPr>
        </p:nvSpPr>
        <p:spPr>
          <a:xfrm>
            <a:off x="663060" y="2971799"/>
            <a:ext cx="5432939" cy="3521075"/>
          </a:xfrm>
          <a:prstGeom prst="rect">
            <a:avLst/>
          </a:prstGeom>
        </p:spPr>
        <p:txBody>
          <a:bodyPr numCol="1" spcCol="360000" anchor="ctr">
            <a:normAutofit/>
          </a:bodyPr>
          <a:lstStyle>
            <a:lvl1pPr marL="285750" marR="0" indent="-285750" algn="l" defTabSz="914400" rtl="0" eaLnBrk="1" fontAlgn="auto" latinLnBrk="0" hangingPunct="1">
              <a:lnSpc>
                <a:spcPct val="100000"/>
              </a:lnSpc>
              <a:spcBef>
                <a:spcPts val="2000"/>
              </a:spcBef>
              <a:spcAft>
                <a:spcPts val="0"/>
              </a:spcAft>
              <a:buClr>
                <a:schemeClr val="accent2"/>
              </a:buClr>
              <a:buSzTx/>
              <a:buFont typeface="Arial" panose="020B0604020202020204" pitchFamily="34" charset="0"/>
              <a:buChar char="•"/>
              <a:tabLst/>
              <a:defRPr sz="2200" spc="100" baseline="0">
                <a:solidFill>
                  <a:schemeClr val="accent2">
                    <a:lumMod val="60000"/>
                    <a:lumOff val="40000"/>
                  </a:schemeClr>
                </a:solidFill>
                <a:latin typeface="+mn-lt"/>
                <a:ea typeface="Lato Heavy" panose="020F0502020204030203" pitchFamily="34" charset="0"/>
                <a:cs typeface="Lato Heavy" panose="020F0502020204030203" pitchFamily="34" charset="0"/>
              </a:defRPr>
            </a:lvl1pPr>
            <a:lvl2pPr>
              <a:lnSpc>
                <a:spcPct val="100000"/>
              </a:lnSpc>
              <a:defRPr sz="1800" spc="100" baseline="0">
                <a:solidFill>
                  <a:schemeClr val="tx1"/>
                </a:solidFill>
                <a:latin typeface="+mn-lt"/>
                <a:ea typeface="Lato Heavy" panose="020F0502020204030203" pitchFamily="34" charset="0"/>
                <a:cs typeface="Lato Heavy" panose="020F0502020204030203" pitchFamily="34" charset="0"/>
              </a:defRPr>
            </a:lvl2pPr>
            <a:lvl3pPr>
              <a:lnSpc>
                <a:spcPct val="100000"/>
              </a:lnSpc>
              <a:defRPr sz="1400" spc="100" baseline="0">
                <a:latin typeface="+mn-lt"/>
                <a:ea typeface="Lato Heavy" panose="020F0502020204030203" pitchFamily="34" charset="0"/>
                <a:cs typeface="Lato Heavy" panose="020F0502020204030203" pitchFamily="34" charset="0"/>
              </a:defRPr>
            </a:lvl3pPr>
            <a:lvl4pPr>
              <a:lnSpc>
                <a:spcPct val="150000"/>
              </a:lnSpc>
              <a:defRPr sz="2400" spc="100" baseline="0">
                <a:latin typeface="+mn-lt"/>
                <a:ea typeface="Lato Heavy" panose="020F0502020204030203" pitchFamily="34" charset="0"/>
                <a:cs typeface="Lato Heavy" panose="020F0502020204030203" pitchFamily="34" charset="0"/>
              </a:defRPr>
            </a:lvl4pPr>
            <a:lvl5pPr>
              <a:lnSpc>
                <a:spcPct val="150000"/>
              </a:lnSpc>
              <a:defRPr sz="2400" spc="100" baseline="0">
                <a:latin typeface="+mn-lt"/>
                <a:ea typeface="Lato Heavy" panose="020F0502020204030203" pitchFamily="34" charset="0"/>
                <a:cs typeface="Lato Heavy" panose="020F0502020204030203" pitchFamily="34" charset="0"/>
              </a:defRPr>
            </a:lvl5pPr>
          </a:lstStyle>
          <a:p>
            <a:pPr lvl="0"/>
            <a:r>
              <a:rPr lang="en-ID" dirty="0"/>
              <a:t>Add Message</a:t>
            </a:r>
          </a:p>
        </p:txBody>
      </p:sp>
      <p:sp>
        <p:nvSpPr>
          <p:cNvPr id="7" name="Title 1">
            <a:extLst>
              <a:ext uri="{FF2B5EF4-FFF2-40B4-BE49-F238E27FC236}">
                <a16:creationId xmlns:a16="http://schemas.microsoft.com/office/drawing/2014/main" id="{17C2079F-C65C-40B7-B680-F153D4468217}"/>
              </a:ext>
            </a:extLst>
          </p:cNvPr>
          <p:cNvSpPr>
            <a:spLocks noGrp="1"/>
          </p:cNvSpPr>
          <p:nvPr>
            <p:ph type="title" hasCustomPrompt="1"/>
          </p:nvPr>
        </p:nvSpPr>
        <p:spPr>
          <a:xfrm>
            <a:off x="663060" y="863327"/>
            <a:ext cx="5432939"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9" name="Straight Connector 8">
            <a:extLst>
              <a:ext uri="{FF2B5EF4-FFF2-40B4-BE49-F238E27FC236}">
                <a16:creationId xmlns:a16="http://schemas.microsoft.com/office/drawing/2014/main" id="{286047C2-07E9-3A46-B54E-267713B4D5A7}"/>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414B030-44F1-FF47-A266-B1FF69233186}"/>
              </a:ext>
            </a:extLst>
          </p:cNvPr>
          <p:cNvGrpSpPr/>
          <p:nvPr userDrawn="1"/>
        </p:nvGrpSpPr>
        <p:grpSpPr>
          <a:xfrm>
            <a:off x="9872433" y="6492875"/>
            <a:ext cx="2326882" cy="409400"/>
            <a:chOff x="9872433" y="6492875"/>
            <a:chExt cx="2326882" cy="409400"/>
          </a:xfrm>
        </p:grpSpPr>
        <p:grpSp>
          <p:nvGrpSpPr>
            <p:cNvPr id="11" name="Group 10">
              <a:extLst>
                <a:ext uri="{FF2B5EF4-FFF2-40B4-BE49-F238E27FC236}">
                  <a16:creationId xmlns:a16="http://schemas.microsoft.com/office/drawing/2014/main" id="{A24B0C87-4B57-DE45-8FF3-51DFBE02832A}"/>
                </a:ext>
              </a:extLst>
            </p:cNvPr>
            <p:cNvGrpSpPr/>
            <p:nvPr userDrawn="1"/>
          </p:nvGrpSpPr>
          <p:grpSpPr>
            <a:xfrm>
              <a:off x="9872433" y="6492875"/>
              <a:ext cx="2326882" cy="365124"/>
              <a:chOff x="9872433" y="6492875"/>
              <a:chExt cx="2326882" cy="365124"/>
            </a:xfrm>
          </p:grpSpPr>
          <p:sp>
            <p:nvSpPr>
              <p:cNvPr id="14" name="Graphic 17">
                <a:extLst>
                  <a:ext uri="{FF2B5EF4-FFF2-40B4-BE49-F238E27FC236}">
                    <a16:creationId xmlns:a16="http://schemas.microsoft.com/office/drawing/2014/main" id="{DEC344A2-0B9B-4642-BEDA-E170828A8015}"/>
                  </a:ext>
                </a:extLst>
              </p:cNvPr>
              <p:cNvSpPr/>
              <p:nvPr userDrawn="1"/>
            </p:nvSpPr>
            <p:spPr>
              <a:xfrm rot="10800000">
                <a:off x="9872433" y="6492875"/>
                <a:ext cx="1381125" cy="365124"/>
              </a:xfrm>
              <a:custGeom>
                <a:avLst/>
                <a:gdLst>
                  <a:gd name="connsiteX0" fmla="*/ 0 w 4038600"/>
                  <a:gd name="connsiteY0" fmla="*/ 0 h 1409700"/>
                  <a:gd name="connsiteX1" fmla="*/ 0 w 4038600"/>
                  <a:gd name="connsiteY1" fmla="*/ 766763 h 1409700"/>
                  <a:gd name="connsiteX2" fmla="*/ 1311593 w 4038600"/>
                  <a:gd name="connsiteY2" fmla="*/ 1352550 h 1409700"/>
                  <a:gd name="connsiteX3" fmla="*/ 3412808 w 4038600"/>
                  <a:gd name="connsiteY3" fmla="*/ 614363 h 1409700"/>
                  <a:gd name="connsiteX4" fmla="*/ 4041458 w 4038600"/>
                  <a:gd name="connsiteY4" fmla="*/ 953 h 1409700"/>
                  <a:gd name="connsiteX5" fmla="*/ 0 w 4038600"/>
                  <a:gd name="connsiteY5" fmla="*/ 953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00" h="1409700">
                    <a:moveTo>
                      <a:pt x="0" y="0"/>
                    </a:moveTo>
                    <a:lnTo>
                      <a:pt x="0" y="766763"/>
                    </a:lnTo>
                    <a:cubicBezTo>
                      <a:pt x="210503" y="1273493"/>
                      <a:pt x="787718" y="1536383"/>
                      <a:pt x="1311593" y="1352550"/>
                    </a:cubicBezTo>
                    <a:lnTo>
                      <a:pt x="3412808" y="614363"/>
                    </a:lnTo>
                    <a:cubicBezTo>
                      <a:pt x="3712845" y="508635"/>
                      <a:pt x="3934778" y="278130"/>
                      <a:pt x="4041458" y="953"/>
                    </a:cubicBezTo>
                    <a:lnTo>
                      <a:pt x="0" y="953"/>
                    </a:lnTo>
                    <a:close/>
                  </a:path>
                </a:pathLst>
              </a:custGeom>
              <a:gradFill>
                <a:gsLst>
                  <a:gs pos="0">
                    <a:schemeClr val="accent3">
                      <a:lumMod val="75000"/>
                    </a:schemeClr>
                  </a:gs>
                  <a:gs pos="72000">
                    <a:schemeClr val="accent3"/>
                  </a:gs>
                </a:gsLst>
                <a:lin ang="2700000" scaled="1"/>
              </a:gradFill>
              <a:ln w="9525" cap="flat">
                <a:noFill/>
                <a:prstDash val="solid"/>
                <a:miter/>
              </a:ln>
            </p:spPr>
            <p:txBody>
              <a:bodyPr rtlCol="0" anchor="ctr"/>
              <a:lstStyle/>
              <a:p>
                <a:endParaRPr lang="en-ID"/>
              </a:p>
            </p:txBody>
          </p:sp>
          <p:sp>
            <p:nvSpPr>
              <p:cNvPr id="15" name="Graphic 17">
                <a:extLst>
                  <a:ext uri="{FF2B5EF4-FFF2-40B4-BE49-F238E27FC236}">
                    <a16:creationId xmlns:a16="http://schemas.microsoft.com/office/drawing/2014/main" id="{1337B278-1D53-6641-BB11-7109D4D3F04A}"/>
                  </a:ext>
                </a:extLst>
              </p:cNvPr>
              <p:cNvSpPr/>
              <p:nvPr userDrawn="1"/>
            </p:nvSpPr>
            <p:spPr>
              <a:xfrm rot="10800000">
                <a:off x="9939111" y="6492875"/>
                <a:ext cx="2260204" cy="365122"/>
              </a:xfrm>
              <a:custGeom>
                <a:avLst/>
                <a:gdLst>
                  <a:gd name="connsiteX0" fmla="*/ 0 w 4038600"/>
                  <a:gd name="connsiteY0" fmla="*/ 0 h 1409700"/>
                  <a:gd name="connsiteX1" fmla="*/ 0 w 4038600"/>
                  <a:gd name="connsiteY1" fmla="*/ 766763 h 1409700"/>
                  <a:gd name="connsiteX2" fmla="*/ 1311593 w 4038600"/>
                  <a:gd name="connsiteY2" fmla="*/ 1352550 h 1409700"/>
                  <a:gd name="connsiteX3" fmla="*/ 3412808 w 4038600"/>
                  <a:gd name="connsiteY3" fmla="*/ 614363 h 1409700"/>
                  <a:gd name="connsiteX4" fmla="*/ 4041458 w 4038600"/>
                  <a:gd name="connsiteY4" fmla="*/ 953 h 1409700"/>
                  <a:gd name="connsiteX5" fmla="*/ 0 w 4038600"/>
                  <a:gd name="connsiteY5" fmla="*/ 953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00" h="1409700">
                    <a:moveTo>
                      <a:pt x="0" y="0"/>
                    </a:moveTo>
                    <a:lnTo>
                      <a:pt x="0" y="766763"/>
                    </a:lnTo>
                    <a:cubicBezTo>
                      <a:pt x="210503" y="1273493"/>
                      <a:pt x="787718" y="1536383"/>
                      <a:pt x="1311593" y="1352550"/>
                    </a:cubicBezTo>
                    <a:lnTo>
                      <a:pt x="3412808" y="614363"/>
                    </a:lnTo>
                    <a:cubicBezTo>
                      <a:pt x="3712845" y="508635"/>
                      <a:pt x="3934778" y="278130"/>
                      <a:pt x="4041458" y="953"/>
                    </a:cubicBezTo>
                    <a:lnTo>
                      <a:pt x="0" y="953"/>
                    </a:lnTo>
                    <a:close/>
                  </a:path>
                </a:pathLst>
              </a:custGeom>
              <a:gradFill>
                <a:gsLst>
                  <a:gs pos="0">
                    <a:schemeClr val="accent1"/>
                  </a:gs>
                  <a:gs pos="72000">
                    <a:schemeClr val="accent2"/>
                  </a:gs>
                </a:gsLst>
                <a:lin ang="18900000" scaled="1"/>
              </a:gradFill>
              <a:ln w="9525" cap="flat">
                <a:noFill/>
                <a:prstDash val="solid"/>
                <a:miter/>
              </a:ln>
            </p:spPr>
            <p:txBody>
              <a:bodyPr rtlCol="0" anchor="ctr"/>
              <a:lstStyle/>
              <a:p>
                <a:endParaRPr lang="en-ID"/>
              </a:p>
            </p:txBody>
          </p:sp>
        </p:grpSp>
        <p:sp>
          <p:nvSpPr>
            <p:cNvPr id="12" name="TextBox 11">
              <a:extLst>
                <a:ext uri="{FF2B5EF4-FFF2-40B4-BE49-F238E27FC236}">
                  <a16:creationId xmlns:a16="http://schemas.microsoft.com/office/drawing/2014/main" id="{F562A1C3-8E95-5F4F-A385-D81600822788}"/>
                </a:ext>
              </a:extLst>
            </p:cNvPr>
            <p:cNvSpPr txBox="1"/>
            <p:nvPr userDrawn="1"/>
          </p:nvSpPr>
          <p:spPr>
            <a:xfrm>
              <a:off x="10112850" y="6669244"/>
              <a:ext cx="1535420" cy="233031"/>
            </a:xfrm>
            <a:prstGeom prst="rect">
              <a:avLst/>
            </a:prstGeom>
          </p:spPr>
          <p:txBody>
            <a:bodyPr vert="horz" wrap="none" lIns="91440" tIns="45720" rIns="91440" bIns="45720" rtlCol="0" anchor="ctr">
              <a:normAutofit/>
            </a:bodyPr>
            <a:lstStyle/>
            <a:p>
              <a:pPr algn="l"/>
              <a:r>
                <a:rPr lang="en-GB" sz="700" dirty="0">
                  <a:solidFill>
                    <a:srgbClr val="FFFFFF"/>
                  </a:solidFill>
                </a:rPr>
                <a:t>Confidential © Cliosoft 2022 </a:t>
              </a:r>
            </a:p>
          </p:txBody>
        </p:sp>
      </p:grpSp>
      <p:sp>
        <p:nvSpPr>
          <p:cNvPr id="16" name="TextBox 15">
            <a:extLst>
              <a:ext uri="{FF2B5EF4-FFF2-40B4-BE49-F238E27FC236}">
                <a16:creationId xmlns:a16="http://schemas.microsoft.com/office/drawing/2014/main" id="{0B040BAE-53B6-5346-B8FE-3D30C28801D5}"/>
              </a:ext>
            </a:extLst>
          </p:cNvPr>
          <p:cNvSpPr txBox="1"/>
          <p:nvPr userDrawn="1"/>
        </p:nvSpPr>
        <p:spPr>
          <a:xfrm>
            <a:off x="11619200" y="6442535"/>
            <a:ext cx="450880" cy="471170"/>
          </a:xfrm>
          <a:prstGeom prst="rect">
            <a:avLst/>
          </a:prstGeom>
        </p:spPr>
        <p:txBody>
          <a:bodyPr vert="horz" wrap="square" lIns="91440" tIns="45720" rIns="91440" bIns="45720" rtlCol="0" anchor="ctr">
            <a:normAutofit/>
          </a:bodyPr>
          <a:lstStyle/>
          <a:p>
            <a:pPr algn="ctr"/>
            <a:fld id="{31E6C94C-69C8-0748-9BAE-7862CCAD21E7}" type="slidenum">
              <a:rPr lang="en-US" sz="1200"/>
              <a:pPr algn="ctr"/>
              <a:t>‹#›</a:t>
            </a:fld>
            <a:endParaRPr lang="en-US" sz="1200"/>
          </a:p>
        </p:txBody>
      </p:sp>
    </p:spTree>
    <p:extLst>
      <p:ext uri="{BB962C8B-B14F-4D97-AF65-F5344CB8AC3E}">
        <p14:creationId xmlns:p14="http://schemas.microsoft.com/office/powerpoint/2010/main" val="114190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 Full Screensho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13A441-57D2-7042-8C58-5E452653E82E}"/>
              </a:ext>
            </a:extLst>
          </p:cNvPr>
          <p:cNvSpPr/>
          <p:nvPr userDrawn="1"/>
        </p:nvSpPr>
        <p:spPr>
          <a:xfrm rot="10800000">
            <a:off x="7429500" y="-1"/>
            <a:ext cx="4762500" cy="6858000"/>
          </a:xfrm>
          <a:custGeom>
            <a:avLst/>
            <a:gdLst>
              <a:gd name="connsiteX0" fmla="*/ 3453229 w 4762500"/>
              <a:gd name="connsiteY0" fmla="*/ 6858000 h 6858000"/>
              <a:gd name="connsiteX1" fmla="*/ 0 w 4762500"/>
              <a:gd name="connsiteY1" fmla="*/ 6858000 h 6858000"/>
              <a:gd name="connsiteX2" fmla="*/ 0 w 4762500"/>
              <a:gd name="connsiteY2" fmla="*/ 0 h 6858000"/>
              <a:gd name="connsiteX3" fmla="*/ 3341459 w 4762500"/>
              <a:gd name="connsiteY3" fmla="*/ 0 h 6858000"/>
              <a:gd name="connsiteX4" fmla="*/ 4762500 w 4762500"/>
              <a:gd name="connsiteY4" fmla="*/ 2177959 h 6858000"/>
              <a:gd name="connsiteX5" fmla="*/ 4762500 w 4762500"/>
              <a:gd name="connsiteY5" fmla="*/ 61995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0" h="6858000">
                <a:moveTo>
                  <a:pt x="3453229" y="6858000"/>
                </a:moveTo>
                <a:lnTo>
                  <a:pt x="0" y="6858000"/>
                </a:lnTo>
                <a:lnTo>
                  <a:pt x="0" y="0"/>
                </a:lnTo>
                <a:lnTo>
                  <a:pt x="3341459" y="0"/>
                </a:lnTo>
                <a:lnTo>
                  <a:pt x="4762500" y="2177959"/>
                </a:lnTo>
                <a:lnTo>
                  <a:pt x="4762500" y="6199589"/>
                </a:lnTo>
                <a:close/>
              </a:path>
            </a:pathLst>
          </a:custGeom>
          <a:gradFill>
            <a:gsLst>
              <a:gs pos="0">
                <a:schemeClr val="accent1"/>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8901" y="645504"/>
            <a:ext cx="5699760" cy="5497382"/>
          </a:xfrm>
          <a:prstGeom prst="rect">
            <a:avLst/>
          </a:prstGeom>
        </p:spPr>
      </p:pic>
      <p:sp>
        <p:nvSpPr>
          <p:cNvPr id="2" name="Rectangle 1">
            <a:extLst>
              <a:ext uri="{FF2B5EF4-FFF2-40B4-BE49-F238E27FC236}">
                <a16:creationId xmlns:a16="http://schemas.microsoft.com/office/drawing/2014/main" id="{FE377986-4E00-4941-961B-5743FD425ECB}"/>
              </a:ext>
            </a:extLst>
          </p:cNvPr>
          <p:cNvSpPr/>
          <p:nvPr userDrawn="1"/>
        </p:nvSpPr>
        <p:spPr bwMode="auto">
          <a:xfrm>
            <a:off x="6577780" y="908551"/>
            <a:ext cx="5440348" cy="3293496"/>
          </a:xfrm>
          <a:prstGeom prst="rect">
            <a:avLst/>
          </a:prstGeom>
          <a:solidFill>
            <a:srgbClr val="000000"/>
          </a:solidFill>
          <a:ln>
            <a:noFill/>
          </a:ln>
        </p:spPr>
        <p:txBody>
          <a:bodyPr vert="horz" wrap="square" lIns="91440" tIns="45720" rIns="91440" bIns="45720" numCol="1" rtlCol="0" anchor="t" anchorCtr="0" compatLnSpc="1">
            <a:prstTxWarp prst="textNoShape">
              <a:avLst/>
            </a:prstTxWarp>
          </a:bodyPr>
          <a:lstStyle/>
          <a:p>
            <a:pPr algn="l"/>
            <a:endParaRPr lang="en-US">
              <a:latin typeface="Lato" panose="020F0502020204030203" pitchFamily="34" charset="0"/>
              <a:ea typeface="Lato" panose="020F0502020204030203" pitchFamily="34" charset="0"/>
              <a:cs typeface="Lato" panose="020F0502020204030203" pitchFamily="34" charset="0"/>
            </a:endParaRPr>
          </a:p>
        </p:txBody>
      </p:sp>
      <p:sp>
        <p:nvSpPr>
          <p:cNvPr id="6" name="Picture Placeholder 2"/>
          <p:cNvSpPr>
            <a:spLocks noGrp="1"/>
          </p:cNvSpPr>
          <p:nvPr>
            <p:ph type="pic" sz="quarter" idx="10"/>
          </p:nvPr>
        </p:nvSpPr>
        <p:spPr>
          <a:xfrm>
            <a:off x="6577780" y="923299"/>
            <a:ext cx="5440348" cy="3278748"/>
          </a:xfrm>
          <a:prstGeom prst="rect">
            <a:avLst/>
          </a:prstGeom>
          <a:solidFill>
            <a:schemeClr val="bg1"/>
          </a:solidFill>
        </p:spPr>
        <p:txBody>
          <a:bodyPr/>
          <a:lstStyle/>
          <a:p>
            <a:r>
              <a:rPr lang="en-US" dirty="0"/>
              <a:t>Click icon to add picture</a:t>
            </a:r>
            <a:endParaRPr lang="en-GB" dirty="0"/>
          </a:p>
        </p:txBody>
      </p:sp>
      <p:sp>
        <p:nvSpPr>
          <p:cNvPr id="7" name="Title 1">
            <a:extLst>
              <a:ext uri="{FF2B5EF4-FFF2-40B4-BE49-F238E27FC236}">
                <a16:creationId xmlns:a16="http://schemas.microsoft.com/office/drawing/2014/main" id="{17C2079F-C65C-40B7-B680-F153D4468217}"/>
              </a:ext>
            </a:extLst>
          </p:cNvPr>
          <p:cNvSpPr>
            <a:spLocks noGrp="1"/>
          </p:cNvSpPr>
          <p:nvPr>
            <p:ph type="title" hasCustomPrompt="1"/>
          </p:nvPr>
        </p:nvSpPr>
        <p:spPr>
          <a:xfrm>
            <a:off x="663061" y="863327"/>
            <a:ext cx="5546010"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9" name="Straight Connector 8">
            <a:extLst>
              <a:ext uri="{FF2B5EF4-FFF2-40B4-BE49-F238E27FC236}">
                <a16:creationId xmlns:a16="http://schemas.microsoft.com/office/drawing/2014/main" id="{286047C2-07E9-3A46-B54E-267713B4D5A7}"/>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B35658FC-F019-8F4C-956B-9EE0990691CB}"/>
              </a:ext>
            </a:extLst>
          </p:cNvPr>
          <p:cNvGrpSpPr/>
          <p:nvPr userDrawn="1"/>
        </p:nvGrpSpPr>
        <p:grpSpPr>
          <a:xfrm>
            <a:off x="9872433" y="6492875"/>
            <a:ext cx="2326882" cy="409400"/>
            <a:chOff x="9872433" y="6492875"/>
            <a:chExt cx="2326882" cy="409400"/>
          </a:xfrm>
        </p:grpSpPr>
        <p:grpSp>
          <p:nvGrpSpPr>
            <p:cNvPr id="14" name="Group 13">
              <a:extLst>
                <a:ext uri="{FF2B5EF4-FFF2-40B4-BE49-F238E27FC236}">
                  <a16:creationId xmlns:a16="http://schemas.microsoft.com/office/drawing/2014/main" id="{1D1CBE41-872D-0D47-AC6F-08BB7B867666}"/>
                </a:ext>
              </a:extLst>
            </p:cNvPr>
            <p:cNvGrpSpPr/>
            <p:nvPr userDrawn="1"/>
          </p:nvGrpSpPr>
          <p:grpSpPr>
            <a:xfrm>
              <a:off x="9872433" y="6492875"/>
              <a:ext cx="2326882" cy="365124"/>
              <a:chOff x="9872433" y="6492875"/>
              <a:chExt cx="2326882" cy="365124"/>
            </a:xfrm>
          </p:grpSpPr>
          <p:sp>
            <p:nvSpPr>
              <p:cNvPr id="16" name="Graphic 17">
                <a:extLst>
                  <a:ext uri="{FF2B5EF4-FFF2-40B4-BE49-F238E27FC236}">
                    <a16:creationId xmlns:a16="http://schemas.microsoft.com/office/drawing/2014/main" id="{CD5C7BBF-739A-8F49-B337-D22DBE37C3B1}"/>
                  </a:ext>
                </a:extLst>
              </p:cNvPr>
              <p:cNvSpPr/>
              <p:nvPr userDrawn="1"/>
            </p:nvSpPr>
            <p:spPr>
              <a:xfrm rot="10800000">
                <a:off x="9872433" y="6492875"/>
                <a:ext cx="1381125" cy="365124"/>
              </a:xfrm>
              <a:custGeom>
                <a:avLst/>
                <a:gdLst>
                  <a:gd name="connsiteX0" fmla="*/ 0 w 4038600"/>
                  <a:gd name="connsiteY0" fmla="*/ 0 h 1409700"/>
                  <a:gd name="connsiteX1" fmla="*/ 0 w 4038600"/>
                  <a:gd name="connsiteY1" fmla="*/ 766763 h 1409700"/>
                  <a:gd name="connsiteX2" fmla="*/ 1311593 w 4038600"/>
                  <a:gd name="connsiteY2" fmla="*/ 1352550 h 1409700"/>
                  <a:gd name="connsiteX3" fmla="*/ 3412808 w 4038600"/>
                  <a:gd name="connsiteY3" fmla="*/ 614363 h 1409700"/>
                  <a:gd name="connsiteX4" fmla="*/ 4041458 w 4038600"/>
                  <a:gd name="connsiteY4" fmla="*/ 953 h 1409700"/>
                  <a:gd name="connsiteX5" fmla="*/ 0 w 4038600"/>
                  <a:gd name="connsiteY5" fmla="*/ 953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00" h="1409700">
                    <a:moveTo>
                      <a:pt x="0" y="0"/>
                    </a:moveTo>
                    <a:lnTo>
                      <a:pt x="0" y="766763"/>
                    </a:lnTo>
                    <a:cubicBezTo>
                      <a:pt x="210503" y="1273493"/>
                      <a:pt x="787718" y="1536383"/>
                      <a:pt x="1311593" y="1352550"/>
                    </a:cubicBezTo>
                    <a:lnTo>
                      <a:pt x="3412808" y="614363"/>
                    </a:lnTo>
                    <a:cubicBezTo>
                      <a:pt x="3712845" y="508635"/>
                      <a:pt x="3934778" y="278130"/>
                      <a:pt x="4041458" y="953"/>
                    </a:cubicBezTo>
                    <a:lnTo>
                      <a:pt x="0" y="953"/>
                    </a:lnTo>
                    <a:close/>
                  </a:path>
                </a:pathLst>
              </a:custGeom>
              <a:gradFill>
                <a:gsLst>
                  <a:gs pos="0">
                    <a:schemeClr val="accent3">
                      <a:lumMod val="75000"/>
                    </a:schemeClr>
                  </a:gs>
                  <a:gs pos="72000">
                    <a:schemeClr val="accent3"/>
                  </a:gs>
                </a:gsLst>
                <a:lin ang="2700000" scaled="1"/>
              </a:gradFill>
              <a:ln w="9525" cap="flat">
                <a:noFill/>
                <a:prstDash val="solid"/>
                <a:miter/>
              </a:ln>
            </p:spPr>
            <p:txBody>
              <a:bodyPr rtlCol="0" anchor="ctr"/>
              <a:lstStyle/>
              <a:p>
                <a:endParaRPr lang="en-ID"/>
              </a:p>
            </p:txBody>
          </p:sp>
          <p:sp>
            <p:nvSpPr>
              <p:cNvPr id="17" name="Graphic 17">
                <a:extLst>
                  <a:ext uri="{FF2B5EF4-FFF2-40B4-BE49-F238E27FC236}">
                    <a16:creationId xmlns:a16="http://schemas.microsoft.com/office/drawing/2014/main" id="{DD4DB280-5926-1545-A95E-9A29D06FC859}"/>
                  </a:ext>
                </a:extLst>
              </p:cNvPr>
              <p:cNvSpPr/>
              <p:nvPr userDrawn="1"/>
            </p:nvSpPr>
            <p:spPr>
              <a:xfrm rot="10800000">
                <a:off x="9939111" y="6492875"/>
                <a:ext cx="2260204" cy="365122"/>
              </a:xfrm>
              <a:custGeom>
                <a:avLst/>
                <a:gdLst>
                  <a:gd name="connsiteX0" fmla="*/ 0 w 4038600"/>
                  <a:gd name="connsiteY0" fmla="*/ 0 h 1409700"/>
                  <a:gd name="connsiteX1" fmla="*/ 0 w 4038600"/>
                  <a:gd name="connsiteY1" fmla="*/ 766763 h 1409700"/>
                  <a:gd name="connsiteX2" fmla="*/ 1311593 w 4038600"/>
                  <a:gd name="connsiteY2" fmla="*/ 1352550 h 1409700"/>
                  <a:gd name="connsiteX3" fmla="*/ 3412808 w 4038600"/>
                  <a:gd name="connsiteY3" fmla="*/ 614363 h 1409700"/>
                  <a:gd name="connsiteX4" fmla="*/ 4041458 w 4038600"/>
                  <a:gd name="connsiteY4" fmla="*/ 953 h 1409700"/>
                  <a:gd name="connsiteX5" fmla="*/ 0 w 4038600"/>
                  <a:gd name="connsiteY5" fmla="*/ 953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00" h="1409700">
                    <a:moveTo>
                      <a:pt x="0" y="0"/>
                    </a:moveTo>
                    <a:lnTo>
                      <a:pt x="0" y="766763"/>
                    </a:lnTo>
                    <a:cubicBezTo>
                      <a:pt x="210503" y="1273493"/>
                      <a:pt x="787718" y="1536383"/>
                      <a:pt x="1311593" y="1352550"/>
                    </a:cubicBezTo>
                    <a:lnTo>
                      <a:pt x="3412808" y="614363"/>
                    </a:lnTo>
                    <a:cubicBezTo>
                      <a:pt x="3712845" y="508635"/>
                      <a:pt x="3934778" y="278130"/>
                      <a:pt x="4041458" y="953"/>
                    </a:cubicBezTo>
                    <a:lnTo>
                      <a:pt x="0" y="953"/>
                    </a:lnTo>
                    <a:close/>
                  </a:path>
                </a:pathLst>
              </a:custGeom>
              <a:gradFill>
                <a:gsLst>
                  <a:gs pos="0">
                    <a:schemeClr val="accent1"/>
                  </a:gs>
                  <a:gs pos="72000">
                    <a:schemeClr val="accent2"/>
                  </a:gs>
                </a:gsLst>
                <a:lin ang="18900000" scaled="1"/>
              </a:gradFill>
              <a:ln w="9525"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3F76825A-B6E6-1249-A23E-E90F4103E375}"/>
                </a:ext>
              </a:extLst>
            </p:cNvPr>
            <p:cNvSpPr txBox="1"/>
            <p:nvPr userDrawn="1"/>
          </p:nvSpPr>
          <p:spPr>
            <a:xfrm>
              <a:off x="10112850" y="6669244"/>
              <a:ext cx="1535420" cy="233031"/>
            </a:xfrm>
            <a:prstGeom prst="rect">
              <a:avLst/>
            </a:prstGeom>
          </p:spPr>
          <p:txBody>
            <a:bodyPr vert="horz" wrap="none" lIns="91440" tIns="45720" rIns="91440" bIns="45720" rtlCol="0" anchor="ctr">
              <a:normAutofit/>
            </a:bodyPr>
            <a:lstStyle/>
            <a:p>
              <a:pPr algn="l"/>
              <a:r>
                <a:rPr lang="en-GB" sz="700" dirty="0">
                  <a:solidFill>
                    <a:srgbClr val="FFFFFF"/>
                  </a:solidFill>
                </a:rPr>
                <a:t>Confidential © Cliosoft 2022 </a:t>
              </a:r>
            </a:p>
          </p:txBody>
        </p:sp>
      </p:grpSp>
      <p:sp>
        <p:nvSpPr>
          <p:cNvPr id="18" name="TextBox 17">
            <a:extLst>
              <a:ext uri="{FF2B5EF4-FFF2-40B4-BE49-F238E27FC236}">
                <a16:creationId xmlns:a16="http://schemas.microsoft.com/office/drawing/2014/main" id="{E7897FF6-8AFF-9840-9FD3-21DD411A5EB0}"/>
              </a:ext>
            </a:extLst>
          </p:cNvPr>
          <p:cNvSpPr txBox="1"/>
          <p:nvPr userDrawn="1"/>
        </p:nvSpPr>
        <p:spPr>
          <a:xfrm>
            <a:off x="11619200" y="6442535"/>
            <a:ext cx="450880" cy="471170"/>
          </a:xfrm>
          <a:prstGeom prst="rect">
            <a:avLst/>
          </a:prstGeom>
        </p:spPr>
        <p:txBody>
          <a:bodyPr vert="horz" wrap="square" lIns="91440" tIns="45720" rIns="91440" bIns="45720" rtlCol="0" anchor="ctr">
            <a:normAutofit/>
          </a:bodyPr>
          <a:lstStyle/>
          <a:p>
            <a:pPr algn="ctr"/>
            <a:fld id="{31E6C94C-69C8-0748-9BAE-7862CCAD21E7}" type="slidenum">
              <a:rPr lang="en-US" sz="1200"/>
              <a:pPr algn="ctr"/>
              <a:t>‹#›</a:t>
            </a:fld>
            <a:endParaRPr lang="en-US" sz="1200"/>
          </a:p>
        </p:txBody>
      </p:sp>
    </p:spTree>
    <p:extLst>
      <p:ext uri="{BB962C8B-B14F-4D97-AF65-F5344CB8AC3E}">
        <p14:creationId xmlns:p14="http://schemas.microsoft.com/office/powerpoint/2010/main" val="420349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Bullets + Screenshot - Big Screen">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13A441-57D2-7042-8C58-5E452653E82E}"/>
              </a:ext>
            </a:extLst>
          </p:cNvPr>
          <p:cNvSpPr/>
          <p:nvPr userDrawn="1"/>
        </p:nvSpPr>
        <p:spPr>
          <a:xfrm rot="10800000">
            <a:off x="6577780" y="-1"/>
            <a:ext cx="5614220" cy="6858000"/>
          </a:xfrm>
          <a:custGeom>
            <a:avLst/>
            <a:gdLst>
              <a:gd name="connsiteX0" fmla="*/ 3453229 w 4762500"/>
              <a:gd name="connsiteY0" fmla="*/ 6858000 h 6858000"/>
              <a:gd name="connsiteX1" fmla="*/ 0 w 4762500"/>
              <a:gd name="connsiteY1" fmla="*/ 6858000 h 6858000"/>
              <a:gd name="connsiteX2" fmla="*/ 0 w 4762500"/>
              <a:gd name="connsiteY2" fmla="*/ 0 h 6858000"/>
              <a:gd name="connsiteX3" fmla="*/ 3341459 w 4762500"/>
              <a:gd name="connsiteY3" fmla="*/ 0 h 6858000"/>
              <a:gd name="connsiteX4" fmla="*/ 4762500 w 4762500"/>
              <a:gd name="connsiteY4" fmla="*/ 2177959 h 6858000"/>
              <a:gd name="connsiteX5" fmla="*/ 4762500 w 4762500"/>
              <a:gd name="connsiteY5" fmla="*/ 61995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0" h="6858000">
                <a:moveTo>
                  <a:pt x="3453229" y="6858000"/>
                </a:moveTo>
                <a:lnTo>
                  <a:pt x="0" y="6858000"/>
                </a:lnTo>
                <a:lnTo>
                  <a:pt x="0" y="0"/>
                </a:lnTo>
                <a:lnTo>
                  <a:pt x="3341459" y="0"/>
                </a:lnTo>
                <a:lnTo>
                  <a:pt x="4762500" y="2177959"/>
                </a:lnTo>
                <a:lnTo>
                  <a:pt x="4762500" y="6199589"/>
                </a:lnTo>
                <a:close/>
              </a:path>
            </a:pathLst>
          </a:custGeom>
          <a:gradFill>
            <a:gsLst>
              <a:gs pos="0">
                <a:schemeClr val="accent1"/>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5" name="Picture 4"/>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6143298" y="645502"/>
            <a:ext cx="5852160" cy="6035040"/>
          </a:xfrm>
          <a:prstGeom prst="rect">
            <a:avLst/>
          </a:prstGeom>
        </p:spPr>
      </p:pic>
      <p:sp>
        <p:nvSpPr>
          <p:cNvPr id="6" name="Picture Placeholder 2"/>
          <p:cNvSpPr>
            <a:spLocks noGrp="1"/>
          </p:cNvSpPr>
          <p:nvPr>
            <p:ph type="pic" sz="quarter" idx="10"/>
          </p:nvPr>
        </p:nvSpPr>
        <p:spPr>
          <a:xfrm>
            <a:off x="6577780" y="935791"/>
            <a:ext cx="5188920" cy="3525149"/>
          </a:xfrm>
          <a:prstGeom prst="rect">
            <a:avLst/>
          </a:prstGeom>
          <a:solidFill>
            <a:schemeClr val="bg1"/>
          </a:solidFill>
        </p:spPr>
        <p:txBody>
          <a:bodyPr/>
          <a:lstStyle/>
          <a:p>
            <a:r>
              <a:rPr lang="en-US" dirty="0"/>
              <a:t>Click icon to add picture</a:t>
            </a:r>
            <a:endParaRPr lang="en-GB" dirty="0"/>
          </a:p>
        </p:txBody>
      </p:sp>
      <p:sp>
        <p:nvSpPr>
          <p:cNvPr id="2" name="Rectangle 1">
            <a:extLst>
              <a:ext uri="{FF2B5EF4-FFF2-40B4-BE49-F238E27FC236}">
                <a16:creationId xmlns:a16="http://schemas.microsoft.com/office/drawing/2014/main" id="{FE377986-4E00-4941-961B-5743FD425ECB}"/>
              </a:ext>
            </a:extLst>
          </p:cNvPr>
          <p:cNvSpPr/>
          <p:nvPr userDrawn="1"/>
        </p:nvSpPr>
        <p:spPr bwMode="auto">
          <a:xfrm>
            <a:off x="6306207" y="908551"/>
            <a:ext cx="5585817" cy="3539896"/>
          </a:xfrm>
          <a:prstGeom prst="rect">
            <a:avLst/>
          </a:prstGeom>
          <a:solidFill>
            <a:srgbClr val="000000"/>
          </a:solidFill>
          <a:ln>
            <a:noFill/>
          </a:ln>
        </p:spPr>
        <p:txBody>
          <a:bodyPr vert="horz" wrap="square" lIns="91440" tIns="45720" rIns="91440" bIns="45720" numCol="1" rtlCol="0" anchor="t" anchorCtr="0" compatLnSpc="1">
            <a:prstTxWarp prst="textNoShape">
              <a:avLst/>
            </a:prstTxWarp>
          </a:bodyPr>
          <a:lstStyle/>
          <a:p>
            <a:pPr algn="l"/>
            <a:endParaRPr lang="en-US">
              <a:latin typeface="Lato" panose="020F0502020204030203" pitchFamily="34" charset="0"/>
              <a:ea typeface="Lato" panose="020F0502020204030203" pitchFamily="34" charset="0"/>
              <a:cs typeface="Lato" panose="020F0502020204030203" pitchFamily="34" charset="0"/>
            </a:endParaRPr>
          </a:p>
        </p:txBody>
      </p:sp>
      <p:sp>
        <p:nvSpPr>
          <p:cNvPr id="7" name="Title 1">
            <a:extLst>
              <a:ext uri="{FF2B5EF4-FFF2-40B4-BE49-F238E27FC236}">
                <a16:creationId xmlns:a16="http://schemas.microsoft.com/office/drawing/2014/main" id="{17C2079F-C65C-40B7-B680-F153D4468217}"/>
              </a:ext>
            </a:extLst>
          </p:cNvPr>
          <p:cNvSpPr>
            <a:spLocks noGrp="1"/>
          </p:cNvSpPr>
          <p:nvPr>
            <p:ph type="title" hasCustomPrompt="1"/>
          </p:nvPr>
        </p:nvSpPr>
        <p:spPr>
          <a:xfrm>
            <a:off x="663061" y="863327"/>
            <a:ext cx="5088810"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9" name="Straight Connector 8">
            <a:extLst>
              <a:ext uri="{FF2B5EF4-FFF2-40B4-BE49-F238E27FC236}">
                <a16:creationId xmlns:a16="http://schemas.microsoft.com/office/drawing/2014/main" id="{286047C2-07E9-3A46-B54E-267713B4D5A7}"/>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6">
            <a:extLst>
              <a:ext uri="{FF2B5EF4-FFF2-40B4-BE49-F238E27FC236}">
                <a16:creationId xmlns:a16="http://schemas.microsoft.com/office/drawing/2014/main" id="{5E7DF1D3-DC79-3141-A11D-346EC811656A}"/>
              </a:ext>
            </a:extLst>
          </p:cNvPr>
          <p:cNvSpPr>
            <a:spLocks noGrp="1"/>
          </p:cNvSpPr>
          <p:nvPr>
            <p:ph type="body" sz="quarter" idx="28" hasCustomPrompt="1"/>
          </p:nvPr>
        </p:nvSpPr>
        <p:spPr>
          <a:xfrm>
            <a:off x="663061" y="2971799"/>
            <a:ext cx="5104270" cy="3521075"/>
          </a:xfrm>
          <a:prstGeom prst="rect">
            <a:avLst/>
          </a:prstGeom>
        </p:spPr>
        <p:txBody>
          <a:bodyPr numCol="1" spcCol="360000" anchor="ctr">
            <a:normAutofit/>
          </a:bodyPr>
          <a:lstStyle>
            <a:lvl1pPr marL="285750" marR="0" indent="-285750" algn="l" defTabSz="914400" rtl="0" eaLnBrk="1" fontAlgn="auto" latinLnBrk="0" hangingPunct="1">
              <a:lnSpc>
                <a:spcPct val="100000"/>
              </a:lnSpc>
              <a:spcBef>
                <a:spcPts val="2000"/>
              </a:spcBef>
              <a:spcAft>
                <a:spcPts val="0"/>
              </a:spcAft>
              <a:buClr>
                <a:schemeClr val="accent2"/>
              </a:buClr>
              <a:buSzTx/>
              <a:buFont typeface="Arial" panose="020B0604020202020204" pitchFamily="34" charset="0"/>
              <a:buChar char="•"/>
              <a:tabLst/>
              <a:defRPr sz="2200" spc="100" baseline="0">
                <a:solidFill>
                  <a:schemeClr val="accent2">
                    <a:lumMod val="60000"/>
                    <a:lumOff val="40000"/>
                  </a:schemeClr>
                </a:solidFill>
                <a:latin typeface="+mn-lt"/>
                <a:ea typeface="Lato Heavy" panose="020F0502020204030203" pitchFamily="34" charset="0"/>
                <a:cs typeface="Lato Heavy" panose="020F0502020204030203" pitchFamily="34" charset="0"/>
              </a:defRPr>
            </a:lvl1pPr>
            <a:lvl2pPr>
              <a:lnSpc>
                <a:spcPct val="100000"/>
              </a:lnSpc>
              <a:defRPr sz="1800" spc="100" baseline="0">
                <a:solidFill>
                  <a:schemeClr val="tx1"/>
                </a:solidFill>
                <a:latin typeface="+mn-lt"/>
                <a:ea typeface="Lato Heavy" panose="020F0502020204030203" pitchFamily="34" charset="0"/>
                <a:cs typeface="Lato Heavy" panose="020F0502020204030203" pitchFamily="34" charset="0"/>
              </a:defRPr>
            </a:lvl2pPr>
            <a:lvl3pPr>
              <a:lnSpc>
                <a:spcPct val="100000"/>
              </a:lnSpc>
              <a:defRPr sz="1400" spc="100" baseline="0">
                <a:latin typeface="+mn-lt"/>
                <a:ea typeface="Lato Heavy" panose="020F0502020204030203" pitchFamily="34" charset="0"/>
                <a:cs typeface="Lato Heavy" panose="020F0502020204030203" pitchFamily="34" charset="0"/>
              </a:defRPr>
            </a:lvl3pPr>
            <a:lvl4pPr>
              <a:lnSpc>
                <a:spcPct val="150000"/>
              </a:lnSpc>
              <a:defRPr sz="2400" spc="100" baseline="0">
                <a:latin typeface="+mn-lt"/>
                <a:ea typeface="Lato Heavy" panose="020F0502020204030203" pitchFamily="34" charset="0"/>
                <a:cs typeface="Lato Heavy" panose="020F0502020204030203" pitchFamily="34" charset="0"/>
              </a:defRPr>
            </a:lvl4pPr>
            <a:lvl5pPr>
              <a:lnSpc>
                <a:spcPct val="150000"/>
              </a:lnSpc>
              <a:defRPr sz="2400" spc="100" baseline="0">
                <a:latin typeface="+mn-lt"/>
                <a:ea typeface="Lato Heavy" panose="020F0502020204030203" pitchFamily="34" charset="0"/>
                <a:cs typeface="Lato Heavy" panose="020F0502020204030203" pitchFamily="34" charset="0"/>
              </a:defRPr>
            </a:lvl5pPr>
          </a:lstStyle>
          <a:p>
            <a:pPr lvl="0"/>
            <a:r>
              <a:rPr lang="en-ID" dirty="0"/>
              <a:t>Add Message</a:t>
            </a:r>
          </a:p>
        </p:txBody>
      </p:sp>
      <p:grpSp>
        <p:nvGrpSpPr>
          <p:cNvPr id="14" name="Group 13">
            <a:extLst>
              <a:ext uri="{FF2B5EF4-FFF2-40B4-BE49-F238E27FC236}">
                <a16:creationId xmlns:a16="http://schemas.microsoft.com/office/drawing/2014/main" id="{91CC834F-4D30-D542-B172-9E6ECB53BCE3}"/>
              </a:ext>
            </a:extLst>
          </p:cNvPr>
          <p:cNvGrpSpPr/>
          <p:nvPr userDrawn="1"/>
        </p:nvGrpSpPr>
        <p:grpSpPr>
          <a:xfrm>
            <a:off x="9872433" y="6492875"/>
            <a:ext cx="2326882" cy="409400"/>
            <a:chOff x="9872433" y="6492875"/>
            <a:chExt cx="2326882" cy="409400"/>
          </a:xfrm>
        </p:grpSpPr>
        <p:grpSp>
          <p:nvGrpSpPr>
            <p:cNvPr id="16" name="Group 15">
              <a:extLst>
                <a:ext uri="{FF2B5EF4-FFF2-40B4-BE49-F238E27FC236}">
                  <a16:creationId xmlns:a16="http://schemas.microsoft.com/office/drawing/2014/main" id="{1DFCCB02-5883-0046-8737-D563F63DC401}"/>
                </a:ext>
              </a:extLst>
            </p:cNvPr>
            <p:cNvGrpSpPr/>
            <p:nvPr userDrawn="1"/>
          </p:nvGrpSpPr>
          <p:grpSpPr>
            <a:xfrm>
              <a:off x="9872433" y="6492875"/>
              <a:ext cx="2326882" cy="365124"/>
              <a:chOff x="9872433" y="6492875"/>
              <a:chExt cx="2326882" cy="365124"/>
            </a:xfrm>
          </p:grpSpPr>
          <p:sp>
            <p:nvSpPr>
              <p:cNvPr id="18" name="Graphic 17">
                <a:extLst>
                  <a:ext uri="{FF2B5EF4-FFF2-40B4-BE49-F238E27FC236}">
                    <a16:creationId xmlns:a16="http://schemas.microsoft.com/office/drawing/2014/main" id="{CCE0C975-2DC6-E245-B4A9-D5EFD195D2F2}"/>
                  </a:ext>
                </a:extLst>
              </p:cNvPr>
              <p:cNvSpPr/>
              <p:nvPr userDrawn="1"/>
            </p:nvSpPr>
            <p:spPr>
              <a:xfrm rot="10800000">
                <a:off x="9872433" y="6492875"/>
                <a:ext cx="1381125" cy="365124"/>
              </a:xfrm>
              <a:custGeom>
                <a:avLst/>
                <a:gdLst>
                  <a:gd name="connsiteX0" fmla="*/ 0 w 4038600"/>
                  <a:gd name="connsiteY0" fmla="*/ 0 h 1409700"/>
                  <a:gd name="connsiteX1" fmla="*/ 0 w 4038600"/>
                  <a:gd name="connsiteY1" fmla="*/ 766763 h 1409700"/>
                  <a:gd name="connsiteX2" fmla="*/ 1311593 w 4038600"/>
                  <a:gd name="connsiteY2" fmla="*/ 1352550 h 1409700"/>
                  <a:gd name="connsiteX3" fmla="*/ 3412808 w 4038600"/>
                  <a:gd name="connsiteY3" fmla="*/ 614363 h 1409700"/>
                  <a:gd name="connsiteX4" fmla="*/ 4041458 w 4038600"/>
                  <a:gd name="connsiteY4" fmla="*/ 953 h 1409700"/>
                  <a:gd name="connsiteX5" fmla="*/ 0 w 4038600"/>
                  <a:gd name="connsiteY5" fmla="*/ 953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00" h="1409700">
                    <a:moveTo>
                      <a:pt x="0" y="0"/>
                    </a:moveTo>
                    <a:lnTo>
                      <a:pt x="0" y="766763"/>
                    </a:lnTo>
                    <a:cubicBezTo>
                      <a:pt x="210503" y="1273493"/>
                      <a:pt x="787718" y="1536383"/>
                      <a:pt x="1311593" y="1352550"/>
                    </a:cubicBezTo>
                    <a:lnTo>
                      <a:pt x="3412808" y="614363"/>
                    </a:lnTo>
                    <a:cubicBezTo>
                      <a:pt x="3712845" y="508635"/>
                      <a:pt x="3934778" y="278130"/>
                      <a:pt x="4041458" y="953"/>
                    </a:cubicBezTo>
                    <a:lnTo>
                      <a:pt x="0" y="953"/>
                    </a:lnTo>
                    <a:close/>
                  </a:path>
                </a:pathLst>
              </a:custGeom>
              <a:gradFill>
                <a:gsLst>
                  <a:gs pos="0">
                    <a:schemeClr val="accent3">
                      <a:lumMod val="75000"/>
                    </a:schemeClr>
                  </a:gs>
                  <a:gs pos="72000">
                    <a:schemeClr val="accent3"/>
                  </a:gs>
                </a:gsLst>
                <a:lin ang="2700000" scaled="1"/>
              </a:gradFill>
              <a:ln w="9525" cap="flat">
                <a:noFill/>
                <a:prstDash val="solid"/>
                <a:miter/>
              </a:ln>
            </p:spPr>
            <p:txBody>
              <a:bodyPr rtlCol="0" anchor="ctr"/>
              <a:lstStyle/>
              <a:p>
                <a:endParaRPr lang="en-ID"/>
              </a:p>
            </p:txBody>
          </p:sp>
          <p:sp>
            <p:nvSpPr>
              <p:cNvPr id="19" name="Graphic 17">
                <a:extLst>
                  <a:ext uri="{FF2B5EF4-FFF2-40B4-BE49-F238E27FC236}">
                    <a16:creationId xmlns:a16="http://schemas.microsoft.com/office/drawing/2014/main" id="{9D08D1C2-A727-8647-9C1C-366547B3E44D}"/>
                  </a:ext>
                </a:extLst>
              </p:cNvPr>
              <p:cNvSpPr/>
              <p:nvPr userDrawn="1"/>
            </p:nvSpPr>
            <p:spPr>
              <a:xfrm rot="10800000">
                <a:off x="9939111" y="6492875"/>
                <a:ext cx="2260204" cy="365122"/>
              </a:xfrm>
              <a:custGeom>
                <a:avLst/>
                <a:gdLst>
                  <a:gd name="connsiteX0" fmla="*/ 0 w 4038600"/>
                  <a:gd name="connsiteY0" fmla="*/ 0 h 1409700"/>
                  <a:gd name="connsiteX1" fmla="*/ 0 w 4038600"/>
                  <a:gd name="connsiteY1" fmla="*/ 766763 h 1409700"/>
                  <a:gd name="connsiteX2" fmla="*/ 1311593 w 4038600"/>
                  <a:gd name="connsiteY2" fmla="*/ 1352550 h 1409700"/>
                  <a:gd name="connsiteX3" fmla="*/ 3412808 w 4038600"/>
                  <a:gd name="connsiteY3" fmla="*/ 614363 h 1409700"/>
                  <a:gd name="connsiteX4" fmla="*/ 4041458 w 4038600"/>
                  <a:gd name="connsiteY4" fmla="*/ 953 h 1409700"/>
                  <a:gd name="connsiteX5" fmla="*/ 0 w 4038600"/>
                  <a:gd name="connsiteY5" fmla="*/ 953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00" h="1409700">
                    <a:moveTo>
                      <a:pt x="0" y="0"/>
                    </a:moveTo>
                    <a:lnTo>
                      <a:pt x="0" y="766763"/>
                    </a:lnTo>
                    <a:cubicBezTo>
                      <a:pt x="210503" y="1273493"/>
                      <a:pt x="787718" y="1536383"/>
                      <a:pt x="1311593" y="1352550"/>
                    </a:cubicBezTo>
                    <a:lnTo>
                      <a:pt x="3412808" y="614363"/>
                    </a:lnTo>
                    <a:cubicBezTo>
                      <a:pt x="3712845" y="508635"/>
                      <a:pt x="3934778" y="278130"/>
                      <a:pt x="4041458" y="953"/>
                    </a:cubicBezTo>
                    <a:lnTo>
                      <a:pt x="0" y="953"/>
                    </a:lnTo>
                    <a:close/>
                  </a:path>
                </a:pathLst>
              </a:custGeom>
              <a:gradFill>
                <a:gsLst>
                  <a:gs pos="0">
                    <a:schemeClr val="accent1"/>
                  </a:gs>
                  <a:gs pos="72000">
                    <a:schemeClr val="accent2"/>
                  </a:gs>
                </a:gsLst>
                <a:lin ang="18900000" scaled="1"/>
              </a:gradFill>
              <a:ln w="9525" cap="flat">
                <a:noFill/>
                <a:prstDash val="solid"/>
                <a:miter/>
              </a:ln>
            </p:spPr>
            <p:txBody>
              <a:bodyPr rtlCol="0" anchor="ctr"/>
              <a:lstStyle/>
              <a:p>
                <a:endParaRPr lang="en-ID"/>
              </a:p>
            </p:txBody>
          </p:sp>
        </p:grpSp>
        <p:sp>
          <p:nvSpPr>
            <p:cNvPr id="17" name="TextBox 16">
              <a:extLst>
                <a:ext uri="{FF2B5EF4-FFF2-40B4-BE49-F238E27FC236}">
                  <a16:creationId xmlns:a16="http://schemas.microsoft.com/office/drawing/2014/main" id="{B4F1BE73-9AEF-F047-8D1C-7896D3BCBDFB}"/>
                </a:ext>
              </a:extLst>
            </p:cNvPr>
            <p:cNvSpPr txBox="1"/>
            <p:nvPr userDrawn="1"/>
          </p:nvSpPr>
          <p:spPr>
            <a:xfrm>
              <a:off x="10112850" y="6669244"/>
              <a:ext cx="1535420" cy="233031"/>
            </a:xfrm>
            <a:prstGeom prst="rect">
              <a:avLst/>
            </a:prstGeom>
          </p:spPr>
          <p:txBody>
            <a:bodyPr vert="horz" wrap="none" lIns="91440" tIns="45720" rIns="91440" bIns="45720" rtlCol="0" anchor="ctr">
              <a:normAutofit/>
            </a:bodyPr>
            <a:lstStyle/>
            <a:p>
              <a:pPr algn="l"/>
              <a:r>
                <a:rPr lang="en-GB" sz="700" dirty="0">
                  <a:solidFill>
                    <a:srgbClr val="FFFFFF"/>
                  </a:solidFill>
                </a:rPr>
                <a:t>Confidential © Cliosoft 2022 </a:t>
              </a:r>
            </a:p>
          </p:txBody>
        </p:sp>
      </p:grpSp>
      <p:sp>
        <p:nvSpPr>
          <p:cNvPr id="20" name="TextBox 19">
            <a:extLst>
              <a:ext uri="{FF2B5EF4-FFF2-40B4-BE49-F238E27FC236}">
                <a16:creationId xmlns:a16="http://schemas.microsoft.com/office/drawing/2014/main" id="{7B09A28D-C918-5941-9D38-F89B0A2DD116}"/>
              </a:ext>
            </a:extLst>
          </p:cNvPr>
          <p:cNvSpPr txBox="1"/>
          <p:nvPr userDrawn="1"/>
        </p:nvSpPr>
        <p:spPr>
          <a:xfrm>
            <a:off x="11619200" y="6442535"/>
            <a:ext cx="450880" cy="471170"/>
          </a:xfrm>
          <a:prstGeom prst="rect">
            <a:avLst/>
          </a:prstGeom>
        </p:spPr>
        <p:txBody>
          <a:bodyPr vert="horz" wrap="square" lIns="91440" tIns="45720" rIns="91440" bIns="45720" rtlCol="0" anchor="ctr">
            <a:normAutofit/>
          </a:bodyPr>
          <a:lstStyle/>
          <a:p>
            <a:pPr algn="ctr"/>
            <a:fld id="{31E6C94C-69C8-0748-9BAE-7862CCAD21E7}" type="slidenum">
              <a:rPr lang="en-US" sz="1200"/>
              <a:pPr algn="ctr"/>
              <a:t>‹#›</a:t>
            </a:fld>
            <a:endParaRPr lang="en-US" sz="1200"/>
          </a:p>
        </p:txBody>
      </p:sp>
    </p:spTree>
    <p:extLst>
      <p:ext uri="{BB962C8B-B14F-4D97-AF65-F5344CB8AC3E}">
        <p14:creationId xmlns:p14="http://schemas.microsoft.com/office/powerpoint/2010/main" val="314971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 Screenshot - Big Screen">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13A441-57D2-7042-8C58-5E452653E82E}"/>
              </a:ext>
            </a:extLst>
          </p:cNvPr>
          <p:cNvSpPr/>
          <p:nvPr userDrawn="1"/>
        </p:nvSpPr>
        <p:spPr>
          <a:xfrm rot="10800000">
            <a:off x="6577780" y="-1"/>
            <a:ext cx="5614220" cy="6858000"/>
          </a:xfrm>
          <a:custGeom>
            <a:avLst/>
            <a:gdLst>
              <a:gd name="connsiteX0" fmla="*/ 3453229 w 4762500"/>
              <a:gd name="connsiteY0" fmla="*/ 6858000 h 6858000"/>
              <a:gd name="connsiteX1" fmla="*/ 0 w 4762500"/>
              <a:gd name="connsiteY1" fmla="*/ 6858000 h 6858000"/>
              <a:gd name="connsiteX2" fmla="*/ 0 w 4762500"/>
              <a:gd name="connsiteY2" fmla="*/ 0 h 6858000"/>
              <a:gd name="connsiteX3" fmla="*/ 3341459 w 4762500"/>
              <a:gd name="connsiteY3" fmla="*/ 0 h 6858000"/>
              <a:gd name="connsiteX4" fmla="*/ 4762500 w 4762500"/>
              <a:gd name="connsiteY4" fmla="*/ 2177959 h 6858000"/>
              <a:gd name="connsiteX5" fmla="*/ 4762500 w 4762500"/>
              <a:gd name="connsiteY5" fmla="*/ 61995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0" h="6858000">
                <a:moveTo>
                  <a:pt x="3453229" y="6858000"/>
                </a:moveTo>
                <a:lnTo>
                  <a:pt x="0" y="6858000"/>
                </a:lnTo>
                <a:lnTo>
                  <a:pt x="0" y="0"/>
                </a:lnTo>
                <a:lnTo>
                  <a:pt x="3341459" y="0"/>
                </a:lnTo>
                <a:lnTo>
                  <a:pt x="4762500" y="2177959"/>
                </a:lnTo>
                <a:lnTo>
                  <a:pt x="4762500" y="6199589"/>
                </a:lnTo>
                <a:close/>
              </a:path>
            </a:pathLst>
          </a:custGeom>
          <a:gradFill>
            <a:gsLst>
              <a:gs pos="0">
                <a:schemeClr val="accent1"/>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pic>
        <p:nvPicPr>
          <p:cNvPr id="5" name="Picture 4"/>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6143298" y="645502"/>
            <a:ext cx="5852160" cy="6035040"/>
          </a:xfrm>
          <a:prstGeom prst="rect">
            <a:avLst/>
          </a:prstGeom>
        </p:spPr>
      </p:pic>
      <p:sp>
        <p:nvSpPr>
          <p:cNvPr id="6" name="Picture Placeholder 2"/>
          <p:cNvSpPr>
            <a:spLocks noGrp="1"/>
          </p:cNvSpPr>
          <p:nvPr>
            <p:ph type="pic" sz="quarter" idx="10"/>
          </p:nvPr>
        </p:nvSpPr>
        <p:spPr>
          <a:xfrm>
            <a:off x="6577780" y="935791"/>
            <a:ext cx="5188920" cy="3525149"/>
          </a:xfrm>
          <a:prstGeom prst="rect">
            <a:avLst/>
          </a:prstGeom>
          <a:solidFill>
            <a:schemeClr val="bg1"/>
          </a:solidFill>
        </p:spPr>
        <p:txBody>
          <a:bodyPr/>
          <a:lstStyle/>
          <a:p>
            <a:r>
              <a:rPr lang="en-US" dirty="0"/>
              <a:t>Click icon to add picture</a:t>
            </a:r>
            <a:endParaRPr lang="en-GB" dirty="0"/>
          </a:p>
        </p:txBody>
      </p:sp>
      <p:sp>
        <p:nvSpPr>
          <p:cNvPr id="2" name="Rectangle 1">
            <a:extLst>
              <a:ext uri="{FF2B5EF4-FFF2-40B4-BE49-F238E27FC236}">
                <a16:creationId xmlns:a16="http://schemas.microsoft.com/office/drawing/2014/main" id="{FE377986-4E00-4941-961B-5743FD425ECB}"/>
              </a:ext>
            </a:extLst>
          </p:cNvPr>
          <p:cNvSpPr/>
          <p:nvPr userDrawn="1"/>
        </p:nvSpPr>
        <p:spPr bwMode="auto">
          <a:xfrm>
            <a:off x="6306207" y="908551"/>
            <a:ext cx="5585817" cy="3539896"/>
          </a:xfrm>
          <a:prstGeom prst="rect">
            <a:avLst/>
          </a:prstGeom>
          <a:solidFill>
            <a:srgbClr val="000000"/>
          </a:solidFill>
          <a:ln>
            <a:noFill/>
          </a:ln>
        </p:spPr>
        <p:txBody>
          <a:bodyPr vert="horz" wrap="square" lIns="91440" tIns="45720" rIns="91440" bIns="45720" numCol="1" rtlCol="0" anchor="t" anchorCtr="0" compatLnSpc="1">
            <a:prstTxWarp prst="textNoShape">
              <a:avLst/>
            </a:prstTxWarp>
          </a:bodyPr>
          <a:lstStyle/>
          <a:p>
            <a:pPr algn="l"/>
            <a:endParaRPr lang="en-US">
              <a:latin typeface="Lato" panose="020F0502020204030203" pitchFamily="34" charset="0"/>
              <a:ea typeface="Lato" panose="020F0502020204030203" pitchFamily="34" charset="0"/>
              <a:cs typeface="Lato" panose="020F0502020204030203" pitchFamily="34" charset="0"/>
            </a:endParaRPr>
          </a:p>
        </p:txBody>
      </p:sp>
      <p:sp>
        <p:nvSpPr>
          <p:cNvPr id="7" name="Title 1">
            <a:extLst>
              <a:ext uri="{FF2B5EF4-FFF2-40B4-BE49-F238E27FC236}">
                <a16:creationId xmlns:a16="http://schemas.microsoft.com/office/drawing/2014/main" id="{17C2079F-C65C-40B7-B680-F153D4468217}"/>
              </a:ext>
            </a:extLst>
          </p:cNvPr>
          <p:cNvSpPr>
            <a:spLocks noGrp="1"/>
          </p:cNvSpPr>
          <p:nvPr>
            <p:ph type="title" hasCustomPrompt="1"/>
          </p:nvPr>
        </p:nvSpPr>
        <p:spPr>
          <a:xfrm>
            <a:off x="663061" y="863327"/>
            <a:ext cx="5251479"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9" name="Straight Connector 8">
            <a:extLst>
              <a:ext uri="{FF2B5EF4-FFF2-40B4-BE49-F238E27FC236}">
                <a16:creationId xmlns:a16="http://schemas.microsoft.com/office/drawing/2014/main" id="{286047C2-07E9-3A46-B54E-267713B4D5A7}"/>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BBFB188-A2C2-8047-A7CE-55425131ACD2}"/>
              </a:ext>
            </a:extLst>
          </p:cNvPr>
          <p:cNvGrpSpPr/>
          <p:nvPr userDrawn="1"/>
        </p:nvGrpSpPr>
        <p:grpSpPr>
          <a:xfrm>
            <a:off x="9872433" y="6492875"/>
            <a:ext cx="2326882" cy="409400"/>
            <a:chOff x="9872433" y="6492875"/>
            <a:chExt cx="2326882" cy="409400"/>
          </a:xfrm>
        </p:grpSpPr>
        <p:grpSp>
          <p:nvGrpSpPr>
            <p:cNvPr id="14" name="Group 13">
              <a:extLst>
                <a:ext uri="{FF2B5EF4-FFF2-40B4-BE49-F238E27FC236}">
                  <a16:creationId xmlns:a16="http://schemas.microsoft.com/office/drawing/2014/main" id="{7BBA638E-9203-2145-971D-13C723159F9D}"/>
                </a:ext>
              </a:extLst>
            </p:cNvPr>
            <p:cNvGrpSpPr/>
            <p:nvPr userDrawn="1"/>
          </p:nvGrpSpPr>
          <p:grpSpPr>
            <a:xfrm>
              <a:off x="9872433" y="6492875"/>
              <a:ext cx="2326882" cy="365124"/>
              <a:chOff x="9872433" y="6492875"/>
              <a:chExt cx="2326882" cy="365124"/>
            </a:xfrm>
          </p:grpSpPr>
          <p:sp>
            <p:nvSpPr>
              <p:cNvPr id="16" name="Graphic 17">
                <a:extLst>
                  <a:ext uri="{FF2B5EF4-FFF2-40B4-BE49-F238E27FC236}">
                    <a16:creationId xmlns:a16="http://schemas.microsoft.com/office/drawing/2014/main" id="{C8C3457B-2956-7744-8B9D-C729CADA170B}"/>
                  </a:ext>
                </a:extLst>
              </p:cNvPr>
              <p:cNvSpPr/>
              <p:nvPr userDrawn="1"/>
            </p:nvSpPr>
            <p:spPr>
              <a:xfrm rot="10800000">
                <a:off x="9872433" y="6492875"/>
                <a:ext cx="1381125" cy="365124"/>
              </a:xfrm>
              <a:custGeom>
                <a:avLst/>
                <a:gdLst>
                  <a:gd name="connsiteX0" fmla="*/ 0 w 4038600"/>
                  <a:gd name="connsiteY0" fmla="*/ 0 h 1409700"/>
                  <a:gd name="connsiteX1" fmla="*/ 0 w 4038600"/>
                  <a:gd name="connsiteY1" fmla="*/ 766763 h 1409700"/>
                  <a:gd name="connsiteX2" fmla="*/ 1311593 w 4038600"/>
                  <a:gd name="connsiteY2" fmla="*/ 1352550 h 1409700"/>
                  <a:gd name="connsiteX3" fmla="*/ 3412808 w 4038600"/>
                  <a:gd name="connsiteY3" fmla="*/ 614363 h 1409700"/>
                  <a:gd name="connsiteX4" fmla="*/ 4041458 w 4038600"/>
                  <a:gd name="connsiteY4" fmla="*/ 953 h 1409700"/>
                  <a:gd name="connsiteX5" fmla="*/ 0 w 4038600"/>
                  <a:gd name="connsiteY5" fmla="*/ 953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00" h="1409700">
                    <a:moveTo>
                      <a:pt x="0" y="0"/>
                    </a:moveTo>
                    <a:lnTo>
                      <a:pt x="0" y="766763"/>
                    </a:lnTo>
                    <a:cubicBezTo>
                      <a:pt x="210503" y="1273493"/>
                      <a:pt x="787718" y="1536383"/>
                      <a:pt x="1311593" y="1352550"/>
                    </a:cubicBezTo>
                    <a:lnTo>
                      <a:pt x="3412808" y="614363"/>
                    </a:lnTo>
                    <a:cubicBezTo>
                      <a:pt x="3712845" y="508635"/>
                      <a:pt x="3934778" y="278130"/>
                      <a:pt x="4041458" y="953"/>
                    </a:cubicBezTo>
                    <a:lnTo>
                      <a:pt x="0" y="953"/>
                    </a:lnTo>
                    <a:close/>
                  </a:path>
                </a:pathLst>
              </a:custGeom>
              <a:gradFill>
                <a:gsLst>
                  <a:gs pos="0">
                    <a:schemeClr val="accent3">
                      <a:lumMod val="75000"/>
                    </a:schemeClr>
                  </a:gs>
                  <a:gs pos="72000">
                    <a:schemeClr val="accent3"/>
                  </a:gs>
                </a:gsLst>
                <a:lin ang="2700000" scaled="1"/>
              </a:gradFill>
              <a:ln w="9525" cap="flat">
                <a:noFill/>
                <a:prstDash val="solid"/>
                <a:miter/>
              </a:ln>
            </p:spPr>
            <p:txBody>
              <a:bodyPr rtlCol="0" anchor="ctr"/>
              <a:lstStyle/>
              <a:p>
                <a:endParaRPr lang="en-ID"/>
              </a:p>
            </p:txBody>
          </p:sp>
          <p:sp>
            <p:nvSpPr>
              <p:cNvPr id="17" name="Graphic 17">
                <a:extLst>
                  <a:ext uri="{FF2B5EF4-FFF2-40B4-BE49-F238E27FC236}">
                    <a16:creationId xmlns:a16="http://schemas.microsoft.com/office/drawing/2014/main" id="{FED398F0-BD35-9D43-B063-334F23F4595A}"/>
                  </a:ext>
                </a:extLst>
              </p:cNvPr>
              <p:cNvSpPr/>
              <p:nvPr userDrawn="1"/>
            </p:nvSpPr>
            <p:spPr>
              <a:xfrm rot="10800000">
                <a:off x="9939111" y="6492875"/>
                <a:ext cx="2260204" cy="365122"/>
              </a:xfrm>
              <a:custGeom>
                <a:avLst/>
                <a:gdLst>
                  <a:gd name="connsiteX0" fmla="*/ 0 w 4038600"/>
                  <a:gd name="connsiteY0" fmla="*/ 0 h 1409700"/>
                  <a:gd name="connsiteX1" fmla="*/ 0 w 4038600"/>
                  <a:gd name="connsiteY1" fmla="*/ 766763 h 1409700"/>
                  <a:gd name="connsiteX2" fmla="*/ 1311593 w 4038600"/>
                  <a:gd name="connsiteY2" fmla="*/ 1352550 h 1409700"/>
                  <a:gd name="connsiteX3" fmla="*/ 3412808 w 4038600"/>
                  <a:gd name="connsiteY3" fmla="*/ 614363 h 1409700"/>
                  <a:gd name="connsiteX4" fmla="*/ 4041458 w 4038600"/>
                  <a:gd name="connsiteY4" fmla="*/ 953 h 1409700"/>
                  <a:gd name="connsiteX5" fmla="*/ 0 w 4038600"/>
                  <a:gd name="connsiteY5" fmla="*/ 953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00" h="1409700">
                    <a:moveTo>
                      <a:pt x="0" y="0"/>
                    </a:moveTo>
                    <a:lnTo>
                      <a:pt x="0" y="766763"/>
                    </a:lnTo>
                    <a:cubicBezTo>
                      <a:pt x="210503" y="1273493"/>
                      <a:pt x="787718" y="1536383"/>
                      <a:pt x="1311593" y="1352550"/>
                    </a:cubicBezTo>
                    <a:lnTo>
                      <a:pt x="3412808" y="614363"/>
                    </a:lnTo>
                    <a:cubicBezTo>
                      <a:pt x="3712845" y="508635"/>
                      <a:pt x="3934778" y="278130"/>
                      <a:pt x="4041458" y="953"/>
                    </a:cubicBezTo>
                    <a:lnTo>
                      <a:pt x="0" y="953"/>
                    </a:lnTo>
                    <a:close/>
                  </a:path>
                </a:pathLst>
              </a:custGeom>
              <a:gradFill>
                <a:gsLst>
                  <a:gs pos="0">
                    <a:schemeClr val="accent1"/>
                  </a:gs>
                  <a:gs pos="72000">
                    <a:schemeClr val="accent2"/>
                  </a:gs>
                </a:gsLst>
                <a:lin ang="18900000" scaled="1"/>
              </a:gradFill>
              <a:ln w="9525"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0A82E7B3-E48A-8049-B255-34230BC3B5B4}"/>
                </a:ext>
              </a:extLst>
            </p:cNvPr>
            <p:cNvSpPr txBox="1"/>
            <p:nvPr userDrawn="1"/>
          </p:nvSpPr>
          <p:spPr>
            <a:xfrm>
              <a:off x="10112850" y="6669244"/>
              <a:ext cx="1535420" cy="233031"/>
            </a:xfrm>
            <a:prstGeom prst="rect">
              <a:avLst/>
            </a:prstGeom>
          </p:spPr>
          <p:txBody>
            <a:bodyPr vert="horz" wrap="none" lIns="91440" tIns="45720" rIns="91440" bIns="45720" rtlCol="0" anchor="ctr">
              <a:normAutofit/>
            </a:bodyPr>
            <a:lstStyle/>
            <a:p>
              <a:pPr algn="l"/>
              <a:r>
                <a:rPr lang="en-GB" sz="700" dirty="0">
                  <a:solidFill>
                    <a:srgbClr val="FFFFFF"/>
                  </a:solidFill>
                </a:rPr>
                <a:t>Confidential © Cliosoft 2022 </a:t>
              </a:r>
            </a:p>
          </p:txBody>
        </p:sp>
      </p:grpSp>
      <p:sp>
        <p:nvSpPr>
          <p:cNvPr id="18" name="TextBox 17">
            <a:extLst>
              <a:ext uri="{FF2B5EF4-FFF2-40B4-BE49-F238E27FC236}">
                <a16:creationId xmlns:a16="http://schemas.microsoft.com/office/drawing/2014/main" id="{65B683DE-BB7C-E845-A2D7-62BDD9E828CD}"/>
              </a:ext>
            </a:extLst>
          </p:cNvPr>
          <p:cNvSpPr txBox="1"/>
          <p:nvPr userDrawn="1"/>
        </p:nvSpPr>
        <p:spPr>
          <a:xfrm>
            <a:off x="11619200" y="6442535"/>
            <a:ext cx="450880" cy="471170"/>
          </a:xfrm>
          <a:prstGeom prst="rect">
            <a:avLst/>
          </a:prstGeom>
        </p:spPr>
        <p:txBody>
          <a:bodyPr vert="horz" wrap="square" lIns="91440" tIns="45720" rIns="91440" bIns="45720" rtlCol="0" anchor="ctr">
            <a:normAutofit/>
          </a:bodyPr>
          <a:lstStyle/>
          <a:p>
            <a:pPr algn="ctr"/>
            <a:fld id="{31E6C94C-69C8-0748-9BAE-7862CCAD21E7}" type="slidenum">
              <a:rPr lang="en-US" sz="1200"/>
              <a:pPr algn="ctr"/>
              <a:t>‹#›</a:t>
            </a:fld>
            <a:endParaRPr lang="en-US" sz="1200"/>
          </a:p>
        </p:txBody>
      </p:sp>
    </p:spTree>
    <p:extLst>
      <p:ext uri="{BB962C8B-B14F-4D97-AF65-F5344CB8AC3E}">
        <p14:creationId xmlns:p14="http://schemas.microsoft.com/office/powerpoint/2010/main" val="264841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Bullets - Image Right Side 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D6081D5-6548-A244-9153-C8853AA0C530}"/>
              </a:ext>
            </a:extLst>
          </p:cNvPr>
          <p:cNvSpPr>
            <a:spLocks noGrp="1"/>
          </p:cNvSpPr>
          <p:nvPr>
            <p:ph type="title" hasCustomPrompt="1"/>
          </p:nvPr>
        </p:nvSpPr>
        <p:spPr>
          <a:xfrm>
            <a:off x="663061" y="863327"/>
            <a:ext cx="5934214"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12" name="Straight Connector 11">
            <a:extLst>
              <a:ext uri="{FF2B5EF4-FFF2-40B4-BE49-F238E27FC236}">
                <a16:creationId xmlns:a16="http://schemas.microsoft.com/office/drawing/2014/main" id="{9AFBA9EF-FDCA-CE49-8B89-C8CF7BDE7595}"/>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1626956B-285F-F64C-976B-77863D1A94E0}"/>
              </a:ext>
            </a:extLst>
          </p:cNvPr>
          <p:cNvSpPr>
            <a:spLocks noGrp="1"/>
          </p:cNvSpPr>
          <p:nvPr>
            <p:ph type="pic" sz="quarter" idx="10"/>
          </p:nvPr>
        </p:nvSpPr>
        <p:spPr>
          <a:xfrm>
            <a:off x="6257786" y="-8774"/>
            <a:ext cx="5934214" cy="6175658"/>
          </a:xfrm>
          <a:custGeom>
            <a:avLst/>
            <a:gdLst>
              <a:gd name="connsiteX0" fmla="*/ 2912033 w 5934214"/>
              <a:gd name="connsiteY0" fmla="*/ 3692066 h 6175658"/>
              <a:gd name="connsiteX1" fmla="*/ 4929903 w 5934214"/>
              <a:gd name="connsiteY1" fmla="*/ 6175658 h 6175658"/>
              <a:gd name="connsiteX2" fmla="*/ 2502480 w 5934214"/>
              <a:gd name="connsiteY2" fmla="*/ 6175658 h 6175658"/>
              <a:gd name="connsiteX3" fmla="*/ 1395240 w 5934214"/>
              <a:gd name="connsiteY3" fmla="*/ 4795315 h 6175658"/>
              <a:gd name="connsiteX4" fmla="*/ 4776566 w 5934214"/>
              <a:gd name="connsiteY4" fmla="*/ 2335888 h 6175658"/>
              <a:gd name="connsiteX5" fmla="*/ 5934214 w 5934214"/>
              <a:gd name="connsiteY5" fmla="*/ 3760487 h 6175658"/>
              <a:gd name="connsiteX6" fmla="*/ 5934214 w 5934214"/>
              <a:gd name="connsiteY6" fmla="*/ 6175658 h 6175658"/>
              <a:gd name="connsiteX7" fmla="*/ 5283477 w 5934214"/>
              <a:gd name="connsiteY7" fmla="*/ 6175658 h 6175658"/>
              <a:gd name="connsiteX8" fmla="*/ 3136932 w 5934214"/>
              <a:gd name="connsiteY8" fmla="*/ 3528485 h 6175658"/>
              <a:gd name="connsiteX9" fmla="*/ 1407273 w 5934214"/>
              <a:gd name="connsiteY9" fmla="*/ 1840009 h 6175658"/>
              <a:gd name="connsiteX10" fmla="*/ 2740299 w 5934214"/>
              <a:gd name="connsiteY10" fmla="*/ 3480696 h 6175658"/>
              <a:gd name="connsiteX11" fmla="*/ 1224180 w 5934214"/>
              <a:gd name="connsiteY11" fmla="*/ 4582062 h 6175658"/>
              <a:gd name="connsiteX12" fmla="*/ 0 w 5934214"/>
              <a:gd name="connsiteY12" fmla="*/ 3055935 h 6175658"/>
              <a:gd name="connsiteX13" fmla="*/ 0 w 5934214"/>
              <a:gd name="connsiteY13" fmla="*/ 2873554 h 6175658"/>
              <a:gd name="connsiteX14" fmla="*/ 5934214 w 5934214"/>
              <a:gd name="connsiteY14" fmla="*/ 1493865 h 6175658"/>
              <a:gd name="connsiteX15" fmla="*/ 5934214 w 5934214"/>
              <a:gd name="connsiteY15" fmla="*/ 3367395 h 6175658"/>
              <a:gd name="connsiteX16" fmla="*/ 4988713 w 5934214"/>
              <a:gd name="connsiteY16" fmla="*/ 2181581 h 6175658"/>
              <a:gd name="connsiteX17" fmla="*/ 3264938 w 5934214"/>
              <a:gd name="connsiteY17" fmla="*/ 475681 h 6175658"/>
              <a:gd name="connsiteX18" fmla="*/ 4605689 w 5934214"/>
              <a:gd name="connsiteY18" fmla="*/ 2125607 h 6175658"/>
              <a:gd name="connsiteX19" fmla="*/ 2965516 w 5934214"/>
              <a:gd name="connsiteY19" fmla="*/ 3317091 h 6175658"/>
              <a:gd name="connsiteX20" fmla="*/ 1633218 w 5934214"/>
              <a:gd name="connsiteY20" fmla="*/ 1674068 h 6175658"/>
              <a:gd name="connsiteX21" fmla="*/ 3912625 w 5934214"/>
              <a:gd name="connsiteY21" fmla="*/ 0 h 6175658"/>
              <a:gd name="connsiteX22" fmla="*/ 5934214 w 5934214"/>
              <a:gd name="connsiteY22" fmla="*/ 0 h 6175658"/>
              <a:gd name="connsiteX23" fmla="*/ 5934214 w 5934214"/>
              <a:gd name="connsiteY23" fmla="*/ 1160517 h 6175658"/>
              <a:gd name="connsiteX24" fmla="*/ 4819969 w 5934214"/>
              <a:gd name="connsiteY24" fmla="*/ 1969947 h 6175658"/>
              <a:gd name="connsiteX25" fmla="*/ 3494245 w 5934214"/>
              <a:gd name="connsiteY25" fmla="*/ 307271 h 6175658"/>
              <a:gd name="connsiteX26" fmla="*/ 3249245 w 5934214"/>
              <a:gd name="connsiteY26" fmla="*/ 0 h 6175658"/>
              <a:gd name="connsiteX27" fmla="*/ 3508752 w 5934214"/>
              <a:gd name="connsiteY27" fmla="*/ 0 h 6175658"/>
              <a:gd name="connsiteX28" fmla="*/ 3344214 w 5934214"/>
              <a:gd name="connsiteY28" fmla="*/ 119107 h 6175658"/>
              <a:gd name="connsiteX29" fmla="*/ 272468 w 5934214"/>
              <a:gd name="connsiteY29" fmla="*/ 0 h 6175658"/>
              <a:gd name="connsiteX30" fmla="*/ 2878392 w 5934214"/>
              <a:gd name="connsiteY30" fmla="*/ 0 h 6175658"/>
              <a:gd name="connsiteX31" fmla="*/ 3111861 w 5934214"/>
              <a:gd name="connsiteY31" fmla="*/ 287306 h 6175658"/>
              <a:gd name="connsiteX32" fmla="*/ 1471560 w 5934214"/>
              <a:gd name="connsiteY32" fmla="*/ 1474707 h 6175658"/>
              <a:gd name="connsiteX33" fmla="*/ 387279 w 5934214"/>
              <a:gd name="connsiteY33" fmla="*/ 137545 h 6175658"/>
              <a:gd name="connsiteX34" fmla="*/ 373744 w 5934214"/>
              <a:gd name="connsiteY34" fmla="*/ 136510 h 617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34214" h="6175658">
                <a:moveTo>
                  <a:pt x="2912033" y="3692066"/>
                </a:moveTo>
                <a:lnTo>
                  <a:pt x="4929903" y="6175658"/>
                </a:lnTo>
                <a:lnTo>
                  <a:pt x="2502480" y="6175658"/>
                </a:lnTo>
                <a:lnTo>
                  <a:pt x="1395240" y="4795315"/>
                </a:lnTo>
                <a:close/>
                <a:moveTo>
                  <a:pt x="4776566" y="2335888"/>
                </a:moveTo>
                <a:lnTo>
                  <a:pt x="5934214" y="3760487"/>
                </a:lnTo>
                <a:lnTo>
                  <a:pt x="5934214" y="6175658"/>
                </a:lnTo>
                <a:lnTo>
                  <a:pt x="5283477" y="6175658"/>
                </a:lnTo>
                <a:lnTo>
                  <a:pt x="3136932" y="3528485"/>
                </a:lnTo>
                <a:close/>
                <a:moveTo>
                  <a:pt x="1407273" y="1840009"/>
                </a:moveTo>
                <a:lnTo>
                  <a:pt x="2740299" y="3480696"/>
                </a:lnTo>
                <a:lnTo>
                  <a:pt x="1224180" y="4582062"/>
                </a:lnTo>
                <a:lnTo>
                  <a:pt x="0" y="3055935"/>
                </a:lnTo>
                <a:lnTo>
                  <a:pt x="0" y="2873554"/>
                </a:lnTo>
                <a:close/>
                <a:moveTo>
                  <a:pt x="5934214" y="1493865"/>
                </a:moveTo>
                <a:lnTo>
                  <a:pt x="5934214" y="3367395"/>
                </a:lnTo>
                <a:lnTo>
                  <a:pt x="4988713" y="2181581"/>
                </a:lnTo>
                <a:close/>
                <a:moveTo>
                  <a:pt x="3264938" y="475681"/>
                </a:moveTo>
                <a:lnTo>
                  <a:pt x="4605689" y="2125607"/>
                </a:lnTo>
                <a:lnTo>
                  <a:pt x="2965516" y="3317091"/>
                </a:lnTo>
                <a:lnTo>
                  <a:pt x="1633218" y="1674068"/>
                </a:lnTo>
                <a:close/>
                <a:moveTo>
                  <a:pt x="3912625" y="0"/>
                </a:moveTo>
                <a:lnTo>
                  <a:pt x="5934214" y="0"/>
                </a:lnTo>
                <a:lnTo>
                  <a:pt x="5934214" y="1160517"/>
                </a:lnTo>
                <a:lnTo>
                  <a:pt x="4819969" y="1969947"/>
                </a:lnTo>
                <a:lnTo>
                  <a:pt x="3494245" y="307271"/>
                </a:lnTo>
                <a:close/>
                <a:moveTo>
                  <a:pt x="3249245" y="0"/>
                </a:moveTo>
                <a:lnTo>
                  <a:pt x="3508752" y="0"/>
                </a:lnTo>
                <a:lnTo>
                  <a:pt x="3344214" y="119107"/>
                </a:lnTo>
                <a:close/>
                <a:moveTo>
                  <a:pt x="272468" y="0"/>
                </a:moveTo>
                <a:lnTo>
                  <a:pt x="2878392" y="0"/>
                </a:lnTo>
                <a:lnTo>
                  <a:pt x="3111861" y="287306"/>
                </a:lnTo>
                <a:lnTo>
                  <a:pt x="1471560" y="1474707"/>
                </a:lnTo>
                <a:lnTo>
                  <a:pt x="387279" y="137545"/>
                </a:lnTo>
                <a:lnTo>
                  <a:pt x="373744" y="136510"/>
                </a:lnTo>
                <a:close/>
              </a:path>
            </a:pathLst>
          </a:custGeom>
        </p:spPr>
        <p:txBody>
          <a:bodyPr wrap="square">
            <a:noAutofit/>
          </a:bodyPr>
          <a:lstStyle/>
          <a:p>
            <a:r>
              <a:rPr lang="en-US"/>
              <a:t>Click icon to add picture</a:t>
            </a:r>
          </a:p>
        </p:txBody>
      </p:sp>
      <p:sp>
        <p:nvSpPr>
          <p:cNvPr id="14" name="Text Placeholder 6">
            <a:extLst>
              <a:ext uri="{FF2B5EF4-FFF2-40B4-BE49-F238E27FC236}">
                <a16:creationId xmlns:a16="http://schemas.microsoft.com/office/drawing/2014/main" id="{0F6343D9-54CD-5F44-8106-631FED9E09B0}"/>
              </a:ext>
            </a:extLst>
          </p:cNvPr>
          <p:cNvSpPr>
            <a:spLocks noGrp="1"/>
          </p:cNvSpPr>
          <p:nvPr>
            <p:ph type="body" sz="quarter" idx="28" hasCustomPrompt="1"/>
          </p:nvPr>
        </p:nvSpPr>
        <p:spPr>
          <a:xfrm>
            <a:off x="663061" y="2971799"/>
            <a:ext cx="5271154" cy="3521075"/>
          </a:xfrm>
          <a:prstGeom prst="rect">
            <a:avLst/>
          </a:prstGeom>
        </p:spPr>
        <p:txBody>
          <a:bodyPr numCol="1" spcCol="360000" anchor="ctr">
            <a:normAutofit/>
          </a:bodyPr>
          <a:lstStyle>
            <a:lvl1pPr marL="285750" marR="0" indent="-285750" algn="l" defTabSz="914400" rtl="0" eaLnBrk="1" fontAlgn="auto" latinLnBrk="0" hangingPunct="1">
              <a:lnSpc>
                <a:spcPct val="100000"/>
              </a:lnSpc>
              <a:spcBef>
                <a:spcPts val="2000"/>
              </a:spcBef>
              <a:spcAft>
                <a:spcPts val="0"/>
              </a:spcAft>
              <a:buClr>
                <a:schemeClr val="accent2"/>
              </a:buClr>
              <a:buSzTx/>
              <a:buFont typeface="Arial" panose="020B0604020202020204" pitchFamily="34" charset="0"/>
              <a:buChar char="•"/>
              <a:tabLst/>
              <a:defRPr sz="2200" spc="100" baseline="0">
                <a:solidFill>
                  <a:schemeClr val="accent2">
                    <a:lumMod val="60000"/>
                    <a:lumOff val="40000"/>
                  </a:schemeClr>
                </a:solidFill>
                <a:latin typeface="+mn-lt"/>
                <a:ea typeface="Lato Heavy" panose="020F0502020204030203" pitchFamily="34" charset="0"/>
                <a:cs typeface="Lato Heavy" panose="020F0502020204030203" pitchFamily="34" charset="0"/>
              </a:defRPr>
            </a:lvl1pPr>
            <a:lvl2pPr>
              <a:lnSpc>
                <a:spcPct val="100000"/>
              </a:lnSpc>
              <a:defRPr sz="1800" spc="100" baseline="0">
                <a:solidFill>
                  <a:schemeClr val="tx1"/>
                </a:solidFill>
                <a:latin typeface="+mn-lt"/>
                <a:ea typeface="Lato Heavy" panose="020F0502020204030203" pitchFamily="34" charset="0"/>
                <a:cs typeface="Lato Heavy" panose="020F0502020204030203" pitchFamily="34" charset="0"/>
              </a:defRPr>
            </a:lvl2pPr>
            <a:lvl3pPr>
              <a:lnSpc>
                <a:spcPct val="100000"/>
              </a:lnSpc>
              <a:defRPr sz="1400" spc="100" baseline="0">
                <a:latin typeface="+mn-lt"/>
                <a:ea typeface="Lato Heavy" panose="020F0502020204030203" pitchFamily="34" charset="0"/>
                <a:cs typeface="Lato Heavy" panose="020F0502020204030203" pitchFamily="34" charset="0"/>
              </a:defRPr>
            </a:lvl3pPr>
            <a:lvl4pPr>
              <a:lnSpc>
                <a:spcPct val="150000"/>
              </a:lnSpc>
              <a:defRPr sz="2400" spc="100" baseline="0">
                <a:latin typeface="+mn-lt"/>
                <a:ea typeface="Lato Heavy" panose="020F0502020204030203" pitchFamily="34" charset="0"/>
                <a:cs typeface="Lato Heavy" panose="020F0502020204030203" pitchFamily="34" charset="0"/>
              </a:defRPr>
            </a:lvl4pPr>
            <a:lvl5pPr>
              <a:lnSpc>
                <a:spcPct val="150000"/>
              </a:lnSpc>
              <a:defRPr sz="2400" spc="100" baseline="0">
                <a:latin typeface="+mn-lt"/>
                <a:ea typeface="Lato Heavy" panose="020F0502020204030203" pitchFamily="34" charset="0"/>
                <a:cs typeface="Lato Heavy" panose="020F0502020204030203" pitchFamily="34" charset="0"/>
              </a:defRPr>
            </a:lvl5pPr>
          </a:lstStyle>
          <a:p>
            <a:pPr lvl="0"/>
            <a:r>
              <a:rPr lang="en-ID" dirty="0"/>
              <a:t>Add Message</a:t>
            </a:r>
          </a:p>
        </p:txBody>
      </p:sp>
    </p:spTree>
    <p:extLst>
      <p:ext uri="{BB962C8B-B14F-4D97-AF65-F5344CB8AC3E}">
        <p14:creationId xmlns:p14="http://schemas.microsoft.com/office/powerpoint/2010/main" val="47352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 Image Right Side 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D6081D5-6548-A244-9153-C8853AA0C530}"/>
              </a:ext>
            </a:extLst>
          </p:cNvPr>
          <p:cNvSpPr>
            <a:spLocks noGrp="1"/>
          </p:cNvSpPr>
          <p:nvPr>
            <p:ph type="title" hasCustomPrompt="1"/>
          </p:nvPr>
        </p:nvSpPr>
        <p:spPr>
          <a:xfrm>
            <a:off x="663061" y="863327"/>
            <a:ext cx="5934214"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12" name="Straight Connector 11">
            <a:extLst>
              <a:ext uri="{FF2B5EF4-FFF2-40B4-BE49-F238E27FC236}">
                <a16:creationId xmlns:a16="http://schemas.microsoft.com/office/drawing/2014/main" id="{9AFBA9EF-FDCA-CE49-8B89-C8CF7BDE7595}"/>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1626956B-285F-F64C-976B-77863D1A94E0}"/>
              </a:ext>
            </a:extLst>
          </p:cNvPr>
          <p:cNvSpPr>
            <a:spLocks noGrp="1"/>
          </p:cNvSpPr>
          <p:nvPr>
            <p:ph type="pic" sz="quarter" idx="10"/>
          </p:nvPr>
        </p:nvSpPr>
        <p:spPr>
          <a:xfrm>
            <a:off x="6257786" y="-8774"/>
            <a:ext cx="5934214" cy="6175658"/>
          </a:xfrm>
          <a:custGeom>
            <a:avLst/>
            <a:gdLst>
              <a:gd name="connsiteX0" fmla="*/ 2912033 w 5934214"/>
              <a:gd name="connsiteY0" fmla="*/ 3692066 h 6175658"/>
              <a:gd name="connsiteX1" fmla="*/ 4929903 w 5934214"/>
              <a:gd name="connsiteY1" fmla="*/ 6175658 h 6175658"/>
              <a:gd name="connsiteX2" fmla="*/ 2502480 w 5934214"/>
              <a:gd name="connsiteY2" fmla="*/ 6175658 h 6175658"/>
              <a:gd name="connsiteX3" fmla="*/ 1395240 w 5934214"/>
              <a:gd name="connsiteY3" fmla="*/ 4795315 h 6175658"/>
              <a:gd name="connsiteX4" fmla="*/ 4776566 w 5934214"/>
              <a:gd name="connsiteY4" fmla="*/ 2335888 h 6175658"/>
              <a:gd name="connsiteX5" fmla="*/ 5934214 w 5934214"/>
              <a:gd name="connsiteY5" fmla="*/ 3760487 h 6175658"/>
              <a:gd name="connsiteX6" fmla="*/ 5934214 w 5934214"/>
              <a:gd name="connsiteY6" fmla="*/ 6175658 h 6175658"/>
              <a:gd name="connsiteX7" fmla="*/ 5283477 w 5934214"/>
              <a:gd name="connsiteY7" fmla="*/ 6175658 h 6175658"/>
              <a:gd name="connsiteX8" fmla="*/ 3136932 w 5934214"/>
              <a:gd name="connsiteY8" fmla="*/ 3528485 h 6175658"/>
              <a:gd name="connsiteX9" fmla="*/ 1407273 w 5934214"/>
              <a:gd name="connsiteY9" fmla="*/ 1840009 h 6175658"/>
              <a:gd name="connsiteX10" fmla="*/ 2740299 w 5934214"/>
              <a:gd name="connsiteY10" fmla="*/ 3480696 h 6175658"/>
              <a:gd name="connsiteX11" fmla="*/ 1224180 w 5934214"/>
              <a:gd name="connsiteY11" fmla="*/ 4582062 h 6175658"/>
              <a:gd name="connsiteX12" fmla="*/ 0 w 5934214"/>
              <a:gd name="connsiteY12" fmla="*/ 3055935 h 6175658"/>
              <a:gd name="connsiteX13" fmla="*/ 0 w 5934214"/>
              <a:gd name="connsiteY13" fmla="*/ 2873554 h 6175658"/>
              <a:gd name="connsiteX14" fmla="*/ 5934214 w 5934214"/>
              <a:gd name="connsiteY14" fmla="*/ 1493865 h 6175658"/>
              <a:gd name="connsiteX15" fmla="*/ 5934214 w 5934214"/>
              <a:gd name="connsiteY15" fmla="*/ 3367395 h 6175658"/>
              <a:gd name="connsiteX16" fmla="*/ 4988713 w 5934214"/>
              <a:gd name="connsiteY16" fmla="*/ 2181581 h 6175658"/>
              <a:gd name="connsiteX17" fmla="*/ 3264938 w 5934214"/>
              <a:gd name="connsiteY17" fmla="*/ 475681 h 6175658"/>
              <a:gd name="connsiteX18" fmla="*/ 4605689 w 5934214"/>
              <a:gd name="connsiteY18" fmla="*/ 2125607 h 6175658"/>
              <a:gd name="connsiteX19" fmla="*/ 2965516 w 5934214"/>
              <a:gd name="connsiteY19" fmla="*/ 3317091 h 6175658"/>
              <a:gd name="connsiteX20" fmla="*/ 1633218 w 5934214"/>
              <a:gd name="connsiteY20" fmla="*/ 1674068 h 6175658"/>
              <a:gd name="connsiteX21" fmla="*/ 3912625 w 5934214"/>
              <a:gd name="connsiteY21" fmla="*/ 0 h 6175658"/>
              <a:gd name="connsiteX22" fmla="*/ 5934214 w 5934214"/>
              <a:gd name="connsiteY22" fmla="*/ 0 h 6175658"/>
              <a:gd name="connsiteX23" fmla="*/ 5934214 w 5934214"/>
              <a:gd name="connsiteY23" fmla="*/ 1160517 h 6175658"/>
              <a:gd name="connsiteX24" fmla="*/ 4819969 w 5934214"/>
              <a:gd name="connsiteY24" fmla="*/ 1969947 h 6175658"/>
              <a:gd name="connsiteX25" fmla="*/ 3494245 w 5934214"/>
              <a:gd name="connsiteY25" fmla="*/ 307271 h 6175658"/>
              <a:gd name="connsiteX26" fmla="*/ 3249245 w 5934214"/>
              <a:gd name="connsiteY26" fmla="*/ 0 h 6175658"/>
              <a:gd name="connsiteX27" fmla="*/ 3508752 w 5934214"/>
              <a:gd name="connsiteY27" fmla="*/ 0 h 6175658"/>
              <a:gd name="connsiteX28" fmla="*/ 3344214 w 5934214"/>
              <a:gd name="connsiteY28" fmla="*/ 119107 h 6175658"/>
              <a:gd name="connsiteX29" fmla="*/ 272468 w 5934214"/>
              <a:gd name="connsiteY29" fmla="*/ 0 h 6175658"/>
              <a:gd name="connsiteX30" fmla="*/ 2878392 w 5934214"/>
              <a:gd name="connsiteY30" fmla="*/ 0 h 6175658"/>
              <a:gd name="connsiteX31" fmla="*/ 3111861 w 5934214"/>
              <a:gd name="connsiteY31" fmla="*/ 287306 h 6175658"/>
              <a:gd name="connsiteX32" fmla="*/ 1471560 w 5934214"/>
              <a:gd name="connsiteY32" fmla="*/ 1474707 h 6175658"/>
              <a:gd name="connsiteX33" fmla="*/ 387279 w 5934214"/>
              <a:gd name="connsiteY33" fmla="*/ 137545 h 6175658"/>
              <a:gd name="connsiteX34" fmla="*/ 373744 w 5934214"/>
              <a:gd name="connsiteY34" fmla="*/ 136510 h 617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34214" h="6175658">
                <a:moveTo>
                  <a:pt x="2912033" y="3692066"/>
                </a:moveTo>
                <a:lnTo>
                  <a:pt x="4929903" y="6175658"/>
                </a:lnTo>
                <a:lnTo>
                  <a:pt x="2502480" y="6175658"/>
                </a:lnTo>
                <a:lnTo>
                  <a:pt x="1395240" y="4795315"/>
                </a:lnTo>
                <a:close/>
                <a:moveTo>
                  <a:pt x="4776566" y="2335888"/>
                </a:moveTo>
                <a:lnTo>
                  <a:pt x="5934214" y="3760487"/>
                </a:lnTo>
                <a:lnTo>
                  <a:pt x="5934214" y="6175658"/>
                </a:lnTo>
                <a:lnTo>
                  <a:pt x="5283477" y="6175658"/>
                </a:lnTo>
                <a:lnTo>
                  <a:pt x="3136932" y="3528485"/>
                </a:lnTo>
                <a:close/>
                <a:moveTo>
                  <a:pt x="1407273" y="1840009"/>
                </a:moveTo>
                <a:lnTo>
                  <a:pt x="2740299" y="3480696"/>
                </a:lnTo>
                <a:lnTo>
                  <a:pt x="1224180" y="4582062"/>
                </a:lnTo>
                <a:lnTo>
                  <a:pt x="0" y="3055935"/>
                </a:lnTo>
                <a:lnTo>
                  <a:pt x="0" y="2873554"/>
                </a:lnTo>
                <a:close/>
                <a:moveTo>
                  <a:pt x="5934214" y="1493865"/>
                </a:moveTo>
                <a:lnTo>
                  <a:pt x="5934214" y="3367395"/>
                </a:lnTo>
                <a:lnTo>
                  <a:pt x="4988713" y="2181581"/>
                </a:lnTo>
                <a:close/>
                <a:moveTo>
                  <a:pt x="3264938" y="475681"/>
                </a:moveTo>
                <a:lnTo>
                  <a:pt x="4605689" y="2125607"/>
                </a:lnTo>
                <a:lnTo>
                  <a:pt x="2965516" y="3317091"/>
                </a:lnTo>
                <a:lnTo>
                  <a:pt x="1633218" y="1674068"/>
                </a:lnTo>
                <a:close/>
                <a:moveTo>
                  <a:pt x="3912625" y="0"/>
                </a:moveTo>
                <a:lnTo>
                  <a:pt x="5934214" y="0"/>
                </a:lnTo>
                <a:lnTo>
                  <a:pt x="5934214" y="1160517"/>
                </a:lnTo>
                <a:lnTo>
                  <a:pt x="4819969" y="1969947"/>
                </a:lnTo>
                <a:lnTo>
                  <a:pt x="3494245" y="307271"/>
                </a:lnTo>
                <a:close/>
                <a:moveTo>
                  <a:pt x="3249245" y="0"/>
                </a:moveTo>
                <a:lnTo>
                  <a:pt x="3508752" y="0"/>
                </a:lnTo>
                <a:lnTo>
                  <a:pt x="3344214" y="119107"/>
                </a:lnTo>
                <a:close/>
                <a:moveTo>
                  <a:pt x="272468" y="0"/>
                </a:moveTo>
                <a:lnTo>
                  <a:pt x="2878392" y="0"/>
                </a:lnTo>
                <a:lnTo>
                  <a:pt x="3111861" y="287306"/>
                </a:lnTo>
                <a:lnTo>
                  <a:pt x="1471560" y="1474707"/>
                </a:lnTo>
                <a:lnTo>
                  <a:pt x="387279" y="137545"/>
                </a:lnTo>
                <a:lnTo>
                  <a:pt x="373744" y="13651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8125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Bullets - Image Right Side 2">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CE6CF130-23A7-564F-9563-743D3F2CB50C}"/>
              </a:ext>
            </a:extLst>
          </p:cNvPr>
          <p:cNvSpPr>
            <a:spLocks noGrp="1"/>
          </p:cNvSpPr>
          <p:nvPr>
            <p:ph type="pic" sz="quarter" idx="11"/>
          </p:nvPr>
        </p:nvSpPr>
        <p:spPr>
          <a:xfrm>
            <a:off x="6914540" y="12700"/>
            <a:ext cx="5277460" cy="6845300"/>
          </a:xfrm>
          <a:custGeom>
            <a:avLst/>
            <a:gdLst>
              <a:gd name="connsiteX0" fmla="*/ 54568 w 5277460"/>
              <a:gd name="connsiteY0" fmla="*/ 0 h 6845300"/>
              <a:gd name="connsiteX1" fmla="*/ 5277460 w 5277460"/>
              <a:gd name="connsiteY1" fmla="*/ 0 h 6845300"/>
              <a:gd name="connsiteX2" fmla="*/ 5277460 w 5277460"/>
              <a:gd name="connsiteY2" fmla="*/ 6639375 h 6845300"/>
              <a:gd name="connsiteX3" fmla="*/ 5231853 w 5277460"/>
              <a:gd name="connsiteY3" fmla="*/ 6599911 h 6845300"/>
              <a:gd name="connsiteX4" fmla="*/ 4551158 w 5277460"/>
              <a:gd name="connsiteY4" fmla="*/ 6494342 h 6845300"/>
              <a:gd name="connsiteX5" fmla="*/ 4242140 w 5277460"/>
              <a:gd name="connsiteY5" fmla="*/ 6544585 h 6845300"/>
              <a:gd name="connsiteX6" fmla="*/ 4215787 w 5277460"/>
              <a:gd name="connsiteY6" fmla="*/ 6527828 h 6845300"/>
              <a:gd name="connsiteX7" fmla="*/ 3893565 w 5277460"/>
              <a:gd name="connsiteY7" fmla="*/ 6494343 h 6845300"/>
              <a:gd name="connsiteX8" fmla="*/ 3174989 w 5277460"/>
              <a:gd name="connsiteY8" fmla="*/ 6685539 h 6845300"/>
              <a:gd name="connsiteX9" fmla="*/ 2960003 w 5277460"/>
              <a:gd name="connsiteY9" fmla="*/ 6844417 h 6845300"/>
              <a:gd name="connsiteX10" fmla="*/ 4342105 w 5277460"/>
              <a:gd name="connsiteY10" fmla="*/ 6844417 h 6845300"/>
              <a:gd name="connsiteX11" fmla="*/ 4342105 w 5277460"/>
              <a:gd name="connsiteY11" fmla="*/ 6844415 h 6845300"/>
              <a:gd name="connsiteX12" fmla="*/ 5277460 w 5277460"/>
              <a:gd name="connsiteY12" fmla="*/ 6844415 h 6845300"/>
              <a:gd name="connsiteX13" fmla="*/ 5277460 w 5277460"/>
              <a:gd name="connsiteY13" fmla="*/ 6845300 h 6845300"/>
              <a:gd name="connsiteX14" fmla="*/ 0 w 5277460"/>
              <a:gd name="connsiteY14" fmla="*/ 6845300 h 6845300"/>
              <a:gd name="connsiteX15" fmla="*/ 12705 w 5277460"/>
              <a:gd name="connsiteY15" fmla="*/ 6833504 h 6845300"/>
              <a:gd name="connsiteX16" fmla="*/ 1141575 w 5277460"/>
              <a:gd name="connsiteY16" fmla="*/ 3394933 h 6845300"/>
              <a:gd name="connsiteX17" fmla="*/ 103036 w 5277460"/>
              <a:gd name="connsiteY17" fmla="*/ 50524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77460" h="6845300">
                <a:moveTo>
                  <a:pt x="54568" y="0"/>
                </a:moveTo>
                <a:lnTo>
                  <a:pt x="5277460" y="0"/>
                </a:lnTo>
                <a:lnTo>
                  <a:pt x="5277460" y="6639375"/>
                </a:lnTo>
                <a:lnTo>
                  <a:pt x="5231853" y="6599911"/>
                </a:lnTo>
                <a:cubicBezTo>
                  <a:pt x="5087091" y="6499604"/>
                  <a:pt x="4807697" y="6452680"/>
                  <a:pt x="4551158" y="6494342"/>
                </a:cubicBezTo>
                <a:lnTo>
                  <a:pt x="4242140" y="6544585"/>
                </a:lnTo>
                <a:lnTo>
                  <a:pt x="4215787" y="6527828"/>
                </a:lnTo>
                <a:cubicBezTo>
                  <a:pt x="4124635" y="6480022"/>
                  <a:pt x="4005537" y="6464584"/>
                  <a:pt x="3893565" y="6494343"/>
                </a:cubicBezTo>
                <a:lnTo>
                  <a:pt x="3174989" y="6685539"/>
                </a:lnTo>
                <a:cubicBezTo>
                  <a:pt x="3072382" y="6712924"/>
                  <a:pt x="2996485" y="6772626"/>
                  <a:pt x="2960003" y="6844417"/>
                </a:cubicBezTo>
                <a:lnTo>
                  <a:pt x="4342105" y="6844417"/>
                </a:lnTo>
                <a:lnTo>
                  <a:pt x="4342105" y="6844415"/>
                </a:lnTo>
                <a:lnTo>
                  <a:pt x="5277460" y="6844415"/>
                </a:lnTo>
                <a:lnTo>
                  <a:pt x="5277460" y="6845300"/>
                </a:lnTo>
                <a:lnTo>
                  <a:pt x="0" y="6845300"/>
                </a:lnTo>
                <a:lnTo>
                  <a:pt x="12705" y="6833504"/>
                </a:lnTo>
                <a:cubicBezTo>
                  <a:pt x="685111" y="6171293"/>
                  <a:pt x="1141575" y="4879754"/>
                  <a:pt x="1141575" y="3394933"/>
                </a:cubicBezTo>
                <a:cubicBezTo>
                  <a:pt x="1141575" y="1977604"/>
                  <a:pt x="725665" y="736385"/>
                  <a:pt x="103036" y="50524"/>
                </a:cubicBezTo>
                <a:close/>
              </a:path>
            </a:pathLst>
          </a:custGeom>
          <a:solidFill>
            <a:schemeClr val="bg1"/>
          </a:solidFill>
        </p:spPr>
        <p:txBody>
          <a:bodyPr wrap="square">
            <a:noAutofit/>
          </a:bodyPr>
          <a:lstStyle/>
          <a:p>
            <a:r>
              <a:rPr lang="en-US"/>
              <a:t>Click icon to add picture</a:t>
            </a:r>
          </a:p>
        </p:txBody>
      </p:sp>
      <p:sp>
        <p:nvSpPr>
          <p:cNvPr id="11" name="Title 1">
            <a:extLst>
              <a:ext uri="{FF2B5EF4-FFF2-40B4-BE49-F238E27FC236}">
                <a16:creationId xmlns:a16="http://schemas.microsoft.com/office/drawing/2014/main" id="{DD6081D5-6548-A244-9153-C8853AA0C530}"/>
              </a:ext>
            </a:extLst>
          </p:cNvPr>
          <p:cNvSpPr>
            <a:spLocks noGrp="1"/>
          </p:cNvSpPr>
          <p:nvPr>
            <p:ph type="title" hasCustomPrompt="1"/>
          </p:nvPr>
        </p:nvSpPr>
        <p:spPr>
          <a:xfrm>
            <a:off x="663061" y="863327"/>
            <a:ext cx="6244164"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12" name="Straight Connector 11">
            <a:extLst>
              <a:ext uri="{FF2B5EF4-FFF2-40B4-BE49-F238E27FC236}">
                <a16:creationId xmlns:a16="http://schemas.microsoft.com/office/drawing/2014/main" id="{9AFBA9EF-FDCA-CE49-8B89-C8CF7BDE7595}"/>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DC35DC56-B78B-9543-ACBA-9AADACB65925}"/>
              </a:ext>
            </a:extLst>
          </p:cNvPr>
          <p:cNvSpPr>
            <a:spLocks noGrp="1"/>
          </p:cNvSpPr>
          <p:nvPr>
            <p:ph type="body" sz="quarter" idx="28" hasCustomPrompt="1"/>
          </p:nvPr>
        </p:nvSpPr>
        <p:spPr>
          <a:xfrm>
            <a:off x="663061" y="2971799"/>
            <a:ext cx="6244164" cy="3521075"/>
          </a:xfrm>
          <a:prstGeom prst="rect">
            <a:avLst/>
          </a:prstGeom>
        </p:spPr>
        <p:txBody>
          <a:bodyPr numCol="1" spcCol="360000" anchor="ctr">
            <a:normAutofit/>
          </a:bodyPr>
          <a:lstStyle>
            <a:lvl1pPr marL="285750" marR="0" indent="-285750" algn="l" defTabSz="914400" rtl="0" eaLnBrk="1" fontAlgn="auto" latinLnBrk="0" hangingPunct="1">
              <a:lnSpc>
                <a:spcPct val="100000"/>
              </a:lnSpc>
              <a:spcBef>
                <a:spcPts val="2000"/>
              </a:spcBef>
              <a:spcAft>
                <a:spcPts val="0"/>
              </a:spcAft>
              <a:buClr>
                <a:schemeClr val="accent2"/>
              </a:buClr>
              <a:buSzTx/>
              <a:buFont typeface="Arial" panose="020B0604020202020204" pitchFamily="34" charset="0"/>
              <a:buChar char="•"/>
              <a:tabLst/>
              <a:defRPr sz="2200" spc="100" baseline="0">
                <a:solidFill>
                  <a:schemeClr val="accent2">
                    <a:lumMod val="60000"/>
                    <a:lumOff val="40000"/>
                  </a:schemeClr>
                </a:solidFill>
                <a:latin typeface="+mn-lt"/>
                <a:ea typeface="Lato Heavy" panose="020F0502020204030203" pitchFamily="34" charset="0"/>
                <a:cs typeface="Lato Heavy" panose="020F0502020204030203" pitchFamily="34" charset="0"/>
              </a:defRPr>
            </a:lvl1pPr>
            <a:lvl2pPr>
              <a:lnSpc>
                <a:spcPct val="100000"/>
              </a:lnSpc>
              <a:defRPr sz="1800" spc="100" baseline="0">
                <a:solidFill>
                  <a:schemeClr val="tx1"/>
                </a:solidFill>
                <a:latin typeface="+mn-lt"/>
                <a:ea typeface="Lato Heavy" panose="020F0502020204030203" pitchFamily="34" charset="0"/>
                <a:cs typeface="Lato Heavy" panose="020F0502020204030203" pitchFamily="34" charset="0"/>
              </a:defRPr>
            </a:lvl2pPr>
            <a:lvl3pPr>
              <a:lnSpc>
                <a:spcPct val="100000"/>
              </a:lnSpc>
              <a:defRPr sz="1400" spc="100" baseline="0">
                <a:latin typeface="+mn-lt"/>
                <a:ea typeface="Lato Heavy" panose="020F0502020204030203" pitchFamily="34" charset="0"/>
                <a:cs typeface="Lato Heavy" panose="020F0502020204030203" pitchFamily="34" charset="0"/>
              </a:defRPr>
            </a:lvl3pPr>
            <a:lvl4pPr>
              <a:lnSpc>
                <a:spcPct val="150000"/>
              </a:lnSpc>
              <a:defRPr sz="2400" spc="100" baseline="0">
                <a:latin typeface="+mn-lt"/>
                <a:ea typeface="Lato Heavy" panose="020F0502020204030203" pitchFamily="34" charset="0"/>
                <a:cs typeface="Lato Heavy" panose="020F0502020204030203" pitchFamily="34" charset="0"/>
              </a:defRPr>
            </a:lvl4pPr>
            <a:lvl5pPr>
              <a:lnSpc>
                <a:spcPct val="150000"/>
              </a:lnSpc>
              <a:defRPr sz="2400" spc="100" baseline="0">
                <a:latin typeface="+mn-lt"/>
                <a:ea typeface="Lato Heavy" panose="020F0502020204030203" pitchFamily="34" charset="0"/>
                <a:cs typeface="Lato Heavy" panose="020F0502020204030203" pitchFamily="34" charset="0"/>
              </a:defRPr>
            </a:lvl5pPr>
          </a:lstStyle>
          <a:p>
            <a:pPr lvl="0"/>
            <a:r>
              <a:rPr lang="en-ID" dirty="0"/>
              <a:t>Add Message</a:t>
            </a:r>
          </a:p>
        </p:txBody>
      </p:sp>
    </p:spTree>
    <p:extLst>
      <p:ext uri="{BB962C8B-B14F-4D97-AF65-F5344CB8AC3E}">
        <p14:creationId xmlns:p14="http://schemas.microsoft.com/office/powerpoint/2010/main" val="58597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 Image Right Side 2">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CE6CF130-23A7-564F-9563-743D3F2CB50C}"/>
              </a:ext>
            </a:extLst>
          </p:cNvPr>
          <p:cNvSpPr>
            <a:spLocks noGrp="1"/>
          </p:cNvSpPr>
          <p:nvPr>
            <p:ph type="pic" sz="quarter" idx="11"/>
          </p:nvPr>
        </p:nvSpPr>
        <p:spPr>
          <a:xfrm>
            <a:off x="6914540" y="12700"/>
            <a:ext cx="5277460" cy="6845300"/>
          </a:xfrm>
          <a:custGeom>
            <a:avLst/>
            <a:gdLst>
              <a:gd name="connsiteX0" fmla="*/ 54568 w 5277460"/>
              <a:gd name="connsiteY0" fmla="*/ 0 h 6845300"/>
              <a:gd name="connsiteX1" fmla="*/ 5277460 w 5277460"/>
              <a:gd name="connsiteY1" fmla="*/ 0 h 6845300"/>
              <a:gd name="connsiteX2" fmla="*/ 5277460 w 5277460"/>
              <a:gd name="connsiteY2" fmla="*/ 6639375 h 6845300"/>
              <a:gd name="connsiteX3" fmla="*/ 5231853 w 5277460"/>
              <a:gd name="connsiteY3" fmla="*/ 6599911 h 6845300"/>
              <a:gd name="connsiteX4" fmla="*/ 4551158 w 5277460"/>
              <a:gd name="connsiteY4" fmla="*/ 6494342 h 6845300"/>
              <a:gd name="connsiteX5" fmla="*/ 4242140 w 5277460"/>
              <a:gd name="connsiteY5" fmla="*/ 6544585 h 6845300"/>
              <a:gd name="connsiteX6" fmla="*/ 4215787 w 5277460"/>
              <a:gd name="connsiteY6" fmla="*/ 6527828 h 6845300"/>
              <a:gd name="connsiteX7" fmla="*/ 3893565 w 5277460"/>
              <a:gd name="connsiteY7" fmla="*/ 6494343 h 6845300"/>
              <a:gd name="connsiteX8" fmla="*/ 3174989 w 5277460"/>
              <a:gd name="connsiteY8" fmla="*/ 6685539 h 6845300"/>
              <a:gd name="connsiteX9" fmla="*/ 2960003 w 5277460"/>
              <a:gd name="connsiteY9" fmla="*/ 6844417 h 6845300"/>
              <a:gd name="connsiteX10" fmla="*/ 4342105 w 5277460"/>
              <a:gd name="connsiteY10" fmla="*/ 6844417 h 6845300"/>
              <a:gd name="connsiteX11" fmla="*/ 4342105 w 5277460"/>
              <a:gd name="connsiteY11" fmla="*/ 6844415 h 6845300"/>
              <a:gd name="connsiteX12" fmla="*/ 5277460 w 5277460"/>
              <a:gd name="connsiteY12" fmla="*/ 6844415 h 6845300"/>
              <a:gd name="connsiteX13" fmla="*/ 5277460 w 5277460"/>
              <a:gd name="connsiteY13" fmla="*/ 6845300 h 6845300"/>
              <a:gd name="connsiteX14" fmla="*/ 0 w 5277460"/>
              <a:gd name="connsiteY14" fmla="*/ 6845300 h 6845300"/>
              <a:gd name="connsiteX15" fmla="*/ 12705 w 5277460"/>
              <a:gd name="connsiteY15" fmla="*/ 6833504 h 6845300"/>
              <a:gd name="connsiteX16" fmla="*/ 1141575 w 5277460"/>
              <a:gd name="connsiteY16" fmla="*/ 3394933 h 6845300"/>
              <a:gd name="connsiteX17" fmla="*/ 103036 w 5277460"/>
              <a:gd name="connsiteY17" fmla="*/ 50524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77460" h="6845300">
                <a:moveTo>
                  <a:pt x="54568" y="0"/>
                </a:moveTo>
                <a:lnTo>
                  <a:pt x="5277460" y="0"/>
                </a:lnTo>
                <a:lnTo>
                  <a:pt x="5277460" y="6639375"/>
                </a:lnTo>
                <a:lnTo>
                  <a:pt x="5231853" y="6599911"/>
                </a:lnTo>
                <a:cubicBezTo>
                  <a:pt x="5087091" y="6499604"/>
                  <a:pt x="4807697" y="6452680"/>
                  <a:pt x="4551158" y="6494342"/>
                </a:cubicBezTo>
                <a:lnTo>
                  <a:pt x="4242140" y="6544585"/>
                </a:lnTo>
                <a:lnTo>
                  <a:pt x="4215787" y="6527828"/>
                </a:lnTo>
                <a:cubicBezTo>
                  <a:pt x="4124635" y="6480022"/>
                  <a:pt x="4005537" y="6464584"/>
                  <a:pt x="3893565" y="6494343"/>
                </a:cubicBezTo>
                <a:lnTo>
                  <a:pt x="3174989" y="6685539"/>
                </a:lnTo>
                <a:cubicBezTo>
                  <a:pt x="3072382" y="6712924"/>
                  <a:pt x="2996485" y="6772626"/>
                  <a:pt x="2960003" y="6844417"/>
                </a:cubicBezTo>
                <a:lnTo>
                  <a:pt x="4342105" y="6844417"/>
                </a:lnTo>
                <a:lnTo>
                  <a:pt x="4342105" y="6844415"/>
                </a:lnTo>
                <a:lnTo>
                  <a:pt x="5277460" y="6844415"/>
                </a:lnTo>
                <a:lnTo>
                  <a:pt x="5277460" y="6845300"/>
                </a:lnTo>
                <a:lnTo>
                  <a:pt x="0" y="6845300"/>
                </a:lnTo>
                <a:lnTo>
                  <a:pt x="12705" y="6833504"/>
                </a:lnTo>
                <a:cubicBezTo>
                  <a:pt x="685111" y="6171293"/>
                  <a:pt x="1141575" y="4879754"/>
                  <a:pt x="1141575" y="3394933"/>
                </a:cubicBezTo>
                <a:cubicBezTo>
                  <a:pt x="1141575" y="1977604"/>
                  <a:pt x="725665" y="736385"/>
                  <a:pt x="103036" y="50524"/>
                </a:cubicBezTo>
                <a:close/>
              </a:path>
            </a:pathLst>
          </a:custGeom>
          <a:solidFill>
            <a:schemeClr val="bg1"/>
          </a:solidFill>
        </p:spPr>
        <p:txBody>
          <a:bodyPr wrap="square">
            <a:noAutofit/>
          </a:bodyPr>
          <a:lstStyle/>
          <a:p>
            <a:r>
              <a:rPr lang="en-US"/>
              <a:t>Click icon to add picture</a:t>
            </a:r>
          </a:p>
        </p:txBody>
      </p:sp>
      <p:sp>
        <p:nvSpPr>
          <p:cNvPr id="11" name="Title 1">
            <a:extLst>
              <a:ext uri="{FF2B5EF4-FFF2-40B4-BE49-F238E27FC236}">
                <a16:creationId xmlns:a16="http://schemas.microsoft.com/office/drawing/2014/main" id="{DD6081D5-6548-A244-9153-C8853AA0C530}"/>
              </a:ext>
            </a:extLst>
          </p:cNvPr>
          <p:cNvSpPr>
            <a:spLocks noGrp="1"/>
          </p:cNvSpPr>
          <p:nvPr>
            <p:ph type="title" hasCustomPrompt="1"/>
          </p:nvPr>
        </p:nvSpPr>
        <p:spPr>
          <a:xfrm>
            <a:off x="663061" y="863327"/>
            <a:ext cx="6244164"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12" name="Straight Connector 11">
            <a:extLst>
              <a:ext uri="{FF2B5EF4-FFF2-40B4-BE49-F238E27FC236}">
                <a16:creationId xmlns:a16="http://schemas.microsoft.com/office/drawing/2014/main" id="{9AFBA9EF-FDCA-CE49-8B89-C8CF7BDE7595}"/>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79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Bullets - Image Right Sid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D6081D5-6548-A244-9153-C8853AA0C530}"/>
              </a:ext>
            </a:extLst>
          </p:cNvPr>
          <p:cNvSpPr>
            <a:spLocks noGrp="1"/>
          </p:cNvSpPr>
          <p:nvPr>
            <p:ph type="title" hasCustomPrompt="1"/>
          </p:nvPr>
        </p:nvSpPr>
        <p:spPr>
          <a:xfrm>
            <a:off x="663061" y="863327"/>
            <a:ext cx="4477902"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12" name="Straight Connector 11">
            <a:extLst>
              <a:ext uri="{FF2B5EF4-FFF2-40B4-BE49-F238E27FC236}">
                <a16:creationId xmlns:a16="http://schemas.microsoft.com/office/drawing/2014/main" id="{9AFBA9EF-FDCA-CE49-8B89-C8CF7BDE7595}"/>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BE49FEB1-877A-354C-8F50-AAE8796A1E85}"/>
              </a:ext>
            </a:extLst>
          </p:cNvPr>
          <p:cNvSpPr>
            <a:spLocks noGrp="1"/>
          </p:cNvSpPr>
          <p:nvPr>
            <p:ph type="pic" sz="quarter" idx="10" hasCustomPrompt="1"/>
          </p:nvPr>
        </p:nvSpPr>
        <p:spPr>
          <a:xfrm>
            <a:off x="5159624" y="0"/>
            <a:ext cx="7051039" cy="6858000"/>
          </a:xfrm>
          <a:custGeom>
            <a:avLst/>
            <a:gdLst>
              <a:gd name="connsiteX0" fmla="*/ 0 w 7051039"/>
              <a:gd name="connsiteY0" fmla="*/ 0 h 6858000"/>
              <a:gd name="connsiteX1" fmla="*/ 3858073 w 7051039"/>
              <a:gd name="connsiteY1" fmla="*/ 0 h 6858000"/>
              <a:gd name="connsiteX2" fmla="*/ 5429890 w 7051039"/>
              <a:gd name="connsiteY2" fmla="*/ 1571817 h 6858000"/>
              <a:gd name="connsiteX3" fmla="*/ 7001706 w 7051039"/>
              <a:gd name="connsiteY3" fmla="*/ 0 h 6858000"/>
              <a:gd name="connsiteX4" fmla="*/ 7051039 w 7051039"/>
              <a:gd name="connsiteY4" fmla="*/ 0 h 6858000"/>
              <a:gd name="connsiteX5" fmla="*/ 7051039 w 7051039"/>
              <a:gd name="connsiteY5" fmla="*/ 6858000 h 6858000"/>
              <a:gd name="connsiteX6" fmla="*/ 6858000 w 7051039"/>
              <a:gd name="connsiteY6" fmla="*/ 6858000 h 6858000"/>
              <a:gd name="connsiteX7" fmla="*/ 6857115 w 7051039"/>
              <a:gd name="connsiteY7" fmla="*/ 6857115 h 6858000"/>
              <a:gd name="connsiteX8" fmla="*/ 7040108 w 7051039"/>
              <a:gd name="connsiteY8" fmla="*/ 6857115 h 6858000"/>
              <a:gd name="connsiteX9" fmla="*/ 7040108 w 7051039"/>
              <a:gd name="connsiteY9" fmla="*/ 6658765 h 6858000"/>
              <a:gd name="connsiteX10" fmla="*/ 6527888 w 7051039"/>
              <a:gd name="connsiteY10" fmla="*/ 6492205 h 6858000"/>
              <a:gd name="connsiteX11" fmla="*/ 6492931 w 7051039"/>
              <a:gd name="connsiteY11" fmla="*/ 6492931 h 6858000"/>
              <a:gd name="connsiteX12" fmla="*/ 5429890 w 7051039"/>
              <a:gd name="connsiteY12" fmla="*/ 5429890 h 6858000"/>
              <a:gd name="connsiteX13" fmla="*/ 4001780 w 7051039"/>
              <a:gd name="connsiteY13" fmla="*/ 6858000 h 6858000"/>
              <a:gd name="connsiteX14" fmla="*/ 143707 w 7051039"/>
              <a:gd name="connsiteY14" fmla="*/ 6858000 h 6858000"/>
              <a:gd name="connsiteX15" fmla="*/ 3500853 w 7051039"/>
              <a:gd name="connsiteY15" fmla="*/ 35008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51039" h="6858000">
                <a:moveTo>
                  <a:pt x="0" y="0"/>
                </a:moveTo>
                <a:lnTo>
                  <a:pt x="3858073" y="0"/>
                </a:lnTo>
                <a:lnTo>
                  <a:pt x="5429890" y="1571817"/>
                </a:lnTo>
                <a:lnTo>
                  <a:pt x="7001706" y="0"/>
                </a:lnTo>
                <a:lnTo>
                  <a:pt x="7051039" y="0"/>
                </a:lnTo>
                <a:lnTo>
                  <a:pt x="7051039" y="6858000"/>
                </a:lnTo>
                <a:lnTo>
                  <a:pt x="6858000" y="6858000"/>
                </a:lnTo>
                <a:lnTo>
                  <a:pt x="6857115" y="6857115"/>
                </a:lnTo>
                <a:lnTo>
                  <a:pt x="7040108" y="6857115"/>
                </a:lnTo>
                <a:lnTo>
                  <a:pt x="7040108" y="6658765"/>
                </a:lnTo>
                <a:cubicBezTo>
                  <a:pt x="6951752" y="6560330"/>
                  <a:pt x="6747954" y="6497421"/>
                  <a:pt x="6527888" y="6492205"/>
                </a:cubicBezTo>
                <a:lnTo>
                  <a:pt x="6492931" y="6492931"/>
                </a:lnTo>
                <a:lnTo>
                  <a:pt x="5429890" y="5429890"/>
                </a:lnTo>
                <a:lnTo>
                  <a:pt x="4001780" y="6858000"/>
                </a:lnTo>
                <a:lnTo>
                  <a:pt x="143707" y="6858000"/>
                </a:lnTo>
                <a:lnTo>
                  <a:pt x="3500853" y="3500854"/>
                </a:lnTo>
                <a:close/>
              </a:path>
            </a:pathLst>
          </a:custGeom>
          <a:solidFill>
            <a:schemeClr val="bg1"/>
          </a:solidFill>
        </p:spPr>
        <p:txBody>
          <a:bodyPr wrap="square" anchor="ctr">
            <a:noAutofit/>
          </a:bodyPr>
          <a:lstStyle>
            <a:lvl1pPr algn="ctr">
              <a:defRPr sz="1200"/>
            </a:lvl1pPr>
          </a:lstStyle>
          <a:p>
            <a:r>
              <a:rPr lang="en-US"/>
              <a:t>Drag and Drop image</a:t>
            </a:r>
          </a:p>
        </p:txBody>
      </p:sp>
      <p:sp>
        <p:nvSpPr>
          <p:cNvPr id="14" name="Text Placeholder 6">
            <a:extLst>
              <a:ext uri="{FF2B5EF4-FFF2-40B4-BE49-F238E27FC236}">
                <a16:creationId xmlns:a16="http://schemas.microsoft.com/office/drawing/2014/main" id="{BC8168DA-1D6E-A941-BCE2-E4CB2E4CB643}"/>
              </a:ext>
            </a:extLst>
          </p:cNvPr>
          <p:cNvSpPr>
            <a:spLocks noGrp="1"/>
          </p:cNvSpPr>
          <p:nvPr>
            <p:ph type="body" sz="quarter" idx="28" hasCustomPrompt="1"/>
          </p:nvPr>
        </p:nvSpPr>
        <p:spPr>
          <a:xfrm>
            <a:off x="663061" y="2971799"/>
            <a:ext cx="4496563" cy="3521075"/>
          </a:xfrm>
          <a:prstGeom prst="rect">
            <a:avLst/>
          </a:prstGeom>
        </p:spPr>
        <p:txBody>
          <a:bodyPr numCol="1" spcCol="360000" anchor="ctr">
            <a:normAutofit/>
          </a:bodyPr>
          <a:lstStyle>
            <a:lvl1pPr marL="285750" marR="0" indent="-285750" algn="l" defTabSz="914400" rtl="0" eaLnBrk="1" fontAlgn="auto" latinLnBrk="0" hangingPunct="1">
              <a:lnSpc>
                <a:spcPct val="100000"/>
              </a:lnSpc>
              <a:spcBef>
                <a:spcPts val="2000"/>
              </a:spcBef>
              <a:spcAft>
                <a:spcPts val="0"/>
              </a:spcAft>
              <a:buClr>
                <a:schemeClr val="accent2"/>
              </a:buClr>
              <a:buSzTx/>
              <a:buFont typeface="Arial" panose="020B0604020202020204" pitchFamily="34" charset="0"/>
              <a:buChar char="•"/>
              <a:tabLst/>
              <a:defRPr sz="2200" spc="100" baseline="0">
                <a:solidFill>
                  <a:schemeClr val="accent2">
                    <a:lumMod val="60000"/>
                    <a:lumOff val="40000"/>
                  </a:schemeClr>
                </a:solidFill>
                <a:latin typeface="+mn-lt"/>
                <a:ea typeface="Lato Heavy" panose="020F0502020204030203" pitchFamily="34" charset="0"/>
                <a:cs typeface="Lato Heavy" panose="020F0502020204030203" pitchFamily="34" charset="0"/>
              </a:defRPr>
            </a:lvl1pPr>
            <a:lvl2pPr>
              <a:lnSpc>
                <a:spcPct val="100000"/>
              </a:lnSpc>
              <a:defRPr sz="1800" spc="100" baseline="0">
                <a:solidFill>
                  <a:schemeClr val="tx1"/>
                </a:solidFill>
                <a:latin typeface="+mn-lt"/>
                <a:ea typeface="Lato Heavy" panose="020F0502020204030203" pitchFamily="34" charset="0"/>
                <a:cs typeface="Lato Heavy" panose="020F0502020204030203" pitchFamily="34" charset="0"/>
              </a:defRPr>
            </a:lvl2pPr>
            <a:lvl3pPr>
              <a:lnSpc>
                <a:spcPct val="100000"/>
              </a:lnSpc>
              <a:defRPr sz="1400" spc="100" baseline="0">
                <a:latin typeface="+mn-lt"/>
                <a:ea typeface="Lato Heavy" panose="020F0502020204030203" pitchFamily="34" charset="0"/>
                <a:cs typeface="Lato Heavy" panose="020F0502020204030203" pitchFamily="34" charset="0"/>
              </a:defRPr>
            </a:lvl3pPr>
            <a:lvl4pPr>
              <a:lnSpc>
                <a:spcPct val="150000"/>
              </a:lnSpc>
              <a:defRPr sz="2400" spc="100" baseline="0">
                <a:latin typeface="+mn-lt"/>
                <a:ea typeface="Lato Heavy" panose="020F0502020204030203" pitchFamily="34" charset="0"/>
                <a:cs typeface="Lato Heavy" panose="020F0502020204030203" pitchFamily="34" charset="0"/>
              </a:defRPr>
            </a:lvl4pPr>
            <a:lvl5pPr>
              <a:lnSpc>
                <a:spcPct val="150000"/>
              </a:lnSpc>
              <a:defRPr sz="2400" spc="100" baseline="0">
                <a:latin typeface="+mn-lt"/>
                <a:ea typeface="Lato Heavy" panose="020F0502020204030203" pitchFamily="34" charset="0"/>
                <a:cs typeface="Lato Heavy" panose="020F0502020204030203" pitchFamily="34" charset="0"/>
              </a:defRPr>
            </a:lvl5pPr>
          </a:lstStyle>
          <a:p>
            <a:pPr lvl="0"/>
            <a:r>
              <a:rPr lang="en-ID" dirty="0"/>
              <a:t>Add Message</a:t>
            </a:r>
          </a:p>
        </p:txBody>
      </p:sp>
      <p:sp>
        <p:nvSpPr>
          <p:cNvPr id="2" name="TextBox 1">
            <a:extLst>
              <a:ext uri="{FF2B5EF4-FFF2-40B4-BE49-F238E27FC236}">
                <a16:creationId xmlns:a16="http://schemas.microsoft.com/office/drawing/2014/main" id="{04680E6F-9068-104B-A616-23D81542BD52}"/>
              </a:ext>
            </a:extLst>
          </p:cNvPr>
          <p:cNvSpPr txBox="1"/>
          <p:nvPr userDrawn="1"/>
        </p:nvSpPr>
        <p:spPr>
          <a:xfrm>
            <a:off x="11246265" y="6768269"/>
            <a:ext cx="0" cy="0"/>
          </a:xfrm>
          <a:prstGeom prst="rect">
            <a:avLst/>
          </a:prstGeom>
        </p:spPr>
        <p:txBody>
          <a:bodyPr vert="horz" wrap="none" lIns="91440" tIns="45720" rIns="91440" bIns="45720" rtlCol="0">
            <a:normAutofit fontScale="25000" lnSpcReduction="20000"/>
          </a:bodyPr>
          <a:lstStyle/>
          <a:p>
            <a:pPr algn="l"/>
            <a:endParaRPr lang="en-US"/>
          </a:p>
        </p:txBody>
      </p:sp>
    </p:spTree>
    <p:extLst>
      <p:ext uri="{BB962C8B-B14F-4D97-AF65-F5344CB8AC3E}">
        <p14:creationId xmlns:p14="http://schemas.microsoft.com/office/powerpoint/2010/main" val="41585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gradFill flip="none" rotWithShape="1">
          <a:gsLst>
            <a:gs pos="0">
              <a:srgbClr val="091C5B"/>
            </a:gs>
            <a:gs pos="100000">
              <a:srgbClr val="1367BD"/>
            </a:gs>
          </a:gsLst>
          <a:lin ang="2700000" scaled="1"/>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C977ED-6668-484C-928F-219E535213C7}"/>
              </a:ext>
            </a:extLst>
          </p:cNvPr>
          <p:cNvPicPr>
            <a:picLocks noChangeAspect="1"/>
          </p:cNvPicPr>
          <p:nvPr userDrawn="1"/>
        </p:nvPicPr>
        <p:blipFill>
          <a:blip r:embed="rId2">
            <a:grayscl/>
          </a:blip>
          <a:stretch>
            <a:fillRect/>
          </a:stretch>
        </p:blipFill>
        <p:spPr>
          <a:xfrm>
            <a:off x="0" y="0"/>
            <a:ext cx="12191999" cy="6858000"/>
          </a:xfrm>
          <a:prstGeom prst="rect">
            <a:avLst/>
          </a:prstGeom>
        </p:spPr>
      </p:pic>
      <p:sp>
        <p:nvSpPr>
          <p:cNvPr id="31" name="Rectangle 30">
            <a:extLst>
              <a:ext uri="{FF2B5EF4-FFF2-40B4-BE49-F238E27FC236}">
                <a16:creationId xmlns:a16="http://schemas.microsoft.com/office/drawing/2014/main" id="{7F6D47D5-9F5A-D44C-84D7-0B00383AE0EA}"/>
              </a:ext>
            </a:extLst>
          </p:cNvPr>
          <p:cNvSpPr/>
          <p:nvPr userDrawn="1"/>
        </p:nvSpPr>
        <p:spPr>
          <a:xfrm>
            <a:off x="-4" y="0"/>
            <a:ext cx="12192004" cy="6858000"/>
          </a:xfrm>
          <a:prstGeom prst="rect">
            <a:avLst/>
          </a:prstGeom>
          <a:gradFill flip="none" rotWithShape="1">
            <a:gsLst>
              <a:gs pos="0">
                <a:srgbClr val="091C5B">
                  <a:alpha val="95000"/>
                </a:srgbClr>
              </a:gs>
              <a:gs pos="100000">
                <a:srgbClr val="1367BD">
                  <a:alpha val="92000"/>
                </a:srgb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31">
            <a:extLst>
              <a:ext uri="{FF2B5EF4-FFF2-40B4-BE49-F238E27FC236}">
                <a16:creationId xmlns:a16="http://schemas.microsoft.com/office/drawing/2014/main" id="{42BF6762-585F-154B-A295-7B5CA71010EB}"/>
              </a:ext>
            </a:extLst>
          </p:cNvPr>
          <p:cNvSpPr>
            <a:spLocks noGrp="1"/>
          </p:cNvSpPr>
          <p:nvPr>
            <p:ph type="body" sz="quarter" idx="12" hasCustomPrompt="1"/>
          </p:nvPr>
        </p:nvSpPr>
        <p:spPr>
          <a:xfrm>
            <a:off x="1864953" y="2644235"/>
            <a:ext cx="8462090" cy="1569530"/>
          </a:xfrm>
        </p:spPr>
        <p:txBody>
          <a:bodyPr anchor="ctr">
            <a:noAutofit/>
          </a:bodyPr>
          <a:lstStyle>
            <a:lvl1pPr marL="0" indent="0" algn="ctr">
              <a:buNone/>
              <a:defRPr sz="5000" b="1" i="0">
                <a:solidFill>
                  <a:srgbClr val="FFFFFF"/>
                </a:solidFill>
                <a:latin typeface="+mj-lt"/>
              </a:defRPr>
            </a:lvl1pPr>
          </a:lstStyle>
          <a:p>
            <a:pPr lvl="0"/>
            <a:r>
              <a:rPr lang="en-US" dirty="0"/>
              <a:t>SECTION TITLE</a:t>
            </a:r>
          </a:p>
        </p:txBody>
      </p:sp>
    </p:spTree>
    <p:extLst>
      <p:ext uri="{BB962C8B-B14F-4D97-AF65-F5344CB8AC3E}">
        <p14:creationId xmlns:p14="http://schemas.microsoft.com/office/powerpoint/2010/main" val="109760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Image Right Sid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D6081D5-6548-A244-9153-C8853AA0C530}"/>
              </a:ext>
            </a:extLst>
          </p:cNvPr>
          <p:cNvSpPr>
            <a:spLocks noGrp="1"/>
          </p:cNvSpPr>
          <p:nvPr>
            <p:ph type="title" hasCustomPrompt="1"/>
          </p:nvPr>
        </p:nvSpPr>
        <p:spPr>
          <a:xfrm>
            <a:off x="663061" y="863327"/>
            <a:ext cx="4477902"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12" name="Straight Connector 11">
            <a:extLst>
              <a:ext uri="{FF2B5EF4-FFF2-40B4-BE49-F238E27FC236}">
                <a16:creationId xmlns:a16="http://schemas.microsoft.com/office/drawing/2014/main" id="{9AFBA9EF-FDCA-CE49-8B89-C8CF7BDE7595}"/>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BE49FEB1-877A-354C-8F50-AAE8796A1E85}"/>
              </a:ext>
            </a:extLst>
          </p:cNvPr>
          <p:cNvSpPr>
            <a:spLocks noGrp="1"/>
          </p:cNvSpPr>
          <p:nvPr>
            <p:ph type="pic" sz="quarter" idx="10" hasCustomPrompt="1"/>
          </p:nvPr>
        </p:nvSpPr>
        <p:spPr>
          <a:xfrm>
            <a:off x="5159624" y="0"/>
            <a:ext cx="7051039" cy="6858000"/>
          </a:xfrm>
          <a:custGeom>
            <a:avLst/>
            <a:gdLst>
              <a:gd name="connsiteX0" fmla="*/ 0 w 7051039"/>
              <a:gd name="connsiteY0" fmla="*/ 0 h 6858000"/>
              <a:gd name="connsiteX1" fmla="*/ 3858073 w 7051039"/>
              <a:gd name="connsiteY1" fmla="*/ 0 h 6858000"/>
              <a:gd name="connsiteX2" fmla="*/ 5429890 w 7051039"/>
              <a:gd name="connsiteY2" fmla="*/ 1571817 h 6858000"/>
              <a:gd name="connsiteX3" fmla="*/ 7001706 w 7051039"/>
              <a:gd name="connsiteY3" fmla="*/ 0 h 6858000"/>
              <a:gd name="connsiteX4" fmla="*/ 7051039 w 7051039"/>
              <a:gd name="connsiteY4" fmla="*/ 0 h 6858000"/>
              <a:gd name="connsiteX5" fmla="*/ 7051039 w 7051039"/>
              <a:gd name="connsiteY5" fmla="*/ 6858000 h 6858000"/>
              <a:gd name="connsiteX6" fmla="*/ 6858000 w 7051039"/>
              <a:gd name="connsiteY6" fmla="*/ 6858000 h 6858000"/>
              <a:gd name="connsiteX7" fmla="*/ 6857115 w 7051039"/>
              <a:gd name="connsiteY7" fmla="*/ 6857115 h 6858000"/>
              <a:gd name="connsiteX8" fmla="*/ 7040108 w 7051039"/>
              <a:gd name="connsiteY8" fmla="*/ 6857115 h 6858000"/>
              <a:gd name="connsiteX9" fmla="*/ 7040108 w 7051039"/>
              <a:gd name="connsiteY9" fmla="*/ 6658765 h 6858000"/>
              <a:gd name="connsiteX10" fmla="*/ 6527888 w 7051039"/>
              <a:gd name="connsiteY10" fmla="*/ 6492205 h 6858000"/>
              <a:gd name="connsiteX11" fmla="*/ 6492931 w 7051039"/>
              <a:gd name="connsiteY11" fmla="*/ 6492931 h 6858000"/>
              <a:gd name="connsiteX12" fmla="*/ 5429890 w 7051039"/>
              <a:gd name="connsiteY12" fmla="*/ 5429890 h 6858000"/>
              <a:gd name="connsiteX13" fmla="*/ 4001780 w 7051039"/>
              <a:gd name="connsiteY13" fmla="*/ 6858000 h 6858000"/>
              <a:gd name="connsiteX14" fmla="*/ 143707 w 7051039"/>
              <a:gd name="connsiteY14" fmla="*/ 6858000 h 6858000"/>
              <a:gd name="connsiteX15" fmla="*/ 3500853 w 7051039"/>
              <a:gd name="connsiteY15" fmla="*/ 35008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51039" h="6858000">
                <a:moveTo>
                  <a:pt x="0" y="0"/>
                </a:moveTo>
                <a:lnTo>
                  <a:pt x="3858073" y="0"/>
                </a:lnTo>
                <a:lnTo>
                  <a:pt x="5429890" y="1571817"/>
                </a:lnTo>
                <a:lnTo>
                  <a:pt x="7001706" y="0"/>
                </a:lnTo>
                <a:lnTo>
                  <a:pt x="7051039" y="0"/>
                </a:lnTo>
                <a:lnTo>
                  <a:pt x="7051039" y="6858000"/>
                </a:lnTo>
                <a:lnTo>
                  <a:pt x="6858000" y="6858000"/>
                </a:lnTo>
                <a:lnTo>
                  <a:pt x="6857115" y="6857115"/>
                </a:lnTo>
                <a:lnTo>
                  <a:pt x="7040108" y="6857115"/>
                </a:lnTo>
                <a:lnTo>
                  <a:pt x="7040108" y="6658765"/>
                </a:lnTo>
                <a:cubicBezTo>
                  <a:pt x="6951752" y="6560330"/>
                  <a:pt x="6747954" y="6497421"/>
                  <a:pt x="6527888" y="6492205"/>
                </a:cubicBezTo>
                <a:lnTo>
                  <a:pt x="6492931" y="6492931"/>
                </a:lnTo>
                <a:lnTo>
                  <a:pt x="5429890" y="5429890"/>
                </a:lnTo>
                <a:lnTo>
                  <a:pt x="4001780" y="6858000"/>
                </a:lnTo>
                <a:lnTo>
                  <a:pt x="143707" y="6858000"/>
                </a:lnTo>
                <a:lnTo>
                  <a:pt x="3500853" y="3500854"/>
                </a:lnTo>
                <a:close/>
              </a:path>
            </a:pathLst>
          </a:custGeom>
          <a:solidFill>
            <a:schemeClr val="bg1"/>
          </a:solidFill>
        </p:spPr>
        <p:txBody>
          <a:bodyPr wrap="square" anchor="ctr">
            <a:noAutofit/>
          </a:bodyPr>
          <a:lstStyle>
            <a:lvl1pPr algn="ctr">
              <a:defRPr sz="1200"/>
            </a:lvl1pPr>
          </a:lstStyle>
          <a:p>
            <a:r>
              <a:rPr lang="en-US"/>
              <a:t>Drag and Drop image</a:t>
            </a:r>
          </a:p>
        </p:txBody>
      </p:sp>
    </p:spTree>
    <p:extLst>
      <p:ext uri="{BB962C8B-B14F-4D97-AF65-F5344CB8AC3E}">
        <p14:creationId xmlns:p14="http://schemas.microsoft.com/office/powerpoint/2010/main" val="228518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Bullets Left - Blank Right S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D6081D5-6548-A244-9153-C8853AA0C530}"/>
              </a:ext>
            </a:extLst>
          </p:cNvPr>
          <p:cNvSpPr>
            <a:spLocks noGrp="1"/>
          </p:cNvSpPr>
          <p:nvPr>
            <p:ph type="title" hasCustomPrompt="1"/>
          </p:nvPr>
        </p:nvSpPr>
        <p:spPr>
          <a:xfrm>
            <a:off x="663061" y="863327"/>
            <a:ext cx="5432939"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12" name="Straight Connector 11">
            <a:extLst>
              <a:ext uri="{FF2B5EF4-FFF2-40B4-BE49-F238E27FC236}">
                <a16:creationId xmlns:a16="http://schemas.microsoft.com/office/drawing/2014/main" id="{9AFBA9EF-FDCA-CE49-8B89-C8CF7BDE7595}"/>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79FC50B2-2462-8147-B5CD-FB8D7FDDC370}"/>
              </a:ext>
            </a:extLst>
          </p:cNvPr>
          <p:cNvSpPr>
            <a:spLocks noGrp="1"/>
          </p:cNvSpPr>
          <p:nvPr>
            <p:ph type="body" sz="quarter" idx="28" hasCustomPrompt="1"/>
          </p:nvPr>
        </p:nvSpPr>
        <p:spPr>
          <a:xfrm>
            <a:off x="663060" y="2971799"/>
            <a:ext cx="5432939" cy="3521075"/>
          </a:xfrm>
          <a:prstGeom prst="rect">
            <a:avLst/>
          </a:prstGeom>
        </p:spPr>
        <p:txBody>
          <a:bodyPr numCol="1" spcCol="360000" anchor="ctr">
            <a:normAutofit/>
          </a:bodyPr>
          <a:lstStyle>
            <a:lvl1pPr marL="285750" marR="0" indent="-285750" algn="l" defTabSz="914400" rtl="0" eaLnBrk="1" fontAlgn="auto" latinLnBrk="0" hangingPunct="1">
              <a:lnSpc>
                <a:spcPct val="100000"/>
              </a:lnSpc>
              <a:spcBef>
                <a:spcPts val="2000"/>
              </a:spcBef>
              <a:spcAft>
                <a:spcPts val="0"/>
              </a:spcAft>
              <a:buClr>
                <a:schemeClr val="accent2"/>
              </a:buClr>
              <a:buSzTx/>
              <a:buFont typeface="Arial" panose="020B0604020202020204" pitchFamily="34" charset="0"/>
              <a:buChar char="•"/>
              <a:tabLst/>
              <a:defRPr sz="2200" spc="100" baseline="0">
                <a:solidFill>
                  <a:schemeClr val="accent2">
                    <a:lumMod val="60000"/>
                    <a:lumOff val="40000"/>
                  </a:schemeClr>
                </a:solidFill>
                <a:latin typeface="+mn-lt"/>
                <a:ea typeface="Lato Heavy" panose="020F0502020204030203" pitchFamily="34" charset="0"/>
                <a:cs typeface="Lato Heavy" panose="020F0502020204030203" pitchFamily="34" charset="0"/>
              </a:defRPr>
            </a:lvl1pPr>
            <a:lvl2pPr>
              <a:lnSpc>
                <a:spcPct val="100000"/>
              </a:lnSpc>
              <a:defRPr sz="1800" spc="100" baseline="0">
                <a:solidFill>
                  <a:schemeClr val="tx1"/>
                </a:solidFill>
                <a:latin typeface="+mn-lt"/>
                <a:ea typeface="Lato Heavy" panose="020F0502020204030203" pitchFamily="34" charset="0"/>
                <a:cs typeface="Lato Heavy" panose="020F0502020204030203" pitchFamily="34" charset="0"/>
              </a:defRPr>
            </a:lvl2pPr>
            <a:lvl3pPr>
              <a:lnSpc>
                <a:spcPct val="100000"/>
              </a:lnSpc>
              <a:defRPr sz="1400" spc="100" baseline="0">
                <a:latin typeface="+mn-lt"/>
                <a:ea typeface="Lato Heavy" panose="020F0502020204030203" pitchFamily="34" charset="0"/>
                <a:cs typeface="Lato Heavy" panose="020F0502020204030203" pitchFamily="34" charset="0"/>
              </a:defRPr>
            </a:lvl3pPr>
            <a:lvl4pPr>
              <a:lnSpc>
                <a:spcPct val="150000"/>
              </a:lnSpc>
              <a:defRPr sz="2400" spc="100" baseline="0">
                <a:latin typeface="+mn-lt"/>
                <a:ea typeface="Lato Heavy" panose="020F0502020204030203" pitchFamily="34" charset="0"/>
                <a:cs typeface="Lato Heavy" panose="020F0502020204030203" pitchFamily="34" charset="0"/>
              </a:defRPr>
            </a:lvl4pPr>
            <a:lvl5pPr>
              <a:lnSpc>
                <a:spcPct val="150000"/>
              </a:lnSpc>
              <a:defRPr sz="2400" spc="100" baseline="0">
                <a:latin typeface="+mn-lt"/>
                <a:ea typeface="Lato Heavy" panose="020F0502020204030203" pitchFamily="34" charset="0"/>
                <a:cs typeface="Lato Heavy" panose="020F0502020204030203" pitchFamily="34" charset="0"/>
              </a:defRPr>
            </a:lvl5pPr>
          </a:lstStyle>
          <a:p>
            <a:pPr lvl="0"/>
            <a:r>
              <a:rPr lang="en-ID" dirty="0"/>
              <a:t>Add Message</a:t>
            </a:r>
          </a:p>
        </p:txBody>
      </p:sp>
    </p:spTree>
    <p:extLst>
      <p:ext uri="{BB962C8B-B14F-4D97-AF65-F5344CB8AC3E}">
        <p14:creationId xmlns:p14="http://schemas.microsoft.com/office/powerpoint/2010/main" val="239085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Left - Blank Right S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D6081D5-6548-A244-9153-C8853AA0C530}"/>
              </a:ext>
            </a:extLst>
          </p:cNvPr>
          <p:cNvSpPr>
            <a:spLocks noGrp="1"/>
          </p:cNvSpPr>
          <p:nvPr>
            <p:ph type="title" hasCustomPrompt="1"/>
          </p:nvPr>
        </p:nvSpPr>
        <p:spPr>
          <a:xfrm>
            <a:off x="663061" y="863327"/>
            <a:ext cx="5767236"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12" name="Straight Connector 11">
            <a:extLst>
              <a:ext uri="{FF2B5EF4-FFF2-40B4-BE49-F238E27FC236}">
                <a16:creationId xmlns:a16="http://schemas.microsoft.com/office/drawing/2014/main" id="{9AFBA9EF-FDCA-CE49-8B89-C8CF7BDE7595}"/>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76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1 + Bullets">
    <p:spTree>
      <p:nvGrpSpPr>
        <p:cNvPr id="1" name=""/>
        <p:cNvGrpSpPr/>
        <p:nvPr/>
      </p:nvGrpSpPr>
      <p:grpSpPr>
        <a:xfrm>
          <a:off x="0" y="0"/>
          <a:ext cx="0" cy="0"/>
          <a:chOff x="0" y="0"/>
          <a:chExt cx="0" cy="0"/>
        </a:xfrm>
      </p:grpSpPr>
      <p:sp>
        <p:nvSpPr>
          <p:cNvPr id="14" name="Graphic 1">
            <a:extLst>
              <a:ext uri="{FF2B5EF4-FFF2-40B4-BE49-F238E27FC236}">
                <a16:creationId xmlns:a16="http://schemas.microsoft.com/office/drawing/2014/main" id="{E29AFC25-BCB1-4289-9D56-6FA6DAD59B98}"/>
              </a:ext>
            </a:extLst>
          </p:cNvPr>
          <p:cNvSpPr/>
          <p:nvPr userDrawn="1"/>
        </p:nvSpPr>
        <p:spPr>
          <a:xfrm>
            <a:off x="4675574" y="0"/>
            <a:ext cx="4419600" cy="1295400"/>
          </a:xfrm>
          <a:custGeom>
            <a:avLst/>
            <a:gdLst>
              <a:gd name="connsiteX0" fmla="*/ 0 w 4419600"/>
              <a:gd name="connsiteY0" fmla="*/ 0 h 1581150"/>
              <a:gd name="connsiteX1" fmla="*/ 312420 w 4419600"/>
              <a:gd name="connsiteY1" fmla="*/ 888683 h 1581150"/>
              <a:gd name="connsiteX2" fmla="*/ 1644968 w 4419600"/>
              <a:gd name="connsiteY2" fmla="*/ 1527810 h 1581150"/>
              <a:gd name="connsiteX3" fmla="*/ 3746183 w 4419600"/>
              <a:gd name="connsiteY3" fmla="*/ 789623 h 1581150"/>
              <a:gd name="connsiteX4" fmla="*/ 4425315 w 4419600"/>
              <a:gd name="connsiteY4" fmla="*/ 0 h 1581150"/>
              <a:gd name="connsiteX5" fmla="*/ 0 w 4419600"/>
              <a:gd name="connsiteY5" fmla="*/ 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9600" h="1581150">
                <a:moveTo>
                  <a:pt x="0" y="0"/>
                </a:moveTo>
                <a:lnTo>
                  <a:pt x="312420" y="888683"/>
                </a:lnTo>
                <a:cubicBezTo>
                  <a:pt x="502920" y="1430655"/>
                  <a:pt x="1102995" y="1718310"/>
                  <a:pt x="1644968" y="1527810"/>
                </a:cubicBezTo>
                <a:lnTo>
                  <a:pt x="3746183" y="789623"/>
                </a:lnTo>
                <a:cubicBezTo>
                  <a:pt x="4108133" y="661988"/>
                  <a:pt x="4356735" y="353378"/>
                  <a:pt x="4425315" y="0"/>
                </a:cubicBezTo>
                <a:lnTo>
                  <a:pt x="0" y="0"/>
                </a:lnTo>
                <a:close/>
              </a:path>
            </a:pathLst>
          </a:custGeom>
          <a:solidFill>
            <a:schemeClr val="accent1"/>
          </a:solidFill>
          <a:ln w="9525" cap="flat">
            <a:noFill/>
            <a:prstDash val="solid"/>
            <a:miter/>
          </a:ln>
        </p:spPr>
        <p:txBody>
          <a:bodyPr rtlCol="0" anchor="ctr"/>
          <a:lstStyle/>
          <a:p>
            <a:endParaRPr lang="en-ID"/>
          </a:p>
        </p:txBody>
      </p:sp>
      <p:sp>
        <p:nvSpPr>
          <p:cNvPr id="3" name="Graphic 1">
            <a:extLst>
              <a:ext uri="{FF2B5EF4-FFF2-40B4-BE49-F238E27FC236}">
                <a16:creationId xmlns:a16="http://schemas.microsoft.com/office/drawing/2014/main" id="{BD09339C-DD18-4542-92BE-810CD682D538}"/>
              </a:ext>
            </a:extLst>
          </p:cNvPr>
          <p:cNvSpPr/>
          <p:nvPr/>
        </p:nvSpPr>
        <p:spPr>
          <a:xfrm>
            <a:off x="5391150" y="0"/>
            <a:ext cx="4191454" cy="1653194"/>
          </a:xfrm>
          <a:custGeom>
            <a:avLst/>
            <a:gdLst>
              <a:gd name="connsiteX0" fmla="*/ 0 w 4419600"/>
              <a:gd name="connsiteY0" fmla="*/ 0 h 1581150"/>
              <a:gd name="connsiteX1" fmla="*/ 312420 w 4419600"/>
              <a:gd name="connsiteY1" fmla="*/ 888683 h 1581150"/>
              <a:gd name="connsiteX2" fmla="*/ 1644968 w 4419600"/>
              <a:gd name="connsiteY2" fmla="*/ 1527810 h 1581150"/>
              <a:gd name="connsiteX3" fmla="*/ 3746183 w 4419600"/>
              <a:gd name="connsiteY3" fmla="*/ 789623 h 1581150"/>
              <a:gd name="connsiteX4" fmla="*/ 4425315 w 4419600"/>
              <a:gd name="connsiteY4" fmla="*/ 0 h 1581150"/>
              <a:gd name="connsiteX5" fmla="*/ 0 w 4419600"/>
              <a:gd name="connsiteY5" fmla="*/ 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9600" h="1581150">
                <a:moveTo>
                  <a:pt x="0" y="0"/>
                </a:moveTo>
                <a:lnTo>
                  <a:pt x="312420" y="888683"/>
                </a:lnTo>
                <a:cubicBezTo>
                  <a:pt x="502920" y="1430655"/>
                  <a:pt x="1102995" y="1718310"/>
                  <a:pt x="1644968" y="1527810"/>
                </a:cubicBezTo>
                <a:lnTo>
                  <a:pt x="3746183" y="789623"/>
                </a:lnTo>
                <a:cubicBezTo>
                  <a:pt x="4108133" y="661988"/>
                  <a:pt x="4356735" y="353378"/>
                  <a:pt x="4425315" y="0"/>
                </a:cubicBezTo>
                <a:lnTo>
                  <a:pt x="0" y="0"/>
                </a:lnTo>
                <a:close/>
              </a:path>
            </a:pathLst>
          </a:custGeom>
          <a:gradFill>
            <a:gsLst>
              <a:gs pos="6000">
                <a:schemeClr val="accent1"/>
              </a:gs>
              <a:gs pos="100000">
                <a:schemeClr val="accent2"/>
              </a:gs>
            </a:gsLst>
            <a:lin ang="2700000" scaled="1"/>
          </a:gradFill>
          <a:ln w="9525" cap="flat">
            <a:noFill/>
            <a:prstDash val="solid"/>
            <a:miter/>
          </a:ln>
        </p:spPr>
        <p:txBody>
          <a:bodyPr rtlCol="0" anchor="ctr"/>
          <a:lstStyle/>
          <a:p>
            <a:endParaRPr lang="en-ID"/>
          </a:p>
        </p:txBody>
      </p:sp>
      <p:sp>
        <p:nvSpPr>
          <p:cNvPr id="10" name="Picture Placeholder 9">
            <a:extLst>
              <a:ext uri="{FF2B5EF4-FFF2-40B4-BE49-F238E27FC236}">
                <a16:creationId xmlns:a16="http://schemas.microsoft.com/office/drawing/2014/main" id="{93FC613B-EE1F-497F-A81B-F67B28E348A1}"/>
              </a:ext>
            </a:extLst>
          </p:cNvPr>
          <p:cNvSpPr>
            <a:spLocks noGrp="1"/>
          </p:cNvSpPr>
          <p:nvPr>
            <p:ph type="pic" sz="quarter" idx="13"/>
          </p:nvPr>
        </p:nvSpPr>
        <p:spPr>
          <a:xfrm>
            <a:off x="5697978" y="1"/>
            <a:ext cx="6508643" cy="2061881"/>
          </a:xfrm>
          <a:custGeom>
            <a:avLst/>
            <a:gdLst>
              <a:gd name="connsiteX0" fmla="*/ 368528 w 6271180"/>
              <a:gd name="connsiteY0" fmla="*/ 0 h 6396707"/>
              <a:gd name="connsiteX1" fmla="*/ 6271180 w 6271180"/>
              <a:gd name="connsiteY1" fmla="*/ 0 h 6396707"/>
              <a:gd name="connsiteX2" fmla="*/ 6271180 w 6271180"/>
              <a:gd name="connsiteY2" fmla="*/ 5358289 h 6396707"/>
              <a:gd name="connsiteX3" fmla="*/ 3600895 w 6271180"/>
              <a:gd name="connsiteY3" fmla="*/ 6297236 h 6396707"/>
              <a:gd name="connsiteX4" fmla="*/ 1347740 w 6271180"/>
              <a:gd name="connsiteY4" fmla="*/ 5216561 h 6396707"/>
              <a:gd name="connsiteX5" fmla="*/ 99566 w 6271180"/>
              <a:gd name="connsiteY5" fmla="*/ 1663695 h 6396707"/>
              <a:gd name="connsiteX6" fmla="*/ 368528 w 6271180"/>
              <a:gd name="connsiteY6" fmla="*/ 0 h 639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180" h="6396707">
                <a:moveTo>
                  <a:pt x="368528" y="0"/>
                </a:moveTo>
                <a:lnTo>
                  <a:pt x="6271180" y="0"/>
                </a:lnTo>
                <a:lnTo>
                  <a:pt x="6271180" y="5358289"/>
                </a:lnTo>
                <a:lnTo>
                  <a:pt x="3600895" y="6297236"/>
                </a:lnTo>
                <a:cubicBezTo>
                  <a:pt x="2684493" y="6619346"/>
                  <a:pt x="1669849" y="6132961"/>
                  <a:pt x="1347740" y="5216561"/>
                </a:cubicBezTo>
                <a:lnTo>
                  <a:pt x="99566" y="1663695"/>
                </a:lnTo>
                <a:cubicBezTo>
                  <a:pt x="-104973" y="1080678"/>
                  <a:pt x="15818" y="459007"/>
                  <a:pt x="368528" y="0"/>
                </a:cubicBezTo>
                <a:close/>
              </a:path>
            </a:pathLst>
          </a:custGeom>
          <a:solidFill>
            <a:schemeClr val="bg1"/>
          </a:solidFill>
        </p:spPr>
        <p:txBody>
          <a:bodyPr wrap="square">
            <a:noAutofit/>
          </a:bodyPr>
          <a:lstStyle/>
          <a:p>
            <a:r>
              <a:rPr lang="en-US"/>
              <a:t>Click icon to add picture</a:t>
            </a:r>
            <a:endParaRPr lang="en-ID"/>
          </a:p>
        </p:txBody>
      </p:sp>
      <p:sp>
        <p:nvSpPr>
          <p:cNvPr id="8" name="Text Placeholder 6">
            <a:extLst>
              <a:ext uri="{FF2B5EF4-FFF2-40B4-BE49-F238E27FC236}">
                <a16:creationId xmlns:a16="http://schemas.microsoft.com/office/drawing/2014/main" id="{0DD47FDC-9FC5-6F49-9FC7-1D7CBAB53544}"/>
              </a:ext>
            </a:extLst>
          </p:cNvPr>
          <p:cNvSpPr>
            <a:spLocks noGrp="1"/>
          </p:cNvSpPr>
          <p:nvPr>
            <p:ph type="body" sz="quarter" idx="28" hasCustomPrompt="1"/>
          </p:nvPr>
        </p:nvSpPr>
        <p:spPr>
          <a:xfrm>
            <a:off x="663061" y="2971800"/>
            <a:ext cx="10854488" cy="3292814"/>
          </a:xfrm>
          <a:prstGeom prst="rect">
            <a:avLst/>
          </a:prstGeom>
        </p:spPr>
        <p:txBody>
          <a:bodyPr numCol="1" spcCol="360000" anchor="ctr">
            <a:normAutofit/>
          </a:bodyPr>
          <a:lstStyle>
            <a:lvl1pPr marL="285750" marR="0" indent="-285750" algn="l" defTabSz="914400" rtl="0" eaLnBrk="1" fontAlgn="auto" latinLnBrk="0" hangingPunct="1">
              <a:lnSpc>
                <a:spcPct val="100000"/>
              </a:lnSpc>
              <a:spcBef>
                <a:spcPts val="2000"/>
              </a:spcBef>
              <a:spcAft>
                <a:spcPts val="0"/>
              </a:spcAft>
              <a:buClr>
                <a:schemeClr val="accent2"/>
              </a:buClr>
              <a:buSzTx/>
              <a:buFont typeface="Arial" panose="020B0604020202020204" pitchFamily="34" charset="0"/>
              <a:buChar char="•"/>
              <a:tabLst/>
              <a:defRPr sz="2200" spc="100" baseline="0">
                <a:solidFill>
                  <a:schemeClr val="tx1"/>
                </a:solidFill>
                <a:latin typeface="+mn-lt"/>
                <a:ea typeface="Lato Heavy" panose="020F0502020204030203" pitchFamily="34" charset="0"/>
                <a:cs typeface="Lato Heavy" panose="020F0502020204030203" pitchFamily="34" charset="0"/>
              </a:defRPr>
            </a:lvl1pPr>
            <a:lvl2pPr>
              <a:lnSpc>
                <a:spcPct val="150000"/>
              </a:lnSpc>
              <a:defRPr sz="2400" spc="100" baseline="0">
                <a:latin typeface="+mn-lt"/>
                <a:ea typeface="Lato Heavy" panose="020F0502020204030203" pitchFamily="34" charset="0"/>
                <a:cs typeface="Lato Heavy" panose="020F0502020204030203" pitchFamily="34" charset="0"/>
              </a:defRPr>
            </a:lvl2pPr>
            <a:lvl3pPr>
              <a:lnSpc>
                <a:spcPct val="150000"/>
              </a:lnSpc>
              <a:defRPr sz="2400" spc="100" baseline="0">
                <a:latin typeface="+mn-lt"/>
                <a:ea typeface="Lato Heavy" panose="020F0502020204030203" pitchFamily="34" charset="0"/>
                <a:cs typeface="Lato Heavy" panose="020F0502020204030203" pitchFamily="34" charset="0"/>
              </a:defRPr>
            </a:lvl3pPr>
            <a:lvl4pPr>
              <a:lnSpc>
                <a:spcPct val="150000"/>
              </a:lnSpc>
              <a:defRPr sz="2400" spc="100" baseline="0">
                <a:latin typeface="+mn-lt"/>
                <a:ea typeface="Lato Heavy" panose="020F0502020204030203" pitchFamily="34" charset="0"/>
                <a:cs typeface="Lato Heavy" panose="020F0502020204030203" pitchFamily="34" charset="0"/>
              </a:defRPr>
            </a:lvl4pPr>
            <a:lvl5pPr>
              <a:lnSpc>
                <a:spcPct val="150000"/>
              </a:lnSpc>
              <a:defRPr sz="2400" spc="100" baseline="0">
                <a:latin typeface="+mn-lt"/>
                <a:ea typeface="Lato Heavy" panose="020F0502020204030203" pitchFamily="34" charset="0"/>
                <a:cs typeface="Lato Heavy" panose="020F0502020204030203" pitchFamily="34" charset="0"/>
              </a:defRPr>
            </a:lvl5pPr>
          </a:lstStyle>
          <a:p>
            <a:pPr lvl="0"/>
            <a:r>
              <a:rPr lang="en-ID" dirty="0"/>
              <a:t>Add Message</a:t>
            </a:r>
          </a:p>
        </p:txBody>
      </p:sp>
      <p:sp>
        <p:nvSpPr>
          <p:cNvPr id="9" name="Title 1">
            <a:extLst>
              <a:ext uri="{FF2B5EF4-FFF2-40B4-BE49-F238E27FC236}">
                <a16:creationId xmlns:a16="http://schemas.microsoft.com/office/drawing/2014/main" id="{5E8CD138-7DC7-4147-B9D4-E7CBFEED3985}"/>
              </a:ext>
            </a:extLst>
          </p:cNvPr>
          <p:cNvSpPr>
            <a:spLocks noGrp="1"/>
          </p:cNvSpPr>
          <p:nvPr>
            <p:ph type="title" hasCustomPrompt="1"/>
          </p:nvPr>
        </p:nvSpPr>
        <p:spPr>
          <a:xfrm>
            <a:off x="663061" y="863327"/>
            <a:ext cx="5291708"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12" name="Straight Connector 11">
            <a:extLst>
              <a:ext uri="{FF2B5EF4-FFF2-40B4-BE49-F238E27FC236}">
                <a16:creationId xmlns:a16="http://schemas.microsoft.com/office/drawing/2014/main" id="{AB93399C-3564-EE49-BBFC-BF64D24A329A}"/>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48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1 - Title Only">
    <p:spTree>
      <p:nvGrpSpPr>
        <p:cNvPr id="1" name=""/>
        <p:cNvGrpSpPr/>
        <p:nvPr/>
      </p:nvGrpSpPr>
      <p:grpSpPr>
        <a:xfrm>
          <a:off x="0" y="0"/>
          <a:ext cx="0" cy="0"/>
          <a:chOff x="0" y="0"/>
          <a:chExt cx="0" cy="0"/>
        </a:xfrm>
      </p:grpSpPr>
      <p:sp>
        <p:nvSpPr>
          <p:cNvPr id="14" name="Graphic 1">
            <a:extLst>
              <a:ext uri="{FF2B5EF4-FFF2-40B4-BE49-F238E27FC236}">
                <a16:creationId xmlns:a16="http://schemas.microsoft.com/office/drawing/2014/main" id="{E29AFC25-BCB1-4289-9D56-6FA6DAD59B98}"/>
              </a:ext>
            </a:extLst>
          </p:cNvPr>
          <p:cNvSpPr/>
          <p:nvPr userDrawn="1"/>
        </p:nvSpPr>
        <p:spPr>
          <a:xfrm>
            <a:off x="4675574" y="0"/>
            <a:ext cx="4419600" cy="1295400"/>
          </a:xfrm>
          <a:custGeom>
            <a:avLst/>
            <a:gdLst>
              <a:gd name="connsiteX0" fmla="*/ 0 w 4419600"/>
              <a:gd name="connsiteY0" fmla="*/ 0 h 1581150"/>
              <a:gd name="connsiteX1" fmla="*/ 312420 w 4419600"/>
              <a:gd name="connsiteY1" fmla="*/ 888683 h 1581150"/>
              <a:gd name="connsiteX2" fmla="*/ 1644968 w 4419600"/>
              <a:gd name="connsiteY2" fmla="*/ 1527810 h 1581150"/>
              <a:gd name="connsiteX3" fmla="*/ 3746183 w 4419600"/>
              <a:gd name="connsiteY3" fmla="*/ 789623 h 1581150"/>
              <a:gd name="connsiteX4" fmla="*/ 4425315 w 4419600"/>
              <a:gd name="connsiteY4" fmla="*/ 0 h 1581150"/>
              <a:gd name="connsiteX5" fmla="*/ 0 w 4419600"/>
              <a:gd name="connsiteY5" fmla="*/ 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9600" h="1581150">
                <a:moveTo>
                  <a:pt x="0" y="0"/>
                </a:moveTo>
                <a:lnTo>
                  <a:pt x="312420" y="888683"/>
                </a:lnTo>
                <a:cubicBezTo>
                  <a:pt x="502920" y="1430655"/>
                  <a:pt x="1102995" y="1718310"/>
                  <a:pt x="1644968" y="1527810"/>
                </a:cubicBezTo>
                <a:lnTo>
                  <a:pt x="3746183" y="789623"/>
                </a:lnTo>
                <a:cubicBezTo>
                  <a:pt x="4108133" y="661988"/>
                  <a:pt x="4356735" y="353378"/>
                  <a:pt x="4425315" y="0"/>
                </a:cubicBezTo>
                <a:lnTo>
                  <a:pt x="0" y="0"/>
                </a:lnTo>
                <a:close/>
              </a:path>
            </a:pathLst>
          </a:custGeom>
          <a:solidFill>
            <a:schemeClr val="accent1"/>
          </a:solidFill>
          <a:ln w="9525" cap="flat">
            <a:noFill/>
            <a:prstDash val="solid"/>
            <a:miter/>
          </a:ln>
        </p:spPr>
        <p:txBody>
          <a:bodyPr rtlCol="0" anchor="ctr"/>
          <a:lstStyle/>
          <a:p>
            <a:endParaRPr lang="en-ID"/>
          </a:p>
        </p:txBody>
      </p:sp>
      <p:sp>
        <p:nvSpPr>
          <p:cNvPr id="3" name="Graphic 1">
            <a:extLst>
              <a:ext uri="{FF2B5EF4-FFF2-40B4-BE49-F238E27FC236}">
                <a16:creationId xmlns:a16="http://schemas.microsoft.com/office/drawing/2014/main" id="{BD09339C-DD18-4542-92BE-810CD682D538}"/>
              </a:ext>
            </a:extLst>
          </p:cNvPr>
          <p:cNvSpPr/>
          <p:nvPr/>
        </p:nvSpPr>
        <p:spPr>
          <a:xfrm>
            <a:off x="5391150" y="0"/>
            <a:ext cx="4191454" cy="1653194"/>
          </a:xfrm>
          <a:custGeom>
            <a:avLst/>
            <a:gdLst>
              <a:gd name="connsiteX0" fmla="*/ 0 w 4419600"/>
              <a:gd name="connsiteY0" fmla="*/ 0 h 1581150"/>
              <a:gd name="connsiteX1" fmla="*/ 312420 w 4419600"/>
              <a:gd name="connsiteY1" fmla="*/ 888683 h 1581150"/>
              <a:gd name="connsiteX2" fmla="*/ 1644968 w 4419600"/>
              <a:gd name="connsiteY2" fmla="*/ 1527810 h 1581150"/>
              <a:gd name="connsiteX3" fmla="*/ 3746183 w 4419600"/>
              <a:gd name="connsiteY3" fmla="*/ 789623 h 1581150"/>
              <a:gd name="connsiteX4" fmla="*/ 4425315 w 4419600"/>
              <a:gd name="connsiteY4" fmla="*/ 0 h 1581150"/>
              <a:gd name="connsiteX5" fmla="*/ 0 w 4419600"/>
              <a:gd name="connsiteY5" fmla="*/ 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9600" h="1581150">
                <a:moveTo>
                  <a:pt x="0" y="0"/>
                </a:moveTo>
                <a:lnTo>
                  <a:pt x="312420" y="888683"/>
                </a:lnTo>
                <a:cubicBezTo>
                  <a:pt x="502920" y="1430655"/>
                  <a:pt x="1102995" y="1718310"/>
                  <a:pt x="1644968" y="1527810"/>
                </a:cubicBezTo>
                <a:lnTo>
                  <a:pt x="3746183" y="789623"/>
                </a:lnTo>
                <a:cubicBezTo>
                  <a:pt x="4108133" y="661988"/>
                  <a:pt x="4356735" y="353378"/>
                  <a:pt x="4425315" y="0"/>
                </a:cubicBezTo>
                <a:lnTo>
                  <a:pt x="0" y="0"/>
                </a:lnTo>
                <a:close/>
              </a:path>
            </a:pathLst>
          </a:custGeom>
          <a:gradFill>
            <a:gsLst>
              <a:gs pos="6000">
                <a:schemeClr val="accent1"/>
              </a:gs>
              <a:gs pos="100000">
                <a:schemeClr val="accent2"/>
              </a:gs>
            </a:gsLst>
            <a:lin ang="2700000" scaled="1"/>
          </a:gradFill>
          <a:ln w="9525" cap="flat">
            <a:noFill/>
            <a:prstDash val="solid"/>
            <a:miter/>
          </a:ln>
        </p:spPr>
        <p:txBody>
          <a:bodyPr rtlCol="0" anchor="ctr"/>
          <a:lstStyle/>
          <a:p>
            <a:endParaRPr lang="en-ID"/>
          </a:p>
        </p:txBody>
      </p:sp>
      <p:sp>
        <p:nvSpPr>
          <p:cNvPr id="10" name="Picture Placeholder 9">
            <a:extLst>
              <a:ext uri="{FF2B5EF4-FFF2-40B4-BE49-F238E27FC236}">
                <a16:creationId xmlns:a16="http://schemas.microsoft.com/office/drawing/2014/main" id="{93FC613B-EE1F-497F-A81B-F67B28E348A1}"/>
              </a:ext>
            </a:extLst>
          </p:cNvPr>
          <p:cNvSpPr>
            <a:spLocks noGrp="1"/>
          </p:cNvSpPr>
          <p:nvPr>
            <p:ph type="pic" sz="quarter" idx="13"/>
          </p:nvPr>
        </p:nvSpPr>
        <p:spPr>
          <a:xfrm>
            <a:off x="5697978" y="1"/>
            <a:ext cx="6508643" cy="2061881"/>
          </a:xfrm>
          <a:custGeom>
            <a:avLst/>
            <a:gdLst>
              <a:gd name="connsiteX0" fmla="*/ 368528 w 6271180"/>
              <a:gd name="connsiteY0" fmla="*/ 0 h 6396707"/>
              <a:gd name="connsiteX1" fmla="*/ 6271180 w 6271180"/>
              <a:gd name="connsiteY1" fmla="*/ 0 h 6396707"/>
              <a:gd name="connsiteX2" fmla="*/ 6271180 w 6271180"/>
              <a:gd name="connsiteY2" fmla="*/ 5358289 h 6396707"/>
              <a:gd name="connsiteX3" fmla="*/ 3600895 w 6271180"/>
              <a:gd name="connsiteY3" fmla="*/ 6297236 h 6396707"/>
              <a:gd name="connsiteX4" fmla="*/ 1347740 w 6271180"/>
              <a:gd name="connsiteY4" fmla="*/ 5216561 h 6396707"/>
              <a:gd name="connsiteX5" fmla="*/ 99566 w 6271180"/>
              <a:gd name="connsiteY5" fmla="*/ 1663695 h 6396707"/>
              <a:gd name="connsiteX6" fmla="*/ 368528 w 6271180"/>
              <a:gd name="connsiteY6" fmla="*/ 0 h 639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180" h="6396707">
                <a:moveTo>
                  <a:pt x="368528" y="0"/>
                </a:moveTo>
                <a:lnTo>
                  <a:pt x="6271180" y="0"/>
                </a:lnTo>
                <a:lnTo>
                  <a:pt x="6271180" y="5358289"/>
                </a:lnTo>
                <a:lnTo>
                  <a:pt x="3600895" y="6297236"/>
                </a:lnTo>
                <a:cubicBezTo>
                  <a:pt x="2684493" y="6619346"/>
                  <a:pt x="1669849" y="6132961"/>
                  <a:pt x="1347740" y="5216561"/>
                </a:cubicBezTo>
                <a:lnTo>
                  <a:pt x="99566" y="1663695"/>
                </a:lnTo>
                <a:cubicBezTo>
                  <a:pt x="-104973" y="1080678"/>
                  <a:pt x="15818" y="459007"/>
                  <a:pt x="368528" y="0"/>
                </a:cubicBezTo>
                <a:close/>
              </a:path>
            </a:pathLst>
          </a:custGeom>
          <a:solidFill>
            <a:schemeClr val="bg1"/>
          </a:solidFill>
        </p:spPr>
        <p:txBody>
          <a:bodyPr wrap="square">
            <a:noAutofit/>
          </a:bodyPr>
          <a:lstStyle/>
          <a:p>
            <a:r>
              <a:rPr lang="en-US"/>
              <a:t>Click icon to add picture</a:t>
            </a:r>
            <a:endParaRPr lang="en-ID"/>
          </a:p>
        </p:txBody>
      </p:sp>
      <p:sp>
        <p:nvSpPr>
          <p:cNvPr id="9" name="Title 1">
            <a:extLst>
              <a:ext uri="{FF2B5EF4-FFF2-40B4-BE49-F238E27FC236}">
                <a16:creationId xmlns:a16="http://schemas.microsoft.com/office/drawing/2014/main" id="{5E8CD138-7DC7-4147-B9D4-E7CBFEED3985}"/>
              </a:ext>
            </a:extLst>
          </p:cNvPr>
          <p:cNvSpPr>
            <a:spLocks noGrp="1"/>
          </p:cNvSpPr>
          <p:nvPr>
            <p:ph type="title" hasCustomPrompt="1"/>
          </p:nvPr>
        </p:nvSpPr>
        <p:spPr>
          <a:xfrm>
            <a:off x="663061" y="863327"/>
            <a:ext cx="5291708"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12" name="Straight Connector 11">
            <a:extLst>
              <a:ext uri="{FF2B5EF4-FFF2-40B4-BE49-F238E27FC236}">
                <a16:creationId xmlns:a16="http://schemas.microsoft.com/office/drawing/2014/main" id="{AB93399C-3564-EE49-BBFC-BF64D24A329A}"/>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35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2 + Bullet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3FC613B-EE1F-497F-A81B-F67B28E348A1}"/>
              </a:ext>
            </a:extLst>
          </p:cNvPr>
          <p:cNvSpPr>
            <a:spLocks noGrp="1"/>
          </p:cNvSpPr>
          <p:nvPr>
            <p:ph type="pic" sz="quarter" idx="13"/>
          </p:nvPr>
        </p:nvSpPr>
        <p:spPr>
          <a:xfrm>
            <a:off x="6096000" y="2"/>
            <a:ext cx="6110621" cy="5718628"/>
          </a:xfrm>
          <a:custGeom>
            <a:avLst/>
            <a:gdLst>
              <a:gd name="connsiteX0" fmla="*/ 368528 w 6271180"/>
              <a:gd name="connsiteY0" fmla="*/ 0 h 6396707"/>
              <a:gd name="connsiteX1" fmla="*/ 6271180 w 6271180"/>
              <a:gd name="connsiteY1" fmla="*/ 0 h 6396707"/>
              <a:gd name="connsiteX2" fmla="*/ 6271180 w 6271180"/>
              <a:gd name="connsiteY2" fmla="*/ 5358289 h 6396707"/>
              <a:gd name="connsiteX3" fmla="*/ 3600895 w 6271180"/>
              <a:gd name="connsiteY3" fmla="*/ 6297236 h 6396707"/>
              <a:gd name="connsiteX4" fmla="*/ 1347740 w 6271180"/>
              <a:gd name="connsiteY4" fmla="*/ 5216561 h 6396707"/>
              <a:gd name="connsiteX5" fmla="*/ 99566 w 6271180"/>
              <a:gd name="connsiteY5" fmla="*/ 1663695 h 6396707"/>
              <a:gd name="connsiteX6" fmla="*/ 368528 w 6271180"/>
              <a:gd name="connsiteY6" fmla="*/ 0 h 639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180" h="6396707">
                <a:moveTo>
                  <a:pt x="368528" y="0"/>
                </a:moveTo>
                <a:lnTo>
                  <a:pt x="6271180" y="0"/>
                </a:lnTo>
                <a:lnTo>
                  <a:pt x="6271180" y="5358289"/>
                </a:lnTo>
                <a:lnTo>
                  <a:pt x="3600895" y="6297236"/>
                </a:lnTo>
                <a:cubicBezTo>
                  <a:pt x="2684493" y="6619346"/>
                  <a:pt x="1669849" y="6132961"/>
                  <a:pt x="1347740" y="5216561"/>
                </a:cubicBezTo>
                <a:lnTo>
                  <a:pt x="99566" y="1663695"/>
                </a:lnTo>
                <a:cubicBezTo>
                  <a:pt x="-104973" y="1080678"/>
                  <a:pt x="15818" y="459007"/>
                  <a:pt x="368528" y="0"/>
                </a:cubicBezTo>
                <a:close/>
              </a:path>
            </a:pathLst>
          </a:custGeom>
          <a:solidFill>
            <a:schemeClr val="bg1"/>
          </a:solidFill>
        </p:spPr>
        <p:txBody>
          <a:bodyPr wrap="square">
            <a:noAutofit/>
          </a:bodyPr>
          <a:lstStyle/>
          <a:p>
            <a:r>
              <a:rPr lang="en-US"/>
              <a:t>Click icon to add picture</a:t>
            </a:r>
            <a:endParaRPr lang="en-ID"/>
          </a:p>
        </p:txBody>
      </p:sp>
      <p:sp>
        <p:nvSpPr>
          <p:cNvPr id="3" name="Text Placeholder 6">
            <a:extLst>
              <a:ext uri="{FF2B5EF4-FFF2-40B4-BE49-F238E27FC236}">
                <a16:creationId xmlns:a16="http://schemas.microsoft.com/office/drawing/2014/main" id="{EBDF17B4-3A5F-F549-BB22-DCB9B5D2ED62}"/>
              </a:ext>
            </a:extLst>
          </p:cNvPr>
          <p:cNvSpPr>
            <a:spLocks noGrp="1"/>
          </p:cNvSpPr>
          <p:nvPr>
            <p:ph type="body" sz="quarter" idx="28" hasCustomPrompt="1"/>
          </p:nvPr>
        </p:nvSpPr>
        <p:spPr>
          <a:xfrm>
            <a:off x="663061" y="2971799"/>
            <a:ext cx="5291708" cy="3521075"/>
          </a:xfrm>
          <a:prstGeom prst="rect">
            <a:avLst/>
          </a:prstGeom>
        </p:spPr>
        <p:txBody>
          <a:bodyPr numCol="1" spcCol="360000" anchor="ctr">
            <a:normAutofit/>
          </a:bodyPr>
          <a:lstStyle>
            <a:lvl1pPr marL="285750" marR="0" indent="-285750" algn="l" defTabSz="914400" rtl="0" eaLnBrk="1" fontAlgn="auto" latinLnBrk="0" hangingPunct="1">
              <a:lnSpc>
                <a:spcPct val="100000"/>
              </a:lnSpc>
              <a:spcBef>
                <a:spcPts val="2000"/>
              </a:spcBef>
              <a:spcAft>
                <a:spcPts val="0"/>
              </a:spcAft>
              <a:buClr>
                <a:schemeClr val="accent2"/>
              </a:buClr>
              <a:buSzTx/>
              <a:buFont typeface="Arial" panose="020B0604020202020204" pitchFamily="34" charset="0"/>
              <a:buChar char="•"/>
              <a:tabLst/>
              <a:defRPr sz="2200" spc="100" baseline="0">
                <a:solidFill>
                  <a:schemeClr val="tx1"/>
                </a:solidFill>
                <a:latin typeface="+mn-lt"/>
                <a:ea typeface="Lato Heavy" panose="020F0502020204030203" pitchFamily="34" charset="0"/>
                <a:cs typeface="Lato Heavy" panose="020F0502020204030203" pitchFamily="34" charset="0"/>
              </a:defRPr>
            </a:lvl1pPr>
            <a:lvl2pPr>
              <a:lnSpc>
                <a:spcPct val="150000"/>
              </a:lnSpc>
              <a:defRPr sz="2400" spc="100" baseline="0">
                <a:latin typeface="+mn-lt"/>
                <a:ea typeface="Lato Heavy" panose="020F0502020204030203" pitchFamily="34" charset="0"/>
                <a:cs typeface="Lato Heavy" panose="020F0502020204030203" pitchFamily="34" charset="0"/>
              </a:defRPr>
            </a:lvl2pPr>
            <a:lvl3pPr>
              <a:lnSpc>
                <a:spcPct val="150000"/>
              </a:lnSpc>
              <a:defRPr sz="2400" spc="100" baseline="0">
                <a:latin typeface="+mn-lt"/>
                <a:ea typeface="Lato Heavy" panose="020F0502020204030203" pitchFamily="34" charset="0"/>
                <a:cs typeface="Lato Heavy" panose="020F0502020204030203" pitchFamily="34" charset="0"/>
              </a:defRPr>
            </a:lvl3pPr>
            <a:lvl4pPr>
              <a:lnSpc>
                <a:spcPct val="150000"/>
              </a:lnSpc>
              <a:defRPr sz="2400" spc="100" baseline="0">
                <a:latin typeface="+mn-lt"/>
                <a:ea typeface="Lato Heavy" panose="020F0502020204030203" pitchFamily="34" charset="0"/>
                <a:cs typeface="Lato Heavy" panose="020F0502020204030203" pitchFamily="34" charset="0"/>
              </a:defRPr>
            </a:lvl4pPr>
            <a:lvl5pPr>
              <a:lnSpc>
                <a:spcPct val="150000"/>
              </a:lnSpc>
              <a:defRPr sz="2400" spc="100" baseline="0">
                <a:latin typeface="+mn-lt"/>
                <a:ea typeface="Lato Heavy" panose="020F0502020204030203" pitchFamily="34" charset="0"/>
                <a:cs typeface="Lato Heavy" panose="020F0502020204030203" pitchFamily="34" charset="0"/>
              </a:defRPr>
            </a:lvl5pPr>
          </a:lstStyle>
          <a:p>
            <a:pPr lvl="0"/>
            <a:r>
              <a:rPr lang="en-ID" dirty="0"/>
              <a:t>Add Message</a:t>
            </a:r>
          </a:p>
        </p:txBody>
      </p:sp>
      <p:sp>
        <p:nvSpPr>
          <p:cNvPr id="4" name="Title 1">
            <a:extLst>
              <a:ext uri="{FF2B5EF4-FFF2-40B4-BE49-F238E27FC236}">
                <a16:creationId xmlns:a16="http://schemas.microsoft.com/office/drawing/2014/main" id="{7B00EB65-3BE6-A64B-8117-E3690B76AB91}"/>
              </a:ext>
            </a:extLst>
          </p:cNvPr>
          <p:cNvSpPr>
            <a:spLocks noGrp="1"/>
          </p:cNvSpPr>
          <p:nvPr>
            <p:ph type="title" hasCustomPrompt="1"/>
          </p:nvPr>
        </p:nvSpPr>
        <p:spPr>
          <a:xfrm>
            <a:off x="663061" y="863327"/>
            <a:ext cx="5291708"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5" name="Straight Connector 4">
            <a:extLst>
              <a:ext uri="{FF2B5EF4-FFF2-40B4-BE49-F238E27FC236}">
                <a16:creationId xmlns:a16="http://schemas.microsoft.com/office/drawing/2014/main" id="{FF562862-9E29-8746-B2A9-DBE0645CE3C1}"/>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96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2 - 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3FC613B-EE1F-497F-A81B-F67B28E348A1}"/>
              </a:ext>
            </a:extLst>
          </p:cNvPr>
          <p:cNvSpPr>
            <a:spLocks noGrp="1"/>
          </p:cNvSpPr>
          <p:nvPr>
            <p:ph type="pic" sz="quarter" idx="13"/>
          </p:nvPr>
        </p:nvSpPr>
        <p:spPr>
          <a:xfrm>
            <a:off x="6096000" y="2"/>
            <a:ext cx="6110621" cy="5718628"/>
          </a:xfrm>
          <a:custGeom>
            <a:avLst/>
            <a:gdLst>
              <a:gd name="connsiteX0" fmla="*/ 368528 w 6271180"/>
              <a:gd name="connsiteY0" fmla="*/ 0 h 6396707"/>
              <a:gd name="connsiteX1" fmla="*/ 6271180 w 6271180"/>
              <a:gd name="connsiteY1" fmla="*/ 0 h 6396707"/>
              <a:gd name="connsiteX2" fmla="*/ 6271180 w 6271180"/>
              <a:gd name="connsiteY2" fmla="*/ 5358289 h 6396707"/>
              <a:gd name="connsiteX3" fmla="*/ 3600895 w 6271180"/>
              <a:gd name="connsiteY3" fmla="*/ 6297236 h 6396707"/>
              <a:gd name="connsiteX4" fmla="*/ 1347740 w 6271180"/>
              <a:gd name="connsiteY4" fmla="*/ 5216561 h 6396707"/>
              <a:gd name="connsiteX5" fmla="*/ 99566 w 6271180"/>
              <a:gd name="connsiteY5" fmla="*/ 1663695 h 6396707"/>
              <a:gd name="connsiteX6" fmla="*/ 368528 w 6271180"/>
              <a:gd name="connsiteY6" fmla="*/ 0 h 639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180" h="6396707">
                <a:moveTo>
                  <a:pt x="368528" y="0"/>
                </a:moveTo>
                <a:lnTo>
                  <a:pt x="6271180" y="0"/>
                </a:lnTo>
                <a:lnTo>
                  <a:pt x="6271180" y="5358289"/>
                </a:lnTo>
                <a:lnTo>
                  <a:pt x="3600895" y="6297236"/>
                </a:lnTo>
                <a:cubicBezTo>
                  <a:pt x="2684493" y="6619346"/>
                  <a:pt x="1669849" y="6132961"/>
                  <a:pt x="1347740" y="5216561"/>
                </a:cubicBezTo>
                <a:lnTo>
                  <a:pt x="99566" y="1663695"/>
                </a:lnTo>
                <a:cubicBezTo>
                  <a:pt x="-104973" y="1080678"/>
                  <a:pt x="15818" y="459007"/>
                  <a:pt x="368528" y="0"/>
                </a:cubicBezTo>
                <a:close/>
              </a:path>
            </a:pathLst>
          </a:custGeom>
          <a:solidFill>
            <a:schemeClr val="bg1"/>
          </a:solidFill>
        </p:spPr>
        <p:txBody>
          <a:bodyPr wrap="square">
            <a:noAutofit/>
          </a:bodyPr>
          <a:lstStyle/>
          <a:p>
            <a:r>
              <a:rPr lang="en-US"/>
              <a:t>Click icon to add picture</a:t>
            </a:r>
            <a:endParaRPr lang="en-ID"/>
          </a:p>
        </p:txBody>
      </p:sp>
      <p:sp>
        <p:nvSpPr>
          <p:cNvPr id="4" name="Title 1">
            <a:extLst>
              <a:ext uri="{FF2B5EF4-FFF2-40B4-BE49-F238E27FC236}">
                <a16:creationId xmlns:a16="http://schemas.microsoft.com/office/drawing/2014/main" id="{7B00EB65-3BE6-A64B-8117-E3690B76AB91}"/>
              </a:ext>
            </a:extLst>
          </p:cNvPr>
          <p:cNvSpPr>
            <a:spLocks noGrp="1"/>
          </p:cNvSpPr>
          <p:nvPr>
            <p:ph type="title" hasCustomPrompt="1"/>
          </p:nvPr>
        </p:nvSpPr>
        <p:spPr>
          <a:xfrm>
            <a:off x="663061" y="863327"/>
            <a:ext cx="5291708"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5" name="Straight Connector 4">
            <a:extLst>
              <a:ext uri="{FF2B5EF4-FFF2-40B4-BE49-F238E27FC236}">
                <a16:creationId xmlns:a16="http://schemas.microsoft.com/office/drawing/2014/main" id="{FF562862-9E29-8746-B2A9-DBE0645CE3C1}"/>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2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3 + Bullet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5A4B5BE-42C6-4FD0-A33A-D014C2F710D8}"/>
              </a:ext>
            </a:extLst>
          </p:cNvPr>
          <p:cNvSpPr>
            <a:spLocks noGrp="1"/>
          </p:cNvSpPr>
          <p:nvPr>
            <p:ph type="pic" sz="quarter" idx="10"/>
          </p:nvPr>
        </p:nvSpPr>
        <p:spPr>
          <a:xfrm>
            <a:off x="6489700" y="1"/>
            <a:ext cx="5703471" cy="6198791"/>
          </a:xfrm>
          <a:custGeom>
            <a:avLst/>
            <a:gdLst>
              <a:gd name="connsiteX0" fmla="*/ 1012887 w 5703471"/>
              <a:gd name="connsiteY0" fmla="*/ 3254135 h 6198791"/>
              <a:gd name="connsiteX1" fmla="*/ 1507923 w 5703471"/>
              <a:gd name="connsiteY1" fmla="*/ 3711715 h 6198791"/>
              <a:gd name="connsiteX2" fmla="*/ 1012887 w 5703471"/>
              <a:gd name="connsiteY2" fmla="*/ 4169295 h 6198791"/>
              <a:gd name="connsiteX3" fmla="*/ 517853 w 5703471"/>
              <a:gd name="connsiteY3" fmla="*/ 3711715 h 6198791"/>
              <a:gd name="connsiteX4" fmla="*/ 1012887 w 5703471"/>
              <a:gd name="connsiteY4" fmla="*/ 3254135 h 6198791"/>
              <a:gd name="connsiteX5" fmla="*/ 639190 w 5703471"/>
              <a:gd name="connsiteY5" fmla="*/ 0 h 6198791"/>
              <a:gd name="connsiteX6" fmla="*/ 2158474 w 5703471"/>
              <a:gd name="connsiteY6" fmla="*/ 0 h 6198791"/>
              <a:gd name="connsiteX7" fmla="*/ 3388941 w 5703471"/>
              <a:gd name="connsiteY7" fmla="*/ 0 h 6198791"/>
              <a:gd name="connsiteX8" fmla="*/ 3592879 w 5703471"/>
              <a:gd name="connsiteY8" fmla="*/ 0 h 6198791"/>
              <a:gd name="connsiteX9" fmla="*/ 4665550 w 5703471"/>
              <a:gd name="connsiteY9" fmla="*/ 0 h 6198791"/>
              <a:gd name="connsiteX10" fmla="*/ 5703471 w 5703471"/>
              <a:gd name="connsiteY10" fmla="*/ 0 h 6198791"/>
              <a:gd name="connsiteX11" fmla="*/ 5703471 w 5703471"/>
              <a:gd name="connsiteY11" fmla="*/ 959917 h 6198791"/>
              <a:gd name="connsiteX12" fmla="*/ 5703471 w 5703471"/>
              <a:gd name="connsiteY12" fmla="*/ 1652343 h 6198791"/>
              <a:gd name="connsiteX13" fmla="*/ 5703471 w 5703471"/>
              <a:gd name="connsiteY13" fmla="*/ 4604233 h 6198791"/>
              <a:gd name="connsiteX14" fmla="*/ 5419780 w 5703471"/>
              <a:gd name="connsiteY14" fmla="*/ 4958607 h 6198791"/>
              <a:gd name="connsiteX15" fmla="*/ 1073271 w 5703471"/>
              <a:gd name="connsiteY15" fmla="*/ 6181804 h 6198791"/>
              <a:gd name="connsiteX16" fmla="*/ 618113 w 5703471"/>
              <a:gd name="connsiteY16" fmla="*/ 5629444 h 6198791"/>
              <a:gd name="connsiteX17" fmla="*/ 2067329 w 5703471"/>
              <a:gd name="connsiteY17" fmla="*/ 3515308 h 6198791"/>
              <a:gd name="connsiteX18" fmla="*/ 1682808 w 5703471"/>
              <a:gd name="connsiteY18" fmla="*/ 2949257 h 6198791"/>
              <a:gd name="connsiteX19" fmla="*/ 1204294 w 5703471"/>
              <a:gd name="connsiteY19" fmla="*/ 3000334 h 6198791"/>
              <a:gd name="connsiteX20" fmla="*/ 787302 w 5703471"/>
              <a:gd name="connsiteY20" fmla="*/ 2492205 h 6198791"/>
              <a:gd name="connsiteX21" fmla="*/ 904083 w 5703471"/>
              <a:gd name="connsiteY21" fmla="*/ 2228398 h 6198791"/>
              <a:gd name="connsiteX22" fmla="*/ 783314 w 5703471"/>
              <a:gd name="connsiteY22" fmla="*/ 1606532 h 6198791"/>
              <a:gd name="connsiteX23" fmla="*/ 169220 w 5703471"/>
              <a:gd name="connsiteY23" fmla="*/ 987825 h 6198791"/>
              <a:gd name="connsiteX24" fmla="*/ 639190 w 5703471"/>
              <a:gd name="connsiteY24" fmla="*/ 0 h 619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03471" h="6198791">
                <a:moveTo>
                  <a:pt x="1012887" y="3254135"/>
                </a:moveTo>
                <a:cubicBezTo>
                  <a:pt x="1286325" y="3254135"/>
                  <a:pt x="1507923" y="3458967"/>
                  <a:pt x="1507923" y="3711715"/>
                </a:cubicBezTo>
                <a:cubicBezTo>
                  <a:pt x="1507923" y="3964463"/>
                  <a:pt x="1286325" y="4169295"/>
                  <a:pt x="1012887" y="4169295"/>
                </a:cubicBezTo>
                <a:cubicBezTo>
                  <a:pt x="740020" y="4169295"/>
                  <a:pt x="518423" y="3964463"/>
                  <a:pt x="517853" y="3711715"/>
                </a:cubicBezTo>
                <a:cubicBezTo>
                  <a:pt x="517853" y="3458967"/>
                  <a:pt x="739451" y="3254135"/>
                  <a:pt x="1012887" y="3254135"/>
                </a:cubicBezTo>
                <a:close/>
                <a:moveTo>
                  <a:pt x="639190" y="0"/>
                </a:moveTo>
                <a:lnTo>
                  <a:pt x="2158474" y="0"/>
                </a:lnTo>
                <a:lnTo>
                  <a:pt x="3388941" y="0"/>
                </a:lnTo>
                <a:lnTo>
                  <a:pt x="3592879" y="0"/>
                </a:lnTo>
                <a:lnTo>
                  <a:pt x="4665550" y="0"/>
                </a:lnTo>
                <a:lnTo>
                  <a:pt x="5703471" y="0"/>
                </a:lnTo>
                <a:lnTo>
                  <a:pt x="5703471" y="959917"/>
                </a:lnTo>
                <a:lnTo>
                  <a:pt x="5703471" y="1652343"/>
                </a:lnTo>
                <a:lnTo>
                  <a:pt x="5703471" y="4604233"/>
                </a:lnTo>
                <a:cubicBezTo>
                  <a:pt x="5703471" y="4767467"/>
                  <a:pt x="5588400" y="4911217"/>
                  <a:pt x="5419780" y="4958607"/>
                </a:cubicBezTo>
                <a:lnTo>
                  <a:pt x="1073271" y="6181804"/>
                </a:lnTo>
                <a:cubicBezTo>
                  <a:pt x="717803" y="6281850"/>
                  <a:pt x="419301" y="5919577"/>
                  <a:pt x="618113" y="5629444"/>
                </a:cubicBezTo>
                <a:lnTo>
                  <a:pt x="2067329" y="3515308"/>
                </a:lnTo>
                <a:cubicBezTo>
                  <a:pt x="2247911" y="3252029"/>
                  <a:pt x="2017769" y="2913451"/>
                  <a:pt x="1682808" y="2949257"/>
                </a:cubicBezTo>
                <a:lnTo>
                  <a:pt x="1204294" y="3000334"/>
                </a:lnTo>
                <a:cubicBezTo>
                  <a:pt x="901234" y="3032981"/>
                  <a:pt x="672231" y="2753377"/>
                  <a:pt x="787302" y="2492205"/>
                </a:cubicBezTo>
                <a:lnTo>
                  <a:pt x="904083" y="2228398"/>
                </a:lnTo>
                <a:cubicBezTo>
                  <a:pt x="997506" y="2017248"/>
                  <a:pt x="950795" y="1775031"/>
                  <a:pt x="783314" y="1606532"/>
                </a:cubicBezTo>
                <a:lnTo>
                  <a:pt x="169220" y="987825"/>
                </a:lnTo>
                <a:cubicBezTo>
                  <a:pt x="-206186" y="610282"/>
                  <a:pt x="83771" y="0"/>
                  <a:pt x="639190" y="0"/>
                </a:cubicBezTo>
                <a:close/>
              </a:path>
            </a:pathLst>
          </a:custGeom>
          <a:solidFill>
            <a:schemeClr val="bg1"/>
          </a:solidFill>
        </p:spPr>
        <p:txBody>
          <a:bodyPr wrap="square">
            <a:noAutofit/>
          </a:bodyPr>
          <a:lstStyle/>
          <a:p>
            <a:r>
              <a:rPr lang="en-US"/>
              <a:t>Click icon to add picture</a:t>
            </a:r>
            <a:endParaRPr lang="en-ID"/>
          </a:p>
        </p:txBody>
      </p:sp>
      <p:sp>
        <p:nvSpPr>
          <p:cNvPr id="3" name="Text Placeholder 6">
            <a:extLst>
              <a:ext uri="{FF2B5EF4-FFF2-40B4-BE49-F238E27FC236}">
                <a16:creationId xmlns:a16="http://schemas.microsoft.com/office/drawing/2014/main" id="{0491CAB6-8055-3F4C-BDC8-5318C0373C1A}"/>
              </a:ext>
            </a:extLst>
          </p:cNvPr>
          <p:cNvSpPr>
            <a:spLocks noGrp="1"/>
          </p:cNvSpPr>
          <p:nvPr>
            <p:ph type="body" sz="quarter" idx="28" hasCustomPrompt="1"/>
          </p:nvPr>
        </p:nvSpPr>
        <p:spPr>
          <a:xfrm>
            <a:off x="663061" y="2971799"/>
            <a:ext cx="5291708" cy="3521075"/>
          </a:xfrm>
          <a:prstGeom prst="rect">
            <a:avLst/>
          </a:prstGeom>
        </p:spPr>
        <p:txBody>
          <a:bodyPr numCol="1" spcCol="360000" anchor="ctr">
            <a:normAutofit/>
          </a:bodyPr>
          <a:lstStyle>
            <a:lvl1pPr marL="285750" marR="0" indent="-285750" algn="l" defTabSz="914400" rtl="0" eaLnBrk="1" fontAlgn="auto" latinLnBrk="0" hangingPunct="1">
              <a:lnSpc>
                <a:spcPct val="100000"/>
              </a:lnSpc>
              <a:spcBef>
                <a:spcPts val="2000"/>
              </a:spcBef>
              <a:spcAft>
                <a:spcPts val="0"/>
              </a:spcAft>
              <a:buClr>
                <a:schemeClr val="accent2"/>
              </a:buClr>
              <a:buSzTx/>
              <a:buFont typeface="Arial" panose="020B0604020202020204" pitchFamily="34" charset="0"/>
              <a:buChar char="•"/>
              <a:tabLst/>
              <a:defRPr sz="2200" spc="100" baseline="0">
                <a:solidFill>
                  <a:schemeClr val="tx1"/>
                </a:solidFill>
                <a:latin typeface="+mn-lt"/>
                <a:ea typeface="Lato Heavy" panose="020F0502020204030203" pitchFamily="34" charset="0"/>
                <a:cs typeface="Lato Heavy" panose="020F0502020204030203" pitchFamily="34" charset="0"/>
              </a:defRPr>
            </a:lvl1pPr>
            <a:lvl2pPr>
              <a:lnSpc>
                <a:spcPct val="150000"/>
              </a:lnSpc>
              <a:defRPr sz="2400" spc="100" baseline="0">
                <a:latin typeface="+mn-lt"/>
                <a:ea typeface="Lato Heavy" panose="020F0502020204030203" pitchFamily="34" charset="0"/>
                <a:cs typeface="Lato Heavy" panose="020F0502020204030203" pitchFamily="34" charset="0"/>
              </a:defRPr>
            </a:lvl2pPr>
            <a:lvl3pPr>
              <a:lnSpc>
                <a:spcPct val="150000"/>
              </a:lnSpc>
              <a:defRPr sz="2400" spc="100" baseline="0">
                <a:latin typeface="+mn-lt"/>
                <a:ea typeface="Lato Heavy" panose="020F0502020204030203" pitchFamily="34" charset="0"/>
                <a:cs typeface="Lato Heavy" panose="020F0502020204030203" pitchFamily="34" charset="0"/>
              </a:defRPr>
            </a:lvl3pPr>
            <a:lvl4pPr>
              <a:lnSpc>
                <a:spcPct val="150000"/>
              </a:lnSpc>
              <a:defRPr sz="2400" spc="100" baseline="0">
                <a:latin typeface="+mn-lt"/>
                <a:ea typeface="Lato Heavy" panose="020F0502020204030203" pitchFamily="34" charset="0"/>
                <a:cs typeface="Lato Heavy" panose="020F0502020204030203" pitchFamily="34" charset="0"/>
              </a:defRPr>
            </a:lvl4pPr>
            <a:lvl5pPr>
              <a:lnSpc>
                <a:spcPct val="150000"/>
              </a:lnSpc>
              <a:defRPr sz="2400" spc="100" baseline="0">
                <a:latin typeface="+mn-lt"/>
                <a:ea typeface="Lato Heavy" panose="020F0502020204030203" pitchFamily="34" charset="0"/>
                <a:cs typeface="Lato Heavy" panose="020F0502020204030203" pitchFamily="34" charset="0"/>
              </a:defRPr>
            </a:lvl5pPr>
          </a:lstStyle>
          <a:p>
            <a:pPr lvl="0"/>
            <a:r>
              <a:rPr lang="en-ID" dirty="0"/>
              <a:t>Add Message</a:t>
            </a:r>
          </a:p>
        </p:txBody>
      </p:sp>
      <p:sp>
        <p:nvSpPr>
          <p:cNvPr id="4" name="Title 1">
            <a:extLst>
              <a:ext uri="{FF2B5EF4-FFF2-40B4-BE49-F238E27FC236}">
                <a16:creationId xmlns:a16="http://schemas.microsoft.com/office/drawing/2014/main" id="{982A657E-69D1-2046-8DF5-A3188E71F748}"/>
              </a:ext>
            </a:extLst>
          </p:cNvPr>
          <p:cNvSpPr>
            <a:spLocks noGrp="1"/>
          </p:cNvSpPr>
          <p:nvPr>
            <p:ph type="title" hasCustomPrompt="1"/>
          </p:nvPr>
        </p:nvSpPr>
        <p:spPr>
          <a:xfrm>
            <a:off x="663061" y="863327"/>
            <a:ext cx="5291708"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5" name="Straight Connector 4">
            <a:extLst>
              <a:ext uri="{FF2B5EF4-FFF2-40B4-BE49-F238E27FC236}">
                <a16:creationId xmlns:a16="http://schemas.microsoft.com/office/drawing/2014/main" id="{6582B3E6-9DE3-B643-80FA-E44BC327F852}"/>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82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3 - 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5A4B5BE-42C6-4FD0-A33A-D014C2F710D8}"/>
              </a:ext>
            </a:extLst>
          </p:cNvPr>
          <p:cNvSpPr>
            <a:spLocks noGrp="1"/>
          </p:cNvSpPr>
          <p:nvPr>
            <p:ph type="pic" sz="quarter" idx="10"/>
          </p:nvPr>
        </p:nvSpPr>
        <p:spPr>
          <a:xfrm>
            <a:off x="6489700" y="1"/>
            <a:ext cx="5703471" cy="6198791"/>
          </a:xfrm>
          <a:custGeom>
            <a:avLst/>
            <a:gdLst>
              <a:gd name="connsiteX0" fmla="*/ 1012887 w 5703471"/>
              <a:gd name="connsiteY0" fmla="*/ 3254135 h 6198791"/>
              <a:gd name="connsiteX1" fmla="*/ 1507923 w 5703471"/>
              <a:gd name="connsiteY1" fmla="*/ 3711715 h 6198791"/>
              <a:gd name="connsiteX2" fmla="*/ 1012887 w 5703471"/>
              <a:gd name="connsiteY2" fmla="*/ 4169295 h 6198791"/>
              <a:gd name="connsiteX3" fmla="*/ 517853 w 5703471"/>
              <a:gd name="connsiteY3" fmla="*/ 3711715 h 6198791"/>
              <a:gd name="connsiteX4" fmla="*/ 1012887 w 5703471"/>
              <a:gd name="connsiteY4" fmla="*/ 3254135 h 6198791"/>
              <a:gd name="connsiteX5" fmla="*/ 639190 w 5703471"/>
              <a:gd name="connsiteY5" fmla="*/ 0 h 6198791"/>
              <a:gd name="connsiteX6" fmla="*/ 2158474 w 5703471"/>
              <a:gd name="connsiteY6" fmla="*/ 0 h 6198791"/>
              <a:gd name="connsiteX7" fmla="*/ 3388941 w 5703471"/>
              <a:gd name="connsiteY7" fmla="*/ 0 h 6198791"/>
              <a:gd name="connsiteX8" fmla="*/ 3592879 w 5703471"/>
              <a:gd name="connsiteY8" fmla="*/ 0 h 6198791"/>
              <a:gd name="connsiteX9" fmla="*/ 4665550 w 5703471"/>
              <a:gd name="connsiteY9" fmla="*/ 0 h 6198791"/>
              <a:gd name="connsiteX10" fmla="*/ 5703471 w 5703471"/>
              <a:gd name="connsiteY10" fmla="*/ 0 h 6198791"/>
              <a:gd name="connsiteX11" fmla="*/ 5703471 w 5703471"/>
              <a:gd name="connsiteY11" fmla="*/ 959917 h 6198791"/>
              <a:gd name="connsiteX12" fmla="*/ 5703471 w 5703471"/>
              <a:gd name="connsiteY12" fmla="*/ 1652343 h 6198791"/>
              <a:gd name="connsiteX13" fmla="*/ 5703471 w 5703471"/>
              <a:gd name="connsiteY13" fmla="*/ 4604233 h 6198791"/>
              <a:gd name="connsiteX14" fmla="*/ 5419780 w 5703471"/>
              <a:gd name="connsiteY14" fmla="*/ 4958607 h 6198791"/>
              <a:gd name="connsiteX15" fmla="*/ 1073271 w 5703471"/>
              <a:gd name="connsiteY15" fmla="*/ 6181804 h 6198791"/>
              <a:gd name="connsiteX16" fmla="*/ 618113 w 5703471"/>
              <a:gd name="connsiteY16" fmla="*/ 5629444 h 6198791"/>
              <a:gd name="connsiteX17" fmla="*/ 2067329 w 5703471"/>
              <a:gd name="connsiteY17" fmla="*/ 3515308 h 6198791"/>
              <a:gd name="connsiteX18" fmla="*/ 1682808 w 5703471"/>
              <a:gd name="connsiteY18" fmla="*/ 2949257 h 6198791"/>
              <a:gd name="connsiteX19" fmla="*/ 1204294 w 5703471"/>
              <a:gd name="connsiteY19" fmla="*/ 3000334 h 6198791"/>
              <a:gd name="connsiteX20" fmla="*/ 787302 w 5703471"/>
              <a:gd name="connsiteY20" fmla="*/ 2492205 h 6198791"/>
              <a:gd name="connsiteX21" fmla="*/ 904083 w 5703471"/>
              <a:gd name="connsiteY21" fmla="*/ 2228398 h 6198791"/>
              <a:gd name="connsiteX22" fmla="*/ 783314 w 5703471"/>
              <a:gd name="connsiteY22" fmla="*/ 1606532 h 6198791"/>
              <a:gd name="connsiteX23" fmla="*/ 169220 w 5703471"/>
              <a:gd name="connsiteY23" fmla="*/ 987825 h 6198791"/>
              <a:gd name="connsiteX24" fmla="*/ 639190 w 5703471"/>
              <a:gd name="connsiteY24" fmla="*/ 0 h 619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03471" h="6198791">
                <a:moveTo>
                  <a:pt x="1012887" y="3254135"/>
                </a:moveTo>
                <a:cubicBezTo>
                  <a:pt x="1286325" y="3254135"/>
                  <a:pt x="1507923" y="3458967"/>
                  <a:pt x="1507923" y="3711715"/>
                </a:cubicBezTo>
                <a:cubicBezTo>
                  <a:pt x="1507923" y="3964463"/>
                  <a:pt x="1286325" y="4169295"/>
                  <a:pt x="1012887" y="4169295"/>
                </a:cubicBezTo>
                <a:cubicBezTo>
                  <a:pt x="740020" y="4169295"/>
                  <a:pt x="518423" y="3964463"/>
                  <a:pt x="517853" y="3711715"/>
                </a:cubicBezTo>
                <a:cubicBezTo>
                  <a:pt x="517853" y="3458967"/>
                  <a:pt x="739451" y="3254135"/>
                  <a:pt x="1012887" y="3254135"/>
                </a:cubicBezTo>
                <a:close/>
                <a:moveTo>
                  <a:pt x="639190" y="0"/>
                </a:moveTo>
                <a:lnTo>
                  <a:pt x="2158474" y="0"/>
                </a:lnTo>
                <a:lnTo>
                  <a:pt x="3388941" y="0"/>
                </a:lnTo>
                <a:lnTo>
                  <a:pt x="3592879" y="0"/>
                </a:lnTo>
                <a:lnTo>
                  <a:pt x="4665550" y="0"/>
                </a:lnTo>
                <a:lnTo>
                  <a:pt x="5703471" y="0"/>
                </a:lnTo>
                <a:lnTo>
                  <a:pt x="5703471" y="959917"/>
                </a:lnTo>
                <a:lnTo>
                  <a:pt x="5703471" y="1652343"/>
                </a:lnTo>
                <a:lnTo>
                  <a:pt x="5703471" y="4604233"/>
                </a:lnTo>
                <a:cubicBezTo>
                  <a:pt x="5703471" y="4767467"/>
                  <a:pt x="5588400" y="4911217"/>
                  <a:pt x="5419780" y="4958607"/>
                </a:cubicBezTo>
                <a:lnTo>
                  <a:pt x="1073271" y="6181804"/>
                </a:lnTo>
                <a:cubicBezTo>
                  <a:pt x="717803" y="6281850"/>
                  <a:pt x="419301" y="5919577"/>
                  <a:pt x="618113" y="5629444"/>
                </a:cubicBezTo>
                <a:lnTo>
                  <a:pt x="2067329" y="3515308"/>
                </a:lnTo>
                <a:cubicBezTo>
                  <a:pt x="2247911" y="3252029"/>
                  <a:pt x="2017769" y="2913451"/>
                  <a:pt x="1682808" y="2949257"/>
                </a:cubicBezTo>
                <a:lnTo>
                  <a:pt x="1204294" y="3000334"/>
                </a:lnTo>
                <a:cubicBezTo>
                  <a:pt x="901234" y="3032981"/>
                  <a:pt x="672231" y="2753377"/>
                  <a:pt x="787302" y="2492205"/>
                </a:cubicBezTo>
                <a:lnTo>
                  <a:pt x="904083" y="2228398"/>
                </a:lnTo>
                <a:cubicBezTo>
                  <a:pt x="997506" y="2017248"/>
                  <a:pt x="950795" y="1775031"/>
                  <a:pt x="783314" y="1606532"/>
                </a:cubicBezTo>
                <a:lnTo>
                  <a:pt x="169220" y="987825"/>
                </a:lnTo>
                <a:cubicBezTo>
                  <a:pt x="-206186" y="610282"/>
                  <a:pt x="83771" y="0"/>
                  <a:pt x="639190" y="0"/>
                </a:cubicBezTo>
                <a:close/>
              </a:path>
            </a:pathLst>
          </a:custGeom>
          <a:solidFill>
            <a:schemeClr val="bg1"/>
          </a:solidFill>
        </p:spPr>
        <p:txBody>
          <a:bodyPr wrap="square">
            <a:noAutofit/>
          </a:bodyPr>
          <a:lstStyle/>
          <a:p>
            <a:r>
              <a:rPr lang="en-US"/>
              <a:t>Click icon to add picture</a:t>
            </a:r>
            <a:endParaRPr lang="en-ID"/>
          </a:p>
        </p:txBody>
      </p:sp>
      <p:sp>
        <p:nvSpPr>
          <p:cNvPr id="4" name="Title 1">
            <a:extLst>
              <a:ext uri="{FF2B5EF4-FFF2-40B4-BE49-F238E27FC236}">
                <a16:creationId xmlns:a16="http://schemas.microsoft.com/office/drawing/2014/main" id="{982A657E-69D1-2046-8DF5-A3188E71F748}"/>
              </a:ext>
            </a:extLst>
          </p:cNvPr>
          <p:cNvSpPr>
            <a:spLocks noGrp="1"/>
          </p:cNvSpPr>
          <p:nvPr>
            <p:ph type="title" hasCustomPrompt="1"/>
          </p:nvPr>
        </p:nvSpPr>
        <p:spPr>
          <a:xfrm>
            <a:off x="663061" y="863327"/>
            <a:ext cx="5291708" cy="1587980"/>
          </a:xfrm>
          <a:prstGeom prst="rect">
            <a:avLst/>
          </a:prstGeom>
        </p:spPr>
        <p:txBody>
          <a:bodyPr anchor="t">
            <a:noAutofit/>
          </a:bodyPr>
          <a:lstStyle>
            <a:lvl1pPr algn="l">
              <a:defRPr sz="4000" b="1">
                <a:solidFill>
                  <a:schemeClr val="accent2"/>
                </a:solidFill>
              </a:defRPr>
            </a:lvl1pPr>
          </a:lstStyle>
          <a:p>
            <a:r>
              <a:rPr lang="en-US" dirty="0"/>
              <a:t>THIS IS YOUR </a:t>
            </a:r>
            <a:br>
              <a:rPr lang="en-US" dirty="0"/>
            </a:br>
            <a:r>
              <a:rPr lang="en-US" dirty="0"/>
              <a:t>TITLE </a:t>
            </a:r>
            <a:br>
              <a:rPr lang="en-US" dirty="0"/>
            </a:br>
            <a:r>
              <a:rPr lang="en-US" dirty="0"/>
              <a:t>SPACE</a:t>
            </a:r>
            <a:endParaRPr lang="en-ID" dirty="0"/>
          </a:p>
        </p:txBody>
      </p:sp>
      <p:cxnSp>
        <p:nvCxnSpPr>
          <p:cNvPr id="5" name="Straight Connector 4">
            <a:extLst>
              <a:ext uri="{FF2B5EF4-FFF2-40B4-BE49-F238E27FC236}">
                <a16:creationId xmlns:a16="http://schemas.microsoft.com/office/drawing/2014/main" id="{6582B3E6-9DE3-B643-80FA-E44BC327F852}"/>
              </a:ext>
            </a:extLst>
          </p:cNvPr>
          <p:cNvCxnSpPr>
            <a:cxnSpLocks/>
          </p:cNvCxnSpPr>
          <p:nvPr userDrawn="1"/>
        </p:nvCxnSpPr>
        <p:spPr>
          <a:xfrm>
            <a:off x="767565" y="736202"/>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27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4">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2400067" y="2"/>
            <a:ext cx="9791932" cy="3341943"/>
          </a:xfrm>
          <a:custGeom>
            <a:avLst/>
            <a:gdLst>
              <a:gd name="connsiteX0" fmla="*/ 2367016 w 9791932"/>
              <a:gd name="connsiteY0" fmla="*/ 0 h 3341943"/>
              <a:gd name="connsiteX1" fmla="*/ 9791932 w 9791932"/>
              <a:gd name="connsiteY1" fmla="*/ 0 h 3341943"/>
              <a:gd name="connsiteX2" fmla="*/ 9791932 w 9791932"/>
              <a:gd name="connsiteY2" fmla="*/ 1041139 h 3341943"/>
              <a:gd name="connsiteX3" fmla="*/ 9755988 w 9791932"/>
              <a:gd name="connsiteY3" fmla="*/ 1129683 h 3341943"/>
              <a:gd name="connsiteX4" fmla="*/ 2159236 w 9791932"/>
              <a:gd name="connsiteY4" fmla="*/ 3022846 h 3341943"/>
              <a:gd name="connsiteX5" fmla="*/ 1433069 w 9791932"/>
              <a:gd name="connsiteY5" fmla="*/ 312752 h 3341943"/>
              <a:gd name="connsiteX6" fmla="*/ 2282993 w 9791932"/>
              <a:gd name="connsiteY6" fmla="*/ 61867 h 334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1932" h="3341943">
                <a:moveTo>
                  <a:pt x="2367016" y="0"/>
                </a:moveTo>
                <a:lnTo>
                  <a:pt x="9791932" y="0"/>
                </a:lnTo>
                <a:lnTo>
                  <a:pt x="9791932" y="1041139"/>
                </a:lnTo>
                <a:lnTo>
                  <a:pt x="9755988" y="1129683"/>
                </a:lnTo>
                <a:cubicBezTo>
                  <a:pt x="8734081" y="3433651"/>
                  <a:pt x="4427791" y="3686090"/>
                  <a:pt x="2159236" y="3022846"/>
                </a:cubicBezTo>
                <a:cubicBezTo>
                  <a:pt x="-872979" y="2134243"/>
                  <a:pt x="-322833" y="292031"/>
                  <a:pt x="1433069" y="312752"/>
                </a:cubicBezTo>
                <a:cubicBezTo>
                  <a:pt x="1762494" y="317763"/>
                  <a:pt x="2040615" y="224689"/>
                  <a:pt x="2282993" y="61867"/>
                </a:cubicBezTo>
                <a:close/>
              </a:path>
            </a:pathLst>
          </a:custGeom>
          <a:gradFill>
            <a:gsLst>
              <a:gs pos="0">
                <a:schemeClr val="tx1">
                  <a:alpha val="20000"/>
                </a:schemeClr>
              </a:gs>
              <a:gs pos="98000">
                <a:schemeClr val="tx1">
                  <a:alpha val="5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8" name="Freeform 7"/>
          <p:cNvSpPr/>
          <p:nvPr userDrawn="1"/>
        </p:nvSpPr>
        <p:spPr>
          <a:xfrm rot="7674710">
            <a:off x="1071106" y="-3363155"/>
            <a:ext cx="6216175" cy="7107685"/>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wrap="square" lIns="38100" tIns="38100" rIns="38100" bIns="38100" anchor="ctr">
            <a:noAutofit/>
          </a:bodyPr>
          <a:lstStyle/>
          <a:p>
            <a:pPr>
              <a:defRPr>
                <a:effectLst>
                  <a:outerShdw blurRad="38100" dist="12700" dir="5400000" rotWithShape="0">
                    <a:srgbClr val="000000">
                      <a:alpha val="50000"/>
                    </a:srgbClr>
                  </a:outerShdw>
                </a:effectLst>
              </a:defRPr>
            </a:pPr>
            <a:endParaRPr sz="1351"/>
          </a:p>
        </p:txBody>
      </p:sp>
    </p:spTree>
    <p:extLst>
      <p:ext uri="{BB962C8B-B14F-4D97-AF65-F5344CB8AC3E}">
        <p14:creationId xmlns:p14="http://schemas.microsoft.com/office/powerpoint/2010/main" val="168276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 Blank">
    <p:bg>
      <p:bgPr>
        <a:gradFill flip="none" rotWithShape="1">
          <a:gsLst>
            <a:gs pos="0">
              <a:srgbClr val="091C5B">
                <a:alpha val="49000"/>
              </a:srgbClr>
            </a:gs>
            <a:gs pos="100000">
              <a:srgbClr val="1367BD"/>
            </a:gs>
          </a:gsLst>
          <a:lin ang="2700000" scaled="1"/>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C977ED-6668-484C-928F-219E535213C7}"/>
              </a:ext>
            </a:extLst>
          </p:cNvPr>
          <p:cNvPicPr>
            <a:picLocks noChangeAspect="1"/>
          </p:cNvPicPr>
          <p:nvPr userDrawn="1"/>
        </p:nvPicPr>
        <p:blipFill>
          <a:blip r:embed="rId2">
            <a:grayscl/>
          </a:blip>
          <a:stretch>
            <a:fillRect/>
          </a:stretch>
        </p:blipFill>
        <p:spPr>
          <a:xfrm>
            <a:off x="0" y="0"/>
            <a:ext cx="12191999" cy="6858000"/>
          </a:xfrm>
          <a:prstGeom prst="rect">
            <a:avLst/>
          </a:prstGeom>
        </p:spPr>
      </p:pic>
      <p:sp>
        <p:nvSpPr>
          <p:cNvPr id="31" name="Rectangle 30">
            <a:extLst>
              <a:ext uri="{FF2B5EF4-FFF2-40B4-BE49-F238E27FC236}">
                <a16:creationId xmlns:a16="http://schemas.microsoft.com/office/drawing/2014/main" id="{7F6D47D5-9F5A-D44C-84D7-0B00383AE0EA}"/>
              </a:ext>
            </a:extLst>
          </p:cNvPr>
          <p:cNvSpPr/>
          <p:nvPr userDrawn="1"/>
        </p:nvSpPr>
        <p:spPr>
          <a:xfrm>
            <a:off x="-4" y="0"/>
            <a:ext cx="12192004" cy="6858000"/>
          </a:xfrm>
          <a:prstGeom prst="rect">
            <a:avLst/>
          </a:prstGeom>
          <a:gradFill flip="none" rotWithShape="1">
            <a:gsLst>
              <a:gs pos="0">
                <a:srgbClr val="091C5B">
                  <a:alpha val="90000"/>
                </a:srgbClr>
              </a:gs>
              <a:gs pos="100000">
                <a:srgbClr val="1367BD"/>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598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Graphics + Bullets">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7D867E3D-6372-4A43-BA35-EF0D78B19F24}"/>
              </a:ext>
            </a:extLst>
          </p:cNvPr>
          <p:cNvSpPr/>
          <p:nvPr userDrawn="1"/>
        </p:nvSpPr>
        <p:spPr>
          <a:xfrm rot="2201614">
            <a:off x="965071" y="1899848"/>
            <a:ext cx="2070458" cy="1981302"/>
          </a:xfrm>
          <a:custGeom>
            <a:avLst/>
            <a:gdLst>
              <a:gd name="connsiteX0" fmla="*/ 3157889 w 3674301"/>
              <a:gd name="connsiteY0" fmla="*/ 347831 h 3516078"/>
              <a:gd name="connsiteX1" fmla="*/ 3551690 w 3674301"/>
              <a:gd name="connsiteY1" fmla="*/ 1316510 h 3516078"/>
              <a:gd name="connsiteX2" fmla="*/ 2786064 w 3674301"/>
              <a:gd name="connsiteY2" fmla="*/ 2301013 h 3516078"/>
              <a:gd name="connsiteX3" fmla="*/ 2020438 w 3674301"/>
              <a:gd name="connsiteY3" fmla="*/ 3285514 h 3516078"/>
              <a:gd name="connsiteX4" fmla="*/ 984953 w 3674301"/>
              <a:gd name="connsiteY4" fmla="*/ 3142234 h 3516078"/>
              <a:gd name="connsiteX5" fmla="*/ 514677 w 3674301"/>
              <a:gd name="connsiteY5" fmla="*/ 1987202 h 3516078"/>
              <a:gd name="connsiteX6" fmla="*/ 45281 w 3674301"/>
              <a:gd name="connsiteY6" fmla="*/ 831292 h 3516078"/>
              <a:gd name="connsiteX7" fmla="*/ 686965 w 3674301"/>
              <a:gd name="connsiteY7" fmla="*/ 5892 h 3516078"/>
              <a:gd name="connsiteX8" fmla="*/ 1922867 w 3674301"/>
              <a:gd name="connsiteY8" fmla="*/ 176422 h 3516078"/>
              <a:gd name="connsiteX9" fmla="*/ 3157889 w 3674301"/>
              <a:gd name="connsiteY9" fmla="*/ 347831 h 351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4301" h="3516078">
                <a:moveTo>
                  <a:pt x="3157889" y="347831"/>
                </a:moveTo>
                <a:cubicBezTo>
                  <a:pt x="3618495" y="411120"/>
                  <a:pt x="3836492" y="949080"/>
                  <a:pt x="3551690" y="1316510"/>
                </a:cubicBezTo>
                <a:lnTo>
                  <a:pt x="2786064" y="2301013"/>
                </a:lnTo>
                <a:lnTo>
                  <a:pt x="2020438" y="3285514"/>
                </a:lnTo>
                <a:cubicBezTo>
                  <a:pt x="1735635" y="3652065"/>
                  <a:pt x="1159878" y="3572954"/>
                  <a:pt x="984953" y="3142234"/>
                </a:cubicBezTo>
                <a:lnTo>
                  <a:pt x="514677" y="1987202"/>
                </a:lnTo>
                <a:lnTo>
                  <a:pt x="45281" y="831292"/>
                </a:lnTo>
                <a:cubicBezTo>
                  <a:pt x="-129644" y="400572"/>
                  <a:pt x="227238" y="-57397"/>
                  <a:pt x="686965" y="5892"/>
                </a:cubicBezTo>
                <a:lnTo>
                  <a:pt x="1922867" y="176422"/>
                </a:lnTo>
                <a:lnTo>
                  <a:pt x="3157889" y="347831"/>
                </a:lnTo>
                <a:close/>
              </a:path>
            </a:pathLst>
          </a:custGeom>
          <a:solidFill>
            <a:schemeClr val="accent3"/>
          </a:solidFill>
          <a:ln w="8790" cap="flat">
            <a:noFill/>
            <a:prstDash val="solid"/>
            <a:miter/>
          </a:ln>
        </p:spPr>
        <p:txBody>
          <a:bodyPr rtlCol="0" anchor="ctr"/>
          <a:lstStyle/>
          <a:p>
            <a:endParaRPr lang="en-ID"/>
          </a:p>
        </p:txBody>
      </p:sp>
      <p:sp>
        <p:nvSpPr>
          <p:cNvPr id="18" name="Freeform: Shape 17">
            <a:extLst>
              <a:ext uri="{FF2B5EF4-FFF2-40B4-BE49-F238E27FC236}">
                <a16:creationId xmlns:a16="http://schemas.microsoft.com/office/drawing/2014/main" id="{EF74AC6D-4374-48B2-AEB2-3A6978FC9AE7}"/>
              </a:ext>
            </a:extLst>
          </p:cNvPr>
          <p:cNvSpPr/>
          <p:nvPr userDrawn="1"/>
        </p:nvSpPr>
        <p:spPr>
          <a:xfrm rot="2201614">
            <a:off x="5134667" y="1910369"/>
            <a:ext cx="1961488" cy="2075412"/>
          </a:xfrm>
          <a:custGeom>
            <a:avLst/>
            <a:gdLst>
              <a:gd name="connsiteX0" fmla="*/ 3239238 w 3480917"/>
              <a:gd name="connsiteY0" fmla="*/ 1585158 h 3683091"/>
              <a:gd name="connsiteX1" fmla="*/ 2231002 w 3480917"/>
              <a:gd name="connsiteY1" fmla="*/ 850297 h 3683091"/>
              <a:gd name="connsiteX2" fmla="*/ 1222767 w 3480917"/>
              <a:gd name="connsiteY2" fmla="*/ 116316 h 3683091"/>
              <a:gd name="connsiteX3" fmla="*/ 267273 w 3480917"/>
              <a:gd name="connsiteY3" fmla="*/ 540882 h 3683091"/>
              <a:gd name="connsiteX4" fmla="*/ 135420 w 3480917"/>
              <a:gd name="connsiteY4" fmla="*/ 1781179 h 3683091"/>
              <a:gd name="connsiteX5" fmla="*/ 3567 w 3480917"/>
              <a:gd name="connsiteY5" fmla="*/ 3021476 h 3683091"/>
              <a:gd name="connsiteX6" fmla="*/ 848305 w 3480917"/>
              <a:gd name="connsiteY6" fmla="*/ 3636789 h 3683091"/>
              <a:gd name="connsiteX7" fmla="*/ 1988393 w 3480917"/>
              <a:gd name="connsiteY7" fmla="*/ 3130474 h 3683091"/>
              <a:gd name="connsiteX8" fmla="*/ 3128481 w 3480917"/>
              <a:gd name="connsiteY8" fmla="*/ 2624159 h 3683091"/>
              <a:gd name="connsiteX9" fmla="*/ 3239238 w 3480917"/>
              <a:gd name="connsiteY9" fmla="*/ 1585158 h 368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0917" h="3683091">
                <a:moveTo>
                  <a:pt x="3239238" y="1585158"/>
                </a:moveTo>
                <a:lnTo>
                  <a:pt x="2231002" y="850297"/>
                </a:lnTo>
                <a:lnTo>
                  <a:pt x="1222767" y="116316"/>
                </a:lnTo>
                <a:cubicBezTo>
                  <a:pt x="847426" y="-157059"/>
                  <a:pt x="316498" y="78518"/>
                  <a:pt x="267273" y="540882"/>
                </a:cubicBezTo>
                <a:lnTo>
                  <a:pt x="135420" y="1781179"/>
                </a:lnTo>
                <a:lnTo>
                  <a:pt x="3567" y="3021476"/>
                </a:lnTo>
                <a:cubicBezTo>
                  <a:pt x="-45658" y="3483840"/>
                  <a:pt x="423738" y="3824899"/>
                  <a:pt x="848305" y="3636789"/>
                </a:cubicBezTo>
                <a:lnTo>
                  <a:pt x="1988393" y="3130474"/>
                </a:lnTo>
                <a:lnTo>
                  <a:pt x="3128481" y="2624159"/>
                </a:lnTo>
                <a:cubicBezTo>
                  <a:pt x="3553927" y="2436049"/>
                  <a:pt x="3615458" y="1858533"/>
                  <a:pt x="3239238" y="1585158"/>
                </a:cubicBezTo>
                <a:close/>
              </a:path>
            </a:pathLst>
          </a:custGeom>
          <a:solidFill>
            <a:schemeClr val="accent3"/>
          </a:solidFill>
          <a:ln w="8790" cap="flat">
            <a:noFill/>
            <a:prstDash val="solid"/>
            <a:miter/>
          </a:ln>
        </p:spPr>
        <p:txBody>
          <a:bodyPr rtlCol="0" anchor="ctr"/>
          <a:lstStyle/>
          <a:p>
            <a:endParaRPr lang="en-ID"/>
          </a:p>
        </p:txBody>
      </p:sp>
      <p:sp>
        <p:nvSpPr>
          <p:cNvPr id="19" name="Freeform: Shape 18">
            <a:extLst>
              <a:ext uri="{FF2B5EF4-FFF2-40B4-BE49-F238E27FC236}">
                <a16:creationId xmlns:a16="http://schemas.microsoft.com/office/drawing/2014/main" id="{61CD4CE5-6885-4428-BC4F-011ED286E4BC}"/>
              </a:ext>
            </a:extLst>
          </p:cNvPr>
          <p:cNvSpPr/>
          <p:nvPr userDrawn="1"/>
        </p:nvSpPr>
        <p:spPr>
          <a:xfrm rot="2201614">
            <a:off x="8788723" y="1364251"/>
            <a:ext cx="2070458" cy="1976348"/>
          </a:xfrm>
          <a:custGeom>
            <a:avLst/>
            <a:gdLst>
              <a:gd name="connsiteX0" fmla="*/ 3634656 w 3674301"/>
              <a:gd name="connsiteY0" fmla="*/ 2682678 h 3507287"/>
              <a:gd name="connsiteX1" fmla="*/ 3160864 w 3674301"/>
              <a:gd name="connsiteY1" fmla="*/ 1528526 h 3507287"/>
              <a:gd name="connsiteX2" fmla="*/ 2687072 w 3674301"/>
              <a:gd name="connsiteY2" fmla="*/ 374373 h 3507287"/>
              <a:gd name="connsiteX3" fmla="*/ 1650708 w 3674301"/>
              <a:gd name="connsiteY3" fmla="*/ 234609 h 3507287"/>
              <a:gd name="connsiteX4" fmla="*/ 889477 w 3674301"/>
              <a:gd name="connsiteY4" fmla="*/ 1221748 h 3507287"/>
              <a:gd name="connsiteX5" fmla="*/ 126488 w 3674301"/>
              <a:gd name="connsiteY5" fmla="*/ 2208887 h 3507287"/>
              <a:gd name="connsiteX6" fmla="*/ 523805 w 3674301"/>
              <a:gd name="connsiteY6" fmla="*/ 3175808 h 3507287"/>
              <a:gd name="connsiteX7" fmla="*/ 1759707 w 3674301"/>
              <a:gd name="connsiteY7" fmla="*/ 3342822 h 3507287"/>
              <a:gd name="connsiteX8" fmla="*/ 2995608 w 3674301"/>
              <a:gd name="connsiteY8" fmla="*/ 3509836 h 3507287"/>
              <a:gd name="connsiteX9" fmla="*/ 3634656 w 3674301"/>
              <a:gd name="connsiteY9" fmla="*/ 2682678 h 350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4301" h="3507287">
                <a:moveTo>
                  <a:pt x="3634656" y="2682678"/>
                </a:moveTo>
                <a:lnTo>
                  <a:pt x="3160864" y="1528526"/>
                </a:lnTo>
                <a:lnTo>
                  <a:pt x="2687072" y="374373"/>
                </a:lnTo>
                <a:cubicBezTo>
                  <a:pt x="2510389" y="-55468"/>
                  <a:pt x="1935510" y="-132821"/>
                  <a:pt x="1650708" y="234609"/>
                </a:cubicBezTo>
                <a:lnTo>
                  <a:pt x="889477" y="1221748"/>
                </a:lnTo>
                <a:lnTo>
                  <a:pt x="126488" y="2208887"/>
                </a:lnTo>
                <a:cubicBezTo>
                  <a:pt x="-157435" y="2576317"/>
                  <a:pt x="63199" y="3113398"/>
                  <a:pt x="523805" y="3175808"/>
                </a:cubicBezTo>
                <a:lnTo>
                  <a:pt x="1759707" y="3342822"/>
                </a:lnTo>
                <a:lnTo>
                  <a:pt x="2995608" y="3509836"/>
                </a:lnTo>
                <a:cubicBezTo>
                  <a:pt x="3456214" y="3572246"/>
                  <a:pt x="3811338" y="3112519"/>
                  <a:pt x="3634656" y="2682678"/>
                </a:cubicBezTo>
                <a:close/>
              </a:path>
            </a:pathLst>
          </a:custGeom>
          <a:solidFill>
            <a:schemeClr val="accent3"/>
          </a:solidFill>
          <a:ln w="8790" cap="flat">
            <a:noFill/>
            <a:prstDash val="solid"/>
            <a:miter/>
          </a:ln>
        </p:spPr>
        <p:txBody>
          <a:bodyPr rtlCol="0" anchor="ctr"/>
          <a:lstStyle/>
          <a:p>
            <a:endParaRPr lang="en-ID" dirty="0"/>
          </a:p>
        </p:txBody>
      </p:sp>
      <p:sp>
        <p:nvSpPr>
          <p:cNvPr id="13" name="Freeform: Shape 12">
            <a:extLst>
              <a:ext uri="{FF2B5EF4-FFF2-40B4-BE49-F238E27FC236}">
                <a16:creationId xmlns:a16="http://schemas.microsoft.com/office/drawing/2014/main" id="{873E655C-37CC-428E-9CD3-5A7ED9F236CF}"/>
              </a:ext>
            </a:extLst>
          </p:cNvPr>
          <p:cNvSpPr/>
          <p:nvPr userDrawn="1"/>
        </p:nvSpPr>
        <p:spPr>
          <a:xfrm rot="940020">
            <a:off x="714543" y="1672369"/>
            <a:ext cx="2426372" cy="2321888"/>
          </a:xfrm>
          <a:custGeom>
            <a:avLst/>
            <a:gdLst>
              <a:gd name="connsiteX0" fmla="*/ 3157889 w 3674301"/>
              <a:gd name="connsiteY0" fmla="*/ 347831 h 3516078"/>
              <a:gd name="connsiteX1" fmla="*/ 3551690 w 3674301"/>
              <a:gd name="connsiteY1" fmla="*/ 1316510 h 3516078"/>
              <a:gd name="connsiteX2" fmla="*/ 2786064 w 3674301"/>
              <a:gd name="connsiteY2" fmla="*/ 2301013 h 3516078"/>
              <a:gd name="connsiteX3" fmla="*/ 2020438 w 3674301"/>
              <a:gd name="connsiteY3" fmla="*/ 3285514 h 3516078"/>
              <a:gd name="connsiteX4" fmla="*/ 984953 w 3674301"/>
              <a:gd name="connsiteY4" fmla="*/ 3142234 h 3516078"/>
              <a:gd name="connsiteX5" fmla="*/ 514677 w 3674301"/>
              <a:gd name="connsiteY5" fmla="*/ 1987202 h 3516078"/>
              <a:gd name="connsiteX6" fmla="*/ 45281 w 3674301"/>
              <a:gd name="connsiteY6" fmla="*/ 831292 h 3516078"/>
              <a:gd name="connsiteX7" fmla="*/ 686965 w 3674301"/>
              <a:gd name="connsiteY7" fmla="*/ 5892 h 3516078"/>
              <a:gd name="connsiteX8" fmla="*/ 1922867 w 3674301"/>
              <a:gd name="connsiteY8" fmla="*/ 176422 h 3516078"/>
              <a:gd name="connsiteX9" fmla="*/ 3157889 w 3674301"/>
              <a:gd name="connsiteY9" fmla="*/ 347831 h 351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4301" h="3516078">
                <a:moveTo>
                  <a:pt x="3157889" y="347831"/>
                </a:moveTo>
                <a:cubicBezTo>
                  <a:pt x="3618495" y="411120"/>
                  <a:pt x="3836492" y="949080"/>
                  <a:pt x="3551690" y="1316510"/>
                </a:cubicBezTo>
                <a:lnTo>
                  <a:pt x="2786064" y="2301013"/>
                </a:lnTo>
                <a:lnTo>
                  <a:pt x="2020438" y="3285514"/>
                </a:lnTo>
                <a:cubicBezTo>
                  <a:pt x="1735635" y="3652065"/>
                  <a:pt x="1159878" y="3572954"/>
                  <a:pt x="984953" y="3142234"/>
                </a:cubicBezTo>
                <a:lnTo>
                  <a:pt x="514677" y="1987202"/>
                </a:lnTo>
                <a:lnTo>
                  <a:pt x="45281" y="831292"/>
                </a:lnTo>
                <a:cubicBezTo>
                  <a:pt x="-129644" y="400572"/>
                  <a:pt x="227238" y="-57397"/>
                  <a:pt x="686965" y="5892"/>
                </a:cubicBezTo>
                <a:lnTo>
                  <a:pt x="1922867" y="176422"/>
                </a:lnTo>
                <a:lnTo>
                  <a:pt x="3157889" y="347831"/>
                </a:lnTo>
                <a:close/>
              </a:path>
            </a:pathLst>
          </a:custGeom>
          <a:gradFill>
            <a:gsLst>
              <a:gs pos="1000">
                <a:schemeClr val="accent1"/>
              </a:gs>
              <a:gs pos="100000">
                <a:schemeClr val="accent2"/>
              </a:gs>
            </a:gsLst>
            <a:lin ang="2700000" scaled="1"/>
          </a:gradFill>
          <a:ln w="8790" cap="flat">
            <a:noFill/>
            <a:prstDash val="solid"/>
            <a:miter/>
          </a:ln>
        </p:spPr>
        <p:txBody>
          <a:bodyPr rtlCol="0" anchor="ctr"/>
          <a:lstStyle/>
          <a:p>
            <a:endParaRPr lang="en-ID"/>
          </a:p>
        </p:txBody>
      </p:sp>
      <p:sp>
        <p:nvSpPr>
          <p:cNvPr id="15" name="Freeform: Shape 14">
            <a:extLst>
              <a:ext uri="{FF2B5EF4-FFF2-40B4-BE49-F238E27FC236}">
                <a16:creationId xmlns:a16="http://schemas.microsoft.com/office/drawing/2014/main" id="{CE291DB8-2FB5-49FC-A9B9-9A789C38CE92}"/>
              </a:ext>
            </a:extLst>
          </p:cNvPr>
          <p:cNvSpPr/>
          <p:nvPr userDrawn="1"/>
        </p:nvSpPr>
        <p:spPr>
          <a:xfrm rot="940020">
            <a:off x="5009617" y="1442571"/>
            <a:ext cx="2298670" cy="2432178"/>
          </a:xfrm>
          <a:custGeom>
            <a:avLst/>
            <a:gdLst>
              <a:gd name="connsiteX0" fmla="*/ 3239238 w 3480917"/>
              <a:gd name="connsiteY0" fmla="*/ 1585158 h 3683091"/>
              <a:gd name="connsiteX1" fmla="*/ 2231002 w 3480917"/>
              <a:gd name="connsiteY1" fmla="*/ 850297 h 3683091"/>
              <a:gd name="connsiteX2" fmla="*/ 1222767 w 3480917"/>
              <a:gd name="connsiteY2" fmla="*/ 116316 h 3683091"/>
              <a:gd name="connsiteX3" fmla="*/ 267273 w 3480917"/>
              <a:gd name="connsiteY3" fmla="*/ 540882 h 3683091"/>
              <a:gd name="connsiteX4" fmla="*/ 135420 w 3480917"/>
              <a:gd name="connsiteY4" fmla="*/ 1781179 h 3683091"/>
              <a:gd name="connsiteX5" fmla="*/ 3567 w 3480917"/>
              <a:gd name="connsiteY5" fmla="*/ 3021476 h 3683091"/>
              <a:gd name="connsiteX6" fmla="*/ 848305 w 3480917"/>
              <a:gd name="connsiteY6" fmla="*/ 3636789 h 3683091"/>
              <a:gd name="connsiteX7" fmla="*/ 1988393 w 3480917"/>
              <a:gd name="connsiteY7" fmla="*/ 3130474 h 3683091"/>
              <a:gd name="connsiteX8" fmla="*/ 3128481 w 3480917"/>
              <a:gd name="connsiteY8" fmla="*/ 2624159 h 3683091"/>
              <a:gd name="connsiteX9" fmla="*/ 3239238 w 3480917"/>
              <a:gd name="connsiteY9" fmla="*/ 1585158 h 368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0917" h="3683091">
                <a:moveTo>
                  <a:pt x="3239238" y="1585158"/>
                </a:moveTo>
                <a:lnTo>
                  <a:pt x="2231002" y="850297"/>
                </a:lnTo>
                <a:lnTo>
                  <a:pt x="1222767" y="116316"/>
                </a:lnTo>
                <a:cubicBezTo>
                  <a:pt x="847426" y="-157059"/>
                  <a:pt x="316498" y="78518"/>
                  <a:pt x="267273" y="540882"/>
                </a:cubicBezTo>
                <a:lnTo>
                  <a:pt x="135420" y="1781179"/>
                </a:lnTo>
                <a:lnTo>
                  <a:pt x="3567" y="3021476"/>
                </a:lnTo>
                <a:cubicBezTo>
                  <a:pt x="-45658" y="3483840"/>
                  <a:pt x="423738" y="3824899"/>
                  <a:pt x="848305" y="3636789"/>
                </a:cubicBezTo>
                <a:lnTo>
                  <a:pt x="1988393" y="3130474"/>
                </a:lnTo>
                <a:lnTo>
                  <a:pt x="3128481" y="2624159"/>
                </a:lnTo>
                <a:cubicBezTo>
                  <a:pt x="3553927" y="2436049"/>
                  <a:pt x="3615458" y="1858533"/>
                  <a:pt x="3239238" y="1585158"/>
                </a:cubicBezTo>
                <a:close/>
              </a:path>
            </a:pathLst>
          </a:custGeom>
          <a:gradFill>
            <a:gsLst>
              <a:gs pos="1000">
                <a:schemeClr val="accent1"/>
              </a:gs>
              <a:gs pos="100000">
                <a:schemeClr val="accent2"/>
              </a:gs>
            </a:gsLst>
            <a:lin ang="2700000" scaled="1"/>
          </a:gradFill>
          <a:ln w="8790" cap="flat">
            <a:noFill/>
            <a:prstDash val="solid"/>
            <a:miter/>
          </a:ln>
        </p:spPr>
        <p:txBody>
          <a:bodyPr rtlCol="0" anchor="ctr"/>
          <a:lstStyle/>
          <a:p>
            <a:endParaRPr lang="en-ID"/>
          </a:p>
        </p:txBody>
      </p:sp>
      <p:sp>
        <p:nvSpPr>
          <p:cNvPr id="16" name="Freeform: Shape 15">
            <a:extLst>
              <a:ext uri="{FF2B5EF4-FFF2-40B4-BE49-F238E27FC236}">
                <a16:creationId xmlns:a16="http://schemas.microsoft.com/office/drawing/2014/main" id="{D275C973-40C0-4FFA-9CBF-D8C07BFE9327}"/>
              </a:ext>
            </a:extLst>
          </p:cNvPr>
          <p:cNvSpPr/>
          <p:nvPr userDrawn="1"/>
        </p:nvSpPr>
        <p:spPr>
          <a:xfrm rot="940020">
            <a:off x="8610765" y="1340398"/>
            <a:ext cx="2426372" cy="2316084"/>
          </a:xfrm>
          <a:custGeom>
            <a:avLst/>
            <a:gdLst>
              <a:gd name="connsiteX0" fmla="*/ 3634656 w 3674301"/>
              <a:gd name="connsiteY0" fmla="*/ 2682678 h 3507287"/>
              <a:gd name="connsiteX1" fmla="*/ 3160864 w 3674301"/>
              <a:gd name="connsiteY1" fmla="*/ 1528526 h 3507287"/>
              <a:gd name="connsiteX2" fmla="*/ 2687072 w 3674301"/>
              <a:gd name="connsiteY2" fmla="*/ 374373 h 3507287"/>
              <a:gd name="connsiteX3" fmla="*/ 1650708 w 3674301"/>
              <a:gd name="connsiteY3" fmla="*/ 234609 h 3507287"/>
              <a:gd name="connsiteX4" fmla="*/ 889477 w 3674301"/>
              <a:gd name="connsiteY4" fmla="*/ 1221748 h 3507287"/>
              <a:gd name="connsiteX5" fmla="*/ 126488 w 3674301"/>
              <a:gd name="connsiteY5" fmla="*/ 2208887 h 3507287"/>
              <a:gd name="connsiteX6" fmla="*/ 523805 w 3674301"/>
              <a:gd name="connsiteY6" fmla="*/ 3175808 h 3507287"/>
              <a:gd name="connsiteX7" fmla="*/ 1759707 w 3674301"/>
              <a:gd name="connsiteY7" fmla="*/ 3342822 h 3507287"/>
              <a:gd name="connsiteX8" fmla="*/ 2995608 w 3674301"/>
              <a:gd name="connsiteY8" fmla="*/ 3509836 h 3507287"/>
              <a:gd name="connsiteX9" fmla="*/ 3634656 w 3674301"/>
              <a:gd name="connsiteY9" fmla="*/ 2682678 h 350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4301" h="3507287">
                <a:moveTo>
                  <a:pt x="3634656" y="2682678"/>
                </a:moveTo>
                <a:lnTo>
                  <a:pt x="3160864" y="1528526"/>
                </a:lnTo>
                <a:lnTo>
                  <a:pt x="2687072" y="374373"/>
                </a:lnTo>
                <a:cubicBezTo>
                  <a:pt x="2510389" y="-55468"/>
                  <a:pt x="1935510" y="-132821"/>
                  <a:pt x="1650708" y="234609"/>
                </a:cubicBezTo>
                <a:lnTo>
                  <a:pt x="889477" y="1221748"/>
                </a:lnTo>
                <a:lnTo>
                  <a:pt x="126488" y="2208887"/>
                </a:lnTo>
                <a:cubicBezTo>
                  <a:pt x="-157435" y="2576317"/>
                  <a:pt x="63199" y="3113398"/>
                  <a:pt x="523805" y="3175808"/>
                </a:cubicBezTo>
                <a:lnTo>
                  <a:pt x="1759707" y="3342822"/>
                </a:lnTo>
                <a:lnTo>
                  <a:pt x="2995608" y="3509836"/>
                </a:lnTo>
                <a:cubicBezTo>
                  <a:pt x="3456214" y="3572246"/>
                  <a:pt x="3811338" y="3112519"/>
                  <a:pt x="3634656" y="2682678"/>
                </a:cubicBezTo>
                <a:close/>
              </a:path>
            </a:pathLst>
          </a:custGeom>
          <a:gradFill>
            <a:gsLst>
              <a:gs pos="1000">
                <a:schemeClr val="accent1"/>
              </a:gs>
              <a:gs pos="100000">
                <a:schemeClr val="accent2"/>
              </a:gs>
            </a:gsLst>
            <a:lin ang="2700000" scaled="1"/>
          </a:gradFill>
          <a:ln w="8790" cap="flat">
            <a:noFill/>
            <a:prstDash val="solid"/>
            <a:miter/>
          </a:ln>
        </p:spPr>
        <p:txBody>
          <a:bodyPr rtlCol="0" anchor="ctr"/>
          <a:lstStyle/>
          <a:p>
            <a:endParaRPr lang="en-ID" dirty="0"/>
          </a:p>
        </p:txBody>
      </p:sp>
      <p:sp>
        <p:nvSpPr>
          <p:cNvPr id="29" name="Picture Placeholder 28">
            <a:extLst>
              <a:ext uri="{FF2B5EF4-FFF2-40B4-BE49-F238E27FC236}">
                <a16:creationId xmlns:a16="http://schemas.microsoft.com/office/drawing/2014/main" id="{217ADE65-666D-4E28-A4F2-C905DEDD8DA2}"/>
              </a:ext>
            </a:extLst>
          </p:cNvPr>
          <p:cNvSpPr>
            <a:spLocks noGrp="1"/>
          </p:cNvSpPr>
          <p:nvPr>
            <p:ph type="pic" sz="quarter" idx="12"/>
          </p:nvPr>
        </p:nvSpPr>
        <p:spPr>
          <a:xfrm>
            <a:off x="536699" y="1317925"/>
            <a:ext cx="2989142" cy="2858570"/>
          </a:xfrm>
          <a:custGeom>
            <a:avLst/>
            <a:gdLst>
              <a:gd name="connsiteX0" fmla="*/ 462471 w 2826211"/>
              <a:gd name="connsiteY0" fmla="*/ 1 h 2702758"/>
              <a:gd name="connsiteX1" fmla="*/ 527676 w 2826211"/>
              <a:gd name="connsiteY1" fmla="*/ 4527 h 2702758"/>
              <a:gd name="connsiteX2" fmla="*/ 1477005 w 2826211"/>
              <a:gd name="connsiteY2" fmla="*/ 135516 h 2702758"/>
              <a:gd name="connsiteX3" fmla="*/ 2425658 w 2826211"/>
              <a:gd name="connsiteY3" fmla="*/ 267179 h 2702758"/>
              <a:gd name="connsiteX4" fmla="*/ 2728147 w 2826211"/>
              <a:gd name="connsiteY4" fmla="*/ 1011248 h 2702758"/>
              <a:gd name="connsiteX5" fmla="*/ 2140050 w 2826211"/>
              <a:gd name="connsiteY5" fmla="*/ 1767471 h 2702758"/>
              <a:gd name="connsiteX6" fmla="*/ 1551952 w 2826211"/>
              <a:gd name="connsiteY6" fmla="*/ 2523693 h 2702758"/>
              <a:gd name="connsiteX7" fmla="*/ 756569 w 2826211"/>
              <a:gd name="connsiteY7" fmla="*/ 2413636 h 2702758"/>
              <a:gd name="connsiteX8" fmla="*/ 395337 w 2826211"/>
              <a:gd name="connsiteY8" fmla="*/ 1526424 h 2702758"/>
              <a:gd name="connsiteX9" fmla="*/ 34782 w 2826211"/>
              <a:gd name="connsiteY9" fmla="*/ 638539 h 2702758"/>
              <a:gd name="connsiteX10" fmla="*/ 462471 w 2826211"/>
              <a:gd name="connsiteY10" fmla="*/ 1 h 270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6211" h="2702758">
                <a:moveTo>
                  <a:pt x="462471" y="1"/>
                </a:moveTo>
                <a:cubicBezTo>
                  <a:pt x="483844" y="14"/>
                  <a:pt x="505606" y="1489"/>
                  <a:pt x="527676" y="4527"/>
                </a:cubicBezTo>
                <a:lnTo>
                  <a:pt x="1477005" y="135516"/>
                </a:lnTo>
                <a:lnTo>
                  <a:pt x="2425658" y="267179"/>
                </a:lnTo>
                <a:cubicBezTo>
                  <a:pt x="2779462" y="315793"/>
                  <a:pt x="2946911" y="729015"/>
                  <a:pt x="2728147" y="1011248"/>
                </a:cubicBezTo>
                <a:lnTo>
                  <a:pt x="2140050" y="1767471"/>
                </a:lnTo>
                <a:lnTo>
                  <a:pt x="1551952" y="2523693"/>
                </a:lnTo>
                <a:cubicBezTo>
                  <a:pt x="1333187" y="2805250"/>
                  <a:pt x="890933" y="2744483"/>
                  <a:pt x="756569" y="2413636"/>
                </a:cubicBezTo>
                <a:lnTo>
                  <a:pt x="395337" y="1526424"/>
                </a:lnTo>
                <a:lnTo>
                  <a:pt x="34782" y="638539"/>
                </a:lnTo>
                <a:cubicBezTo>
                  <a:pt x="-91185" y="328369"/>
                  <a:pt x="141877" y="-197"/>
                  <a:pt x="462471" y="1"/>
                </a:cubicBezTo>
                <a:close/>
              </a:path>
            </a:pathLst>
          </a:custGeom>
        </p:spPr>
        <p:txBody>
          <a:bodyPr wrap="square">
            <a:noAutofit/>
          </a:bodyPr>
          <a:lstStyle/>
          <a:p>
            <a:r>
              <a:rPr lang="en-US"/>
              <a:t>Click icon to add picture</a:t>
            </a:r>
            <a:endParaRPr lang="en-ID"/>
          </a:p>
        </p:txBody>
      </p:sp>
      <p:sp>
        <p:nvSpPr>
          <p:cNvPr id="24" name="Picture Placeholder 23">
            <a:extLst>
              <a:ext uri="{FF2B5EF4-FFF2-40B4-BE49-F238E27FC236}">
                <a16:creationId xmlns:a16="http://schemas.microsoft.com/office/drawing/2014/main" id="{2803DA98-7223-43B7-B223-FC939C671060}"/>
              </a:ext>
            </a:extLst>
          </p:cNvPr>
          <p:cNvSpPr>
            <a:spLocks noGrp="1"/>
          </p:cNvSpPr>
          <p:nvPr>
            <p:ph type="pic" sz="quarter" idx="11"/>
          </p:nvPr>
        </p:nvSpPr>
        <p:spPr>
          <a:xfrm>
            <a:off x="4701291" y="1162430"/>
            <a:ext cx="2833636" cy="2997388"/>
          </a:xfrm>
          <a:custGeom>
            <a:avLst/>
            <a:gdLst>
              <a:gd name="connsiteX0" fmla="*/ 708249 w 2679184"/>
              <a:gd name="connsiteY0" fmla="*/ 1770 h 2834009"/>
              <a:gd name="connsiteX1" fmla="*/ 939240 w 2679184"/>
              <a:gd name="connsiteY1" fmla="*/ 89346 h 2834009"/>
              <a:gd name="connsiteX2" fmla="*/ 1713693 w 2679184"/>
              <a:gd name="connsiteY2" fmla="*/ 653136 h 2834009"/>
              <a:gd name="connsiteX3" fmla="*/ 2488146 w 2679184"/>
              <a:gd name="connsiteY3" fmla="*/ 1217603 h 2834009"/>
              <a:gd name="connsiteX4" fmla="*/ 2403071 w 2679184"/>
              <a:gd name="connsiteY4" fmla="*/ 2015688 h 2834009"/>
              <a:gd name="connsiteX5" fmla="*/ 1527338 w 2679184"/>
              <a:gd name="connsiteY5" fmla="*/ 2404602 h 2834009"/>
              <a:gd name="connsiteX6" fmla="*/ 651606 w 2679184"/>
              <a:gd name="connsiteY6" fmla="*/ 2793516 h 2834009"/>
              <a:gd name="connsiteX7" fmla="*/ 2740 w 2679184"/>
              <a:gd name="connsiteY7" fmla="*/ 2320878 h 2834009"/>
              <a:gd name="connsiteX8" fmla="*/ 104020 w 2679184"/>
              <a:gd name="connsiteY8" fmla="*/ 1368172 h 2834009"/>
              <a:gd name="connsiteX9" fmla="*/ 205300 w 2679184"/>
              <a:gd name="connsiteY9" fmla="*/ 415466 h 2834009"/>
              <a:gd name="connsiteX10" fmla="*/ 708249 w 2679184"/>
              <a:gd name="connsiteY10" fmla="*/ 1770 h 283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184" h="2834009">
                <a:moveTo>
                  <a:pt x="708249" y="1770"/>
                </a:moveTo>
                <a:cubicBezTo>
                  <a:pt x="787616" y="8786"/>
                  <a:pt x="867163" y="36849"/>
                  <a:pt x="939240" y="89346"/>
                </a:cubicBezTo>
                <a:lnTo>
                  <a:pt x="1713693" y="653136"/>
                </a:lnTo>
                <a:lnTo>
                  <a:pt x="2488146" y="1217603"/>
                </a:lnTo>
                <a:cubicBezTo>
                  <a:pt x="2777131" y="1427590"/>
                  <a:pt x="2729867" y="1871195"/>
                  <a:pt x="2403071" y="2015688"/>
                </a:cubicBezTo>
                <a:lnTo>
                  <a:pt x="1527338" y="2404602"/>
                </a:lnTo>
                <a:lnTo>
                  <a:pt x="651606" y="2793516"/>
                </a:lnTo>
                <a:cubicBezTo>
                  <a:pt x="325485" y="2938009"/>
                  <a:pt x="-35071" y="2676032"/>
                  <a:pt x="2740" y="2320878"/>
                </a:cubicBezTo>
                <a:lnTo>
                  <a:pt x="104020" y="1368172"/>
                </a:lnTo>
                <a:lnTo>
                  <a:pt x="205300" y="415466"/>
                </a:lnTo>
                <a:cubicBezTo>
                  <a:pt x="233658" y="149100"/>
                  <a:pt x="470146" y="-19277"/>
                  <a:pt x="708249" y="1770"/>
                </a:cubicBezTo>
                <a:close/>
              </a:path>
            </a:pathLst>
          </a:custGeom>
        </p:spPr>
        <p:txBody>
          <a:bodyPr wrap="square">
            <a:noAutofit/>
          </a:bodyPr>
          <a:lstStyle/>
          <a:p>
            <a:r>
              <a:rPr lang="en-US"/>
              <a:t>Click icon to add picture</a:t>
            </a:r>
            <a:endParaRPr lang="en-ID"/>
          </a:p>
        </p:txBody>
      </p:sp>
      <p:sp>
        <p:nvSpPr>
          <p:cNvPr id="21" name="Picture Placeholder 20">
            <a:extLst>
              <a:ext uri="{FF2B5EF4-FFF2-40B4-BE49-F238E27FC236}">
                <a16:creationId xmlns:a16="http://schemas.microsoft.com/office/drawing/2014/main" id="{613B0DE4-F45E-464D-931E-5D0AD489C45E}"/>
              </a:ext>
            </a:extLst>
          </p:cNvPr>
          <p:cNvSpPr>
            <a:spLocks noGrp="1"/>
          </p:cNvSpPr>
          <p:nvPr>
            <p:ph type="pic" sz="quarter" idx="10"/>
          </p:nvPr>
        </p:nvSpPr>
        <p:spPr>
          <a:xfrm>
            <a:off x="8345802" y="1320319"/>
            <a:ext cx="2990364" cy="2856068"/>
          </a:xfrm>
          <a:custGeom>
            <a:avLst/>
            <a:gdLst>
              <a:gd name="connsiteX0" fmla="*/ 1580184 w 2827367"/>
              <a:gd name="connsiteY0" fmla="*/ 3093 h 2700392"/>
              <a:gd name="connsiteX1" fmla="*/ 2064012 w 2827367"/>
              <a:gd name="connsiteY1" fmla="*/ 287566 h 2700392"/>
              <a:gd name="connsiteX2" fmla="*/ 2427944 w 2827367"/>
              <a:gd name="connsiteY2" fmla="*/ 1174102 h 2700392"/>
              <a:gd name="connsiteX3" fmla="*/ 2791876 w 2827367"/>
              <a:gd name="connsiteY3" fmla="*/ 2060638 h 2700392"/>
              <a:gd name="connsiteX4" fmla="*/ 2301007 w 2827367"/>
              <a:gd name="connsiteY4" fmla="*/ 2696000 h 2700392"/>
              <a:gd name="connsiteX5" fmla="*/ 1351679 w 2827367"/>
              <a:gd name="connsiteY5" fmla="*/ 2567712 h 2700392"/>
              <a:gd name="connsiteX6" fmla="*/ 402350 w 2827367"/>
              <a:gd name="connsiteY6" fmla="*/ 2439424 h 2700392"/>
              <a:gd name="connsiteX7" fmla="*/ 97160 w 2827367"/>
              <a:gd name="connsiteY7" fmla="*/ 1696706 h 2700392"/>
              <a:gd name="connsiteX8" fmla="*/ 683232 w 2827367"/>
              <a:gd name="connsiteY8" fmla="*/ 938458 h 2700392"/>
              <a:gd name="connsiteX9" fmla="*/ 1267954 w 2827367"/>
              <a:gd name="connsiteY9" fmla="*/ 180210 h 2700392"/>
              <a:gd name="connsiteX10" fmla="*/ 1580184 w 2827367"/>
              <a:gd name="connsiteY10" fmla="*/ 3093 h 270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7367" h="2700392">
                <a:moveTo>
                  <a:pt x="1580184" y="3093"/>
                </a:moveTo>
                <a:cubicBezTo>
                  <a:pt x="1774890" y="-19386"/>
                  <a:pt x="1979190" y="81208"/>
                  <a:pt x="2064012" y="287566"/>
                </a:cubicBezTo>
                <a:lnTo>
                  <a:pt x="2427944" y="1174102"/>
                </a:lnTo>
                <a:lnTo>
                  <a:pt x="2791876" y="2060638"/>
                </a:lnTo>
                <a:cubicBezTo>
                  <a:pt x="2927591" y="2390810"/>
                  <a:pt x="2654810" y="2743939"/>
                  <a:pt x="2301007" y="2696000"/>
                </a:cubicBezTo>
                <a:lnTo>
                  <a:pt x="1351679" y="2567712"/>
                </a:lnTo>
                <a:lnTo>
                  <a:pt x="402350" y="2439424"/>
                </a:lnTo>
                <a:cubicBezTo>
                  <a:pt x="48546" y="2391485"/>
                  <a:pt x="-120929" y="1978939"/>
                  <a:pt x="97160" y="1696706"/>
                </a:cubicBezTo>
                <a:lnTo>
                  <a:pt x="683232" y="938458"/>
                </a:lnTo>
                <a:lnTo>
                  <a:pt x="1267954" y="180210"/>
                </a:lnTo>
                <a:cubicBezTo>
                  <a:pt x="1349991" y="74372"/>
                  <a:pt x="1463360" y="16579"/>
                  <a:pt x="1580184" y="3093"/>
                </a:cubicBezTo>
                <a:close/>
              </a:path>
            </a:pathLst>
          </a:custGeom>
        </p:spPr>
        <p:txBody>
          <a:bodyPr wrap="square">
            <a:noAutofit/>
          </a:bodyPr>
          <a:lstStyle/>
          <a:p>
            <a:r>
              <a:rPr lang="en-US"/>
              <a:t>Click icon to add picture</a:t>
            </a:r>
            <a:endParaRPr lang="en-ID"/>
          </a:p>
        </p:txBody>
      </p:sp>
      <p:sp>
        <p:nvSpPr>
          <p:cNvPr id="32" name="Text Placeholder 6">
            <a:extLst>
              <a:ext uri="{FF2B5EF4-FFF2-40B4-BE49-F238E27FC236}">
                <a16:creationId xmlns:a16="http://schemas.microsoft.com/office/drawing/2014/main" id="{38A3E876-FD17-497E-A533-029AED8E393C}"/>
              </a:ext>
            </a:extLst>
          </p:cNvPr>
          <p:cNvSpPr>
            <a:spLocks noGrp="1"/>
          </p:cNvSpPr>
          <p:nvPr>
            <p:ph type="body" sz="quarter" idx="22" hasCustomPrompt="1"/>
          </p:nvPr>
        </p:nvSpPr>
        <p:spPr>
          <a:xfrm>
            <a:off x="507522" y="4382752"/>
            <a:ext cx="3430750" cy="396419"/>
          </a:xfrm>
        </p:spPr>
        <p:txBody>
          <a:bodyPr numCol="1" spcCol="360000" anchor="b">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b="1" cap="all" spc="100" baseline="0">
                <a:latin typeface="+mj-lt"/>
                <a:ea typeface="Lato Heavy" panose="020F0502020204030203" pitchFamily="34" charset="0"/>
                <a:cs typeface="Lato Heavy" panose="020F0502020204030203" pitchFamily="34" charset="0"/>
              </a:defRPr>
            </a:lvl1pPr>
            <a:lvl2pPr>
              <a:lnSpc>
                <a:spcPct val="150000"/>
              </a:lnSpc>
              <a:defRPr sz="2400" spc="100" baseline="0">
                <a:latin typeface="+mn-lt"/>
                <a:ea typeface="Lato Heavy" panose="020F0502020204030203" pitchFamily="34" charset="0"/>
                <a:cs typeface="Lato Heavy" panose="020F0502020204030203" pitchFamily="34" charset="0"/>
              </a:defRPr>
            </a:lvl2pPr>
            <a:lvl3pPr>
              <a:lnSpc>
                <a:spcPct val="150000"/>
              </a:lnSpc>
              <a:defRPr sz="2400" spc="100" baseline="0">
                <a:latin typeface="+mn-lt"/>
                <a:ea typeface="Lato Heavy" panose="020F0502020204030203" pitchFamily="34" charset="0"/>
                <a:cs typeface="Lato Heavy" panose="020F0502020204030203" pitchFamily="34" charset="0"/>
              </a:defRPr>
            </a:lvl3pPr>
            <a:lvl4pPr>
              <a:lnSpc>
                <a:spcPct val="150000"/>
              </a:lnSpc>
              <a:defRPr sz="2400" spc="100" baseline="0">
                <a:latin typeface="+mn-lt"/>
                <a:ea typeface="Lato Heavy" panose="020F0502020204030203" pitchFamily="34" charset="0"/>
                <a:cs typeface="Lato Heavy" panose="020F0502020204030203" pitchFamily="34" charset="0"/>
              </a:defRPr>
            </a:lvl4pPr>
            <a:lvl5pPr>
              <a:lnSpc>
                <a:spcPct val="150000"/>
              </a:lnSpc>
              <a:defRPr sz="2400" spc="100" baseline="0">
                <a:latin typeface="+mn-lt"/>
                <a:ea typeface="Lato Heavy" panose="020F0502020204030203" pitchFamily="34" charset="0"/>
                <a:cs typeface="Lato Heavy" panose="020F0502020204030203" pitchFamily="34" charset="0"/>
              </a:defRPr>
            </a:lvl5pPr>
          </a:lstStyle>
          <a:p>
            <a:pPr lvl="0"/>
            <a:r>
              <a:rPr lang="en-ID" dirty="0"/>
              <a:t>ADD HEADLINE</a:t>
            </a:r>
          </a:p>
        </p:txBody>
      </p:sp>
      <p:sp>
        <p:nvSpPr>
          <p:cNvPr id="33" name="Text Placeholder 6">
            <a:extLst>
              <a:ext uri="{FF2B5EF4-FFF2-40B4-BE49-F238E27FC236}">
                <a16:creationId xmlns:a16="http://schemas.microsoft.com/office/drawing/2014/main" id="{136F755F-2C32-4A84-9051-CED4EFE3C5FE}"/>
              </a:ext>
            </a:extLst>
          </p:cNvPr>
          <p:cNvSpPr>
            <a:spLocks noGrp="1"/>
          </p:cNvSpPr>
          <p:nvPr>
            <p:ph type="body" sz="quarter" idx="23" hasCustomPrompt="1"/>
          </p:nvPr>
        </p:nvSpPr>
        <p:spPr>
          <a:xfrm>
            <a:off x="658077" y="4823723"/>
            <a:ext cx="3129642" cy="1245337"/>
          </a:xfrm>
        </p:spPr>
        <p:txBody>
          <a:bodyPr numCol="1" spcCol="360000" anchor="t">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spc="100" baseline="0">
                <a:latin typeface="+mn-lt"/>
                <a:ea typeface="Lato Heavy" panose="020F0502020204030203" pitchFamily="34" charset="0"/>
                <a:cs typeface="Lato Heavy" panose="020F0502020204030203" pitchFamily="34" charset="0"/>
              </a:defRPr>
            </a:lvl1pPr>
            <a:lvl2pPr>
              <a:lnSpc>
                <a:spcPct val="150000"/>
              </a:lnSpc>
              <a:defRPr sz="2400" spc="100" baseline="0">
                <a:latin typeface="+mn-lt"/>
                <a:ea typeface="Lato Heavy" panose="020F0502020204030203" pitchFamily="34" charset="0"/>
                <a:cs typeface="Lato Heavy" panose="020F0502020204030203" pitchFamily="34" charset="0"/>
              </a:defRPr>
            </a:lvl2pPr>
            <a:lvl3pPr>
              <a:lnSpc>
                <a:spcPct val="150000"/>
              </a:lnSpc>
              <a:defRPr sz="2400" spc="100" baseline="0">
                <a:latin typeface="+mn-lt"/>
                <a:ea typeface="Lato Heavy" panose="020F0502020204030203" pitchFamily="34" charset="0"/>
                <a:cs typeface="Lato Heavy" panose="020F0502020204030203" pitchFamily="34" charset="0"/>
              </a:defRPr>
            </a:lvl3pPr>
            <a:lvl4pPr>
              <a:lnSpc>
                <a:spcPct val="150000"/>
              </a:lnSpc>
              <a:defRPr sz="2400" spc="100" baseline="0">
                <a:latin typeface="+mn-lt"/>
                <a:ea typeface="Lato Heavy" panose="020F0502020204030203" pitchFamily="34" charset="0"/>
                <a:cs typeface="Lato Heavy" panose="020F0502020204030203" pitchFamily="34" charset="0"/>
              </a:defRPr>
            </a:lvl4pPr>
            <a:lvl5pPr>
              <a:lnSpc>
                <a:spcPct val="150000"/>
              </a:lnSpc>
              <a:defRPr sz="2400" spc="100" baseline="0">
                <a:latin typeface="+mn-lt"/>
                <a:ea typeface="Lato Heavy" panose="020F0502020204030203" pitchFamily="34" charset="0"/>
                <a:cs typeface="Lato Heavy" panose="020F0502020204030203" pitchFamily="34" charset="0"/>
              </a:defRPr>
            </a:lvl5pPr>
          </a:lstStyle>
          <a:p>
            <a:pPr lvl="0"/>
            <a:r>
              <a:rPr lang="en-ID" dirty="0"/>
              <a:t>Add Message</a:t>
            </a:r>
          </a:p>
        </p:txBody>
      </p:sp>
      <p:sp>
        <p:nvSpPr>
          <p:cNvPr id="34" name="Text Placeholder 6">
            <a:extLst>
              <a:ext uri="{FF2B5EF4-FFF2-40B4-BE49-F238E27FC236}">
                <a16:creationId xmlns:a16="http://schemas.microsoft.com/office/drawing/2014/main" id="{E3F324E2-CD42-4590-9DEE-5CA25BB2B1F8}"/>
              </a:ext>
            </a:extLst>
          </p:cNvPr>
          <p:cNvSpPr>
            <a:spLocks noGrp="1"/>
          </p:cNvSpPr>
          <p:nvPr>
            <p:ph type="body" sz="quarter" idx="24" hasCustomPrompt="1"/>
          </p:nvPr>
        </p:nvSpPr>
        <p:spPr>
          <a:xfrm>
            <a:off x="4397416" y="4382752"/>
            <a:ext cx="3430750" cy="396419"/>
          </a:xfrm>
        </p:spPr>
        <p:txBody>
          <a:bodyPr numCol="1" spcCol="360000" anchor="b">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b="1" cap="all" spc="100" baseline="0">
                <a:latin typeface="+mj-lt"/>
                <a:ea typeface="Lato Heavy" panose="020F0502020204030203" pitchFamily="34" charset="0"/>
                <a:cs typeface="Lato Heavy" panose="020F0502020204030203" pitchFamily="34" charset="0"/>
              </a:defRPr>
            </a:lvl1pPr>
            <a:lvl2pPr>
              <a:lnSpc>
                <a:spcPct val="150000"/>
              </a:lnSpc>
              <a:defRPr sz="2400" spc="100" baseline="0">
                <a:latin typeface="+mn-lt"/>
                <a:ea typeface="Lato Heavy" panose="020F0502020204030203" pitchFamily="34" charset="0"/>
                <a:cs typeface="Lato Heavy" panose="020F0502020204030203" pitchFamily="34" charset="0"/>
              </a:defRPr>
            </a:lvl2pPr>
            <a:lvl3pPr>
              <a:lnSpc>
                <a:spcPct val="150000"/>
              </a:lnSpc>
              <a:defRPr sz="2400" spc="100" baseline="0">
                <a:latin typeface="+mn-lt"/>
                <a:ea typeface="Lato Heavy" panose="020F0502020204030203" pitchFamily="34" charset="0"/>
                <a:cs typeface="Lato Heavy" panose="020F0502020204030203" pitchFamily="34" charset="0"/>
              </a:defRPr>
            </a:lvl3pPr>
            <a:lvl4pPr>
              <a:lnSpc>
                <a:spcPct val="150000"/>
              </a:lnSpc>
              <a:defRPr sz="2400" spc="100" baseline="0">
                <a:latin typeface="+mn-lt"/>
                <a:ea typeface="Lato Heavy" panose="020F0502020204030203" pitchFamily="34" charset="0"/>
                <a:cs typeface="Lato Heavy" panose="020F0502020204030203" pitchFamily="34" charset="0"/>
              </a:defRPr>
            </a:lvl4pPr>
            <a:lvl5pPr>
              <a:lnSpc>
                <a:spcPct val="150000"/>
              </a:lnSpc>
              <a:defRPr sz="2400" spc="100" baseline="0">
                <a:latin typeface="+mn-lt"/>
                <a:ea typeface="Lato Heavy" panose="020F0502020204030203" pitchFamily="34" charset="0"/>
                <a:cs typeface="Lato Heavy" panose="020F0502020204030203" pitchFamily="34" charset="0"/>
              </a:defRPr>
            </a:lvl5pPr>
          </a:lstStyle>
          <a:p>
            <a:pPr lvl="0"/>
            <a:r>
              <a:rPr lang="en-ID" dirty="0"/>
              <a:t>ADD HEADLINE</a:t>
            </a:r>
          </a:p>
        </p:txBody>
      </p:sp>
      <p:sp>
        <p:nvSpPr>
          <p:cNvPr id="35" name="Text Placeholder 6">
            <a:extLst>
              <a:ext uri="{FF2B5EF4-FFF2-40B4-BE49-F238E27FC236}">
                <a16:creationId xmlns:a16="http://schemas.microsoft.com/office/drawing/2014/main" id="{20716CCE-A3AD-4E5E-95BB-7715046F4774}"/>
              </a:ext>
            </a:extLst>
          </p:cNvPr>
          <p:cNvSpPr>
            <a:spLocks noGrp="1"/>
          </p:cNvSpPr>
          <p:nvPr>
            <p:ph type="body" sz="quarter" idx="25" hasCustomPrompt="1"/>
          </p:nvPr>
        </p:nvSpPr>
        <p:spPr>
          <a:xfrm>
            <a:off x="4547971" y="4823723"/>
            <a:ext cx="3129642" cy="1245337"/>
          </a:xfrm>
        </p:spPr>
        <p:txBody>
          <a:bodyPr numCol="1" spcCol="360000" anchor="t">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spc="100" baseline="0">
                <a:latin typeface="+mn-lt"/>
                <a:ea typeface="Lato Heavy" panose="020F0502020204030203" pitchFamily="34" charset="0"/>
                <a:cs typeface="Lato Heavy" panose="020F0502020204030203" pitchFamily="34" charset="0"/>
              </a:defRPr>
            </a:lvl1pPr>
            <a:lvl2pPr>
              <a:lnSpc>
                <a:spcPct val="150000"/>
              </a:lnSpc>
              <a:defRPr sz="2400" spc="100" baseline="0">
                <a:latin typeface="+mn-lt"/>
                <a:ea typeface="Lato Heavy" panose="020F0502020204030203" pitchFamily="34" charset="0"/>
                <a:cs typeface="Lato Heavy" panose="020F0502020204030203" pitchFamily="34" charset="0"/>
              </a:defRPr>
            </a:lvl2pPr>
            <a:lvl3pPr>
              <a:lnSpc>
                <a:spcPct val="150000"/>
              </a:lnSpc>
              <a:defRPr sz="2400" spc="100" baseline="0">
                <a:latin typeface="+mn-lt"/>
                <a:ea typeface="Lato Heavy" panose="020F0502020204030203" pitchFamily="34" charset="0"/>
                <a:cs typeface="Lato Heavy" panose="020F0502020204030203" pitchFamily="34" charset="0"/>
              </a:defRPr>
            </a:lvl3pPr>
            <a:lvl4pPr>
              <a:lnSpc>
                <a:spcPct val="150000"/>
              </a:lnSpc>
              <a:defRPr sz="2400" spc="100" baseline="0">
                <a:latin typeface="+mn-lt"/>
                <a:ea typeface="Lato Heavy" panose="020F0502020204030203" pitchFamily="34" charset="0"/>
                <a:cs typeface="Lato Heavy" panose="020F0502020204030203" pitchFamily="34" charset="0"/>
              </a:defRPr>
            </a:lvl4pPr>
            <a:lvl5pPr>
              <a:lnSpc>
                <a:spcPct val="150000"/>
              </a:lnSpc>
              <a:defRPr sz="2400" spc="100" baseline="0">
                <a:latin typeface="+mn-lt"/>
                <a:ea typeface="Lato Heavy" panose="020F0502020204030203" pitchFamily="34" charset="0"/>
                <a:cs typeface="Lato Heavy" panose="020F0502020204030203" pitchFamily="34" charset="0"/>
              </a:defRPr>
            </a:lvl5pPr>
          </a:lstStyle>
          <a:p>
            <a:pPr lvl="0"/>
            <a:r>
              <a:rPr lang="en-ID" dirty="0"/>
              <a:t>Add Message</a:t>
            </a:r>
          </a:p>
        </p:txBody>
      </p:sp>
      <p:sp>
        <p:nvSpPr>
          <p:cNvPr id="36" name="Text Placeholder 6">
            <a:extLst>
              <a:ext uri="{FF2B5EF4-FFF2-40B4-BE49-F238E27FC236}">
                <a16:creationId xmlns:a16="http://schemas.microsoft.com/office/drawing/2014/main" id="{AB44CF35-4466-41FD-90C0-168BBA7FAED2}"/>
              </a:ext>
            </a:extLst>
          </p:cNvPr>
          <p:cNvSpPr>
            <a:spLocks noGrp="1"/>
          </p:cNvSpPr>
          <p:nvPr>
            <p:ph type="body" sz="quarter" idx="26" hasCustomPrompt="1"/>
          </p:nvPr>
        </p:nvSpPr>
        <p:spPr>
          <a:xfrm>
            <a:off x="8171574" y="4382752"/>
            <a:ext cx="3430750" cy="396419"/>
          </a:xfrm>
        </p:spPr>
        <p:txBody>
          <a:bodyPr numCol="1" spcCol="360000" anchor="b">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b="1" cap="all" spc="100" baseline="0">
                <a:latin typeface="+mj-lt"/>
                <a:ea typeface="Lato Heavy" panose="020F0502020204030203" pitchFamily="34" charset="0"/>
                <a:cs typeface="Lato Heavy" panose="020F0502020204030203" pitchFamily="34" charset="0"/>
              </a:defRPr>
            </a:lvl1pPr>
            <a:lvl2pPr>
              <a:lnSpc>
                <a:spcPct val="150000"/>
              </a:lnSpc>
              <a:defRPr sz="2400" spc="100" baseline="0">
                <a:latin typeface="+mn-lt"/>
                <a:ea typeface="Lato Heavy" panose="020F0502020204030203" pitchFamily="34" charset="0"/>
                <a:cs typeface="Lato Heavy" panose="020F0502020204030203" pitchFamily="34" charset="0"/>
              </a:defRPr>
            </a:lvl2pPr>
            <a:lvl3pPr>
              <a:lnSpc>
                <a:spcPct val="150000"/>
              </a:lnSpc>
              <a:defRPr sz="2400" spc="100" baseline="0">
                <a:latin typeface="+mn-lt"/>
                <a:ea typeface="Lato Heavy" panose="020F0502020204030203" pitchFamily="34" charset="0"/>
                <a:cs typeface="Lato Heavy" panose="020F0502020204030203" pitchFamily="34" charset="0"/>
              </a:defRPr>
            </a:lvl3pPr>
            <a:lvl4pPr>
              <a:lnSpc>
                <a:spcPct val="150000"/>
              </a:lnSpc>
              <a:defRPr sz="2400" spc="100" baseline="0">
                <a:latin typeface="+mn-lt"/>
                <a:ea typeface="Lato Heavy" panose="020F0502020204030203" pitchFamily="34" charset="0"/>
                <a:cs typeface="Lato Heavy" panose="020F0502020204030203" pitchFamily="34" charset="0"/>
              </a:defRPr>
            </a:lvl4pPr>
            <a:lvl5pPr>
              <a:lnSpc>
                <a:spcPct val="150000"/>
              </a:lnSpc>
              <a:defRPr sz="2400" spc="100" baseline="0">
                <a:latin typeface="+mn-lt"/>
                <a:ea typeface="Lato Heavy" panose="020F0502020204030203" pitchFamily="34" charset="0"/>
                <a:cs typeface="Lato Heavy" panose="020F0502020204030203" pitchFamily="34" charset="0"/>
              </a:defRPr>
            </a:lvl5pPr>
          </a:lstStyle>
          <a:p>
            <a:pPr lvl="0"/>
            <a:r>
              <a:rPr lang="en-ID" dirty="0"/>
              <a:t>ADD HEADLINE</a:t>
            </a:r>
          </a:p>
        </p:txBody>
      </p:sp>
      <p:sp>
        <p:nvSpPr>
          <p:cNvPr id="37" name="Text Placeholder 6">
            <a:extLst>
              <a:ext uri="{FF2B5EF4-FFF2-40B4-BE49-F238E27FC236}">
                <a16:creationId xmlns:a16="http://schemas.microsoft.com/office/drawing/2014/main" id="{91B6EC57-3B34-4021-83DA-A65B8EC806ED}"/>
              </a:ext>
            </a:extLst>
          </p:cNvPr>
          <p:cNvSpPr>
            <a:spLocks noGrp="1"/>
          </p:cNvSpPr>
          <p:nvPr>
            <p:ph type="body" sz="quarter" idx="27" hasCustomPrompt="1"/>
          </p:nvPr>
        </p:nvSpPr>
        <p:spPr>
          <a:xfrm>
            <a:off x="8322129" y="4823723"/>
            <a:ext cx="3129642" cy="1245337"/>
          </a:xfrm>
        </p:spPr>
        <p:txBody>
          <a:bodyPr numCol="1" spcCol="360000" anchor="t">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spc="100" baseline="0">
                <a:latin typeface="+mn-lt"/>
                <a:ea typeface="Lato Heavy" panose="020F0502020204030203" pitchFamily="34" charset="0"/>
                <a:cs typeface="Lato Heavy" panose="020F0502020204030203" pitchFamily="34" charset="0"/>
              </a:defRPr>
            </a:lvl1pPr>
            <a:lvl2pPr>
              <a:lnSpc>
                <a:spcPct val="150000"/>
              </a:lnSpc>
              <a:defRPr sz="2400" spc="100" baseline="0">
                <a:latin typeface="+mn-lt"/>
                <a:ea typeface="Lato Heavy" panose="020F0502020204030203" pitchFamily="34" charset="0"/>
                <a:cs typeface="Lato Heavy" panose="020F0502020204030203" pitchFamily="34" charset="0"/>
              </a:defRPr>
            </a:lvl2pPr>
            <a:lvl3pPr>
              <a:lnSpc>
                <a:spcPct val="150000"/>
              </a:lnSpc>
              <a:defRPr sz="2400" spc="100" baseline="0">
                <a:latin typeface="+mn-lt"/>
                <a:ea typeface="Lato Heavy" panose="020F0502020204030203" pitchFamily="34" charset="0"/>
                <a:cs typeface="Lato Heavy" panose="020F0502020204030203" pitchFamily="34" charset="0"/>
              </a:defRPr>
            </a:lvl3pPr>
            <a:lvl4pPr>
              <a:lnSpc>
                <a:spcPct val="150000"/>
              </a:lnSpc>
              <a:defRPr sz="2400" spc="100" baseline="0">
                <a:latin typeface="+mn-lt"/>
                <a:ea typeface="Lato Heavy" panose="020F0502020204030203" pitchFamily="34" charset="0"/>
                <a:cs typeface="Lato Heavy" panose="020F0502020204030203" pitchFamily="34" charset="0"/>
              </a:defRPr>
            </a:lvl4pPr>
            <a:lvl5pPr>
              <a:lnSpc>
                <a:spcPct val="150000"/>
              </a:lnSpc>
              <a:defRPr sz="2400" spc="100" baseline="0">
                <a:latin typeface="+mn-lt"/>
                <a:ea typeface="Lato Heavy" panose="020F0502020204030203" pitchFamily="34" charset="0"/>
                <a:cs typeface="Lato Heavy" panose="020F0502020204030203" pitchFamily="34" charset="0"/>
              </a:defRPr>
            </a:lvl5pPr>
          </a:lstStyle>
          <a:p>
            <a:pPr lvl="0"/>
            <a:r>
              <a:rPr lang="en-ID" dirty="0"/>
              <a:t>Add Message</a:t>
            </a:r>
          </a:p>
        </p:txBody>
      </p:sp>
    </p:spTree>
    <p:extLst>
      <p:ext uri="{BB962C8B-B14F-4D97-AF65-F5344CB8AC3E}">
        <p14:creationId xmlns:p14="http://schemas.microsoft.com/office/powerpoint/2010/main" val="87145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w/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44F8A3-3B72-6DEA-73F5-ED8DCC15D5BD}"/>
              </a:ext>
            </a:extLst>
          </p:cNvPr>
          <p:cNvSpPr/>
          <p:nvPr userDrawn="1"/>
        </p:nvSpPr>
        <p:spPr bwMode="auto">
          <a:xfrm>
            <a:off x="0" y="0"/>
            <a:ext cx="12192000" cy="1301675"/>
          </a:xfrm>
          <a:prstGeom prst="rec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l"/>
            <a:endParaRPr lang="en-US">
              <a:latin typeface="Lato" panose="020F0502020204030203" pitchFamily="34" charset="0"/>
              <a:ea typeface="Lato" panose="020F0502020204030203" pitchFamily="34" charset="0"/>
              <a:cs typeface="Lato" panose="020F0502020204030203" pitchFamily="34" charset="0"/>
            </a:endParaRPr>
          </a:p>
        </p:txBody>
      </p:sp>
      <p:sp>
        <p:nvSpPr>
          <p:cNvPr id="2" name="Title 1"/>
          <p:cNvSpPr>
            <a:spLocks noGrp="1"/>
          </p:cNvSpPr>
          <p:nvPr>
            <p:ph type="ctrTitle" hasCustomPrompt="1"/>
          </p:nvPr>
        </p:nvSpPr>
        <p:spPr>
          <a:xfrm>
            <a:off x="607059" y="1784905"/>
            <a:ext cx="10968916" cy="809919"/>
          </a:xfrm>
        </p:spPr>
        <p:txBody>
          <a:bodyPr anchor="b" anchorCtr="0">
            <a:noAutofit/>
          </a:bodyPr>
          <a:lstStyle>
            <a:lvl1pPr algn="ctr">
              <a:defRPr sz="3600" cap="none"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607059" y="2762473"/>
            <a:ext cx="10968916" cy="357392"/>
          </a:xfrm>
        </p:spPr>
        <p:txBody>
          <a:bodyPr>
            <a:noAutofit/>
          </a:bodyPr>
          <a:lstStyle>
            <a:lvl1pPr marL="0" indent="0" algn="ctr" fontAlgn="ctr">
              <a:buNone/>
              <a:defRPr b="0" i="0" baseline="0">
                <a:solidFill>
                  <a:schemeClr val="tx2"/>
                </a:solidFill>
                <a:latin typeface="Montserrat Light"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07059" y="3289385"/>
            <a:ext cx="10968916" cy="267972"/>
          </a:xfrm>
        </p:spPr>
        <p:txBody>
          <a:bodyPr>
            <a:noAutofit/>
          </a:bodyPr>
          <a:lstStyle>
            <a:lvl1pPr marL="0" indent="0" algn="ctr">
              <a:buNone/>
              <a:defRPr sz="1200" b="1" i="0" baseline="0">
                <a:solidFill>
                  <a:schemeClr val="tx2"/>
                </a:solidFill>
                <a:latin typeface="Montserrat" pitchFamily="2" charset="77"/>
              </a:defRPr>
            </a:lvl1pPr>
          </a:lstStyle>
          <a:p>
            <a:pPr lvl="0"/>
            <a:r>
              <a:rPr lang="en-US"/>
              <a:t>Click to edit Master text styles</a:t>
            </a:r>
          </a:p>
        </p:txBody>
      </p:sp>
      <p:sp>
        <p:nvSpPr>
          <p:cNvPr id="155" name="Picture Placeholder 154">
            <a:extLst>
              <a:ext uri="{FF2B5EF4-FFF2-40B4-BE49-F238E27FC236}">
                <a16:creationId xmlns:a16="http://schemas.microsoft.com/office/drawing/2014/main" id="{DDEDD069-6DED-8E45-89A4-F1AB098B03F4}"/>
              </a:ext>
            </a:extLst>
          </p:cNvPr>
          <p:cNvSpPr>
            <a:spLocks noGrp="1"/>
          </p:cNvSpPr>
          <p:nvPr>
            <p:ph type="pic" sz="quarter" idx="14"/>
          </p:nvPr>
        </p:nvSpPr>
        <p:spPr>
          <a:xfrm>
            <a:off x="1" y="3709988"/>
            <a:ext cx="12192000" cy="3148012"/>
          </a:xfrm>
        </p:spPr>
        <p:txBody>
          <a:bodyPr/>
          <a:lstStyle/>
          <a:p>
            <a:r>
              <a:rPr lang="en-US"/>
              <a:t>Click icon to add picture</a:t>
            </a:r>
            <a:endParaRPr lang="en-US" dirty="0"/>
          </a:p>
        </p:txBody>
      </p:sp>
      <p:pic>
        <p:nvPicPr>
          <p:cNvPr id="153" name="Picture 152" descr="A close up of a sign&#10;&#10;Description automatically generated">
            <a:extLst>
              <a:ext uri="{FF2B5EF4-FFF2-40B4-BE49-F238E27FC236}">
                <a16:creationId xmlns:a16="http://schemas.microsoft.com/office/drawing/2014/main" id="{4595E5C9-9D1D-E54F-A7EF-4D59140D6A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7993" y="242184"/>
            <a:ext cx="3200400" cy="817306"/>
          </a:xfrm>
          <a:prstGeom prst="rect">
            <a:avLst/>
          </a:prstGeom>
        </p:spPr>
      </p:pic>
      <p:pic>
        <p:nvPicPr>
          <p:cNvPr id="5" name="Picture 4" descr="A close up of a sign&#10;&#10;Description automatically generated">
            <a:extLst>
              <a:ext uri="{FF2B5EF4-FFF2-40B4-BE49-F238E27FC236}">
                <a16:creationId xmlns:a16="http://schemas.microsoft.com/office/drawing/2014/main" id="{F9D89F58-FCB2-A04E-B6D9-68B5328B7FF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040112" y="363681"/>
            <a:ext cx="1773936" cy="574312"/>
          </a:xfrm>
          <a:prstGeom prst="rect">
            <a:avLst/>
          </a:prstGeom>
        </p:spPr>
      </p:pic>
      <p:sp>
        <p:nvSpPr>
          <p:cNvPr id="4" name="TextBox 3">
            <a:extLst>
              <a:ext uri="{FF2B5EF4-FFF2-40B4-BE49-F238E27FC236}">
                <a16:creationId xmlns:a16="http://schemas.microsoft.com/office/drawing/2014/main" id="{4C934944-562D-B329-21A2-80EF5468D00D}"/>
              </a:ext>
            </a:extLst>
          </p:cNvPr>
          <p:cNvSpPr txBox="1"/>
          <p:nvPr userDrawn="1"/>
        </p:nvSpPr>
        <p:spPr>
          <a:xfrm flipH="1">
            <a:off x="182880" y="301213"/>
            <a:ext cx="247426" cy="45719"/>
          </a:xfrm>
          <a:prstGeom prst="rect">
            <a:avLst/>
          </a:prstGeom>
        </p:spPr>
        <p:txBody>
          <a:bodyPr vert="horz" wrap="none" lIns="91440" tIns="45720" rIns="91440" bIns="45720" rtlCol="0">
            <a:normAutofit fontScale="25000" lnSpcReduction="20000"/>
          </a:bodyPr>
          <a:lstStyle/>
          <a:p>
            <a:pPr algn="l"/>
            <a:endParaRPr lang="en-US"/>
          </a:p>
        </p:txBody>
      </p:sp>
    </p:spTree>
    <p:extLst>
      <p:ext uri="{BB962C8B-B14F-4D97-AF65-F5344CB8AC3E}">
        <p14:creationId xmlns:p14="http://schemas.microsoft.com/office/powerpoint/2010/main" val="68703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312"/>
        <p:cNvGrpSpPr/>
        <p:nvPr/>
      </p:nvGrpSpPr>
      <p:grpSpPr>
        <a:xfrm>
          <a:off x="0" y="0"/>
          <a:ext cx="0" cy="0"/>
          <a:chOff x="0" y="0"/>
          <a:chExt cx="0" cy="0"/>
        </a:xfrm>
      </p:grpSpPr>
      <p:sp>
        <p:nvSpPr>
          <p:cNvPr id="313" name="Google Shape;313;p15"/>
          <p:cNvSpPr txBox="1">
            <a:spLocks noGrp="1"/>
          </p:cNvSpPr>
          <p:nvPr>
            <p:ph type="title"/>
          </p:nvPr>
        </p:nvSpPr>
        <p:spPr>
          <a:xfrm>
            <a:off x="573618" y="457200"/>
            <a:ext cx="10972800" cy="54864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313C5A"/>
              </a:buClr>
              <a:buSzPts val="3200"/>
              <a:buFont typeface="Arial"/>
              <a:buNone/>
              <a:defRPr sz="3200" b="1" i="0" cap="none">
                <a:solidFill>
                  <a:srgbClr val="313C5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 name="Google Shape;314;p15"/>
          <p:cNvSpPr txBox="1">
            <a:spLocks noGrp="1"/>
          </p:cNvSpPr>
          <p:nvPr>
            <p:ph type="body" idx="1"/>
          </p:nvPr>
        </p:nvSpPr>
        <p:spPr>
          <a:xfrm>
            <a:off x="573616" y="1600201"/>
            <a:ext cx="11008784" cy="4495799"/>
          </a:xfrm>
          <a:prstGeom prst="rect">
            <a:avLst/>
          </a:prstGeom>
          <a:noFill/>
          <a:ln>
            <a:noFill/>
          </a:ln>
        </p:spPr>
        <p:txBody>
          <a:bodyPr spcFirstLastPara="1" wrap="square" lIns="91425" tIns="45700" rIns="91425" bIns="45700" anchor="t" anchorCtr="0">
            <a:noAutofit/>
          </a:bodyPr>
          <a:lstStyle>
            <a:lvl1pPr marL="457200" lvl="0" indent="-355600" algn="l">
              <a:lnSpc>
                <a:spcPct val="110000"/>
              </a:lnSpc>
              <a:spcBef>
                <a:spcPts val="800"/>
              </a:spcBef>
              <a:spcAft>
                <a:spcPts val="0"/>
              </a:spcAft>
              <a:buClr>
                <a:schemeClr val="accent2"/>
              </a:buClr>
              <a:buSzPts val="2000"/>
              <a:buChar char="•"/>
              <a:defRPr/>
            </a:lvl1pPr>
            <a:lvl2pPr marL="914400" lvl="1" indent="-355600" algn="l">
              <a:lnSpc>
                <a:spcPct val="110000"/>
              </a:lnSpc>
              <a:spcBef>
                <a:spcPts val="400"/>
              </a:spcBef>
              <a:spcAft>
                <a:spcPts val="0"/>
              </a:spcAft>
              <a:buClr>
                <a:schemeClr val="accent2"/>
              </a:buClr>
              <a:buSzPts val="2000"/>
              <a:buChar char="–"/>
              <a:defRPr/>
            </a:lvl2pPr>
            <a:lvl3pPr marL="1371600" lvl="2" indent="-336550" algn="l">
              <a:lnSpc>
                <a:spcPct val="100000"/>
              </a:lnSpc>
              <a:spcBef>
                <a:spcPts val="400"/>
              </a:spcBef>
              <a:spcAft>
                <a:spcPts val="0"/>
              </a:spcAft>
              <a:buClr>
                <a:schemeClr val="accent2"/>
              </a:buClr>
              <a:buSzPts val="1700"/>
              <a:buChar char="•"/>
              <a:defRPr/>
            </a:lvl3pPr>
            <a:lvl4pPr marL="1828800" lvl="3" indent="-336550" algn="l">
              <a:lnSpc>
                <a:spcPct val="100000"/>
              </a:lnSpc>
              <a:spcBef>
                <a:spcPts val="400"/>
              </a:spcBef>
              <a:spcAft>
                <a:spcPts val="0"/>
              </a:spcAft>
              <a:buClr>
                <a:schemeClr val="accent2"/>
              </a:buClr>
              <a:buSzPts val="1700"/>
              <a:buChar char="–"/>
              <a:defRPr/>
            </a:lvl4pPr>
            <a:lvl5pPr marL="2286000" lvl="4" indent="-355600" algn="l">
              <a:lnSpc>
                <a:spcPct val="100000"/>
              </a:lnSpc>
              <a:spcBef>
                <a:spcPts val="400"/>
              </a:spcBef>
              <a:spcAft>
                <a:spcPts val="0"/>
              </a:spcAft>
              <a:buClr>
                <a:schemeClr val="accent2"/>
              </a:buClr>
              <a:buSzPts val="20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5" name="Google Shape;315;p15"/>
          <p:cNvSpPr txBox="1">
            <a:spLocks noGrp="1"/>
          </p:cNvSpPr>
          <p:nvPr>
            <p:ph type="body" idx="2"/>
          </p:nvPr>
        </p:nvSpPr>
        <p:spPr>
          <a:xfrm>
            <a:off x="576072" y="1055688"/>
            <a:ext cx="10936816" cy="457200"/>
          </a:xfrm>
          <a:prstGeom prst="rect">
            <a:avLst/>
          </a:prstGeom>
          <a:noFill/>
          <a:ln>
            <a:noFill/>
          </a:ln>
        </p:spPr>
        <p:txBody>
          <a:bodyPr spcFirstLastPara="1" wrap="square" lIns="91425" tIns="45700" rIns="91425" bIns="45700" anchor="b" anchorCtr="0">
            <a:noAutofit/>
          </a:bodyPr>
          <a:lstStyle>
            <a:lvl1pPr marL="457200" lvl="0" indent="-228600" algn="l">
              <a:lnSpc>
                <a:spcPct val="110000"/>
              </a:lnSpc>
              <a:spcBef>
                <a:spcPts val="800"/>
              </a:spcBef>
              <a:spcAft>
                <a:spcPts val="0"/>
              </a:spcAft>
              <a:buSzPts val="2000"/>
              <a:buNone/>
              <a:defRPr sz="2000" i="0">
                <a:solidFill>
                  <a:schemeClr val="accent2"/>
                </a:solidFill>
              </a:defRPr>
            </a:lvl1pPr>
            <a:lvl2pPr marL="914400" lvl="1" indent="-342900" algn="l">
              <a:lnSpc>
                <a:spcPct val="110000"/>
              </a:lnSpc>
              <a:spcBef>
                <a:spcPts val="400"/>
              </a:spcBef>
              <a:spcAft>
                <a:spcPts val="0"/>
              </a:spcAft>
              <a:buSzPts val="1800"/>
              <a:buChar char="–"/>
              <a:defRPr/>
            </a:lvl2pPr>
            <a:lvl3pPr marL="1371600" lvl="2" indent="-325755" algn="l">
              <a:lnSpc>
                <a:spcPct val="100000"/>
              </a:lnSpc>
              <a:spcBef>
                <a:spcPts val="400"/>
              </a:spcBef>
              <a:spcAft>
                <a:spcPts val="0"/>
              </a:spcAft>
              <a:buSzPts val="1530"/>
              <a:buChar char="•"/>
              <a:defRPr/>
            </a:lvl3pPr>
            <a:lvl4pPr marL="1828800" lvl="3" indent="-325755" algn="l">
              <a:lnSpc>
                <a:spcPct val="100000"/>
              </a:lnSpc>
              <a:spcBef>
                <a:spcPts val="400"/>
              </a:spcBef>
              <a:spcAft>
                <a:spcPts val="0"/>
              </a:spcAft>
              <a:buSzPts val="153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6" name="Google Shape;316;p15"/>
          <p:cNvSpPr txBox="1">
            <a:spLocks noGrp="1"/>
          </p:cNvSpPr>
          <p:nvPr>
            <p:ph type="dt" idx="10"/>
          </p:nvPr>
        </p:nvSpPr>
        <p:spPr>
          <a:xfrm>
            <a:off x="9920402" y="6356349"/>
            <a:ext cx="72680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 name="Google Shape;317;p15"/>
          <p:cNvSpPr txBox="1">
            <a:spLocks noGrp="1"/>
          </p:cNvSpPr>
          <p:nvPr>
            <p:ph type="ftr" idx="11"/>
          </p:nvPr>
        </p:nvSpPr>
        <p:spPr>
          <a:xfrm>
            <a:off x="576072" y="6356350"/>
            <a:ext cx="910659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 name="Google Shape;318;p15"/>
          <p:cNvSpPr txBox="1">
            <a:spLocks noGrp="1"/>
          </p:cNvSpPr>
          <p:nvPr>
            <p:ph type="sldNum" idx="12"/>
          </p:nvPr>
        </p:nvSpPr>
        <p:spPr>
          <a:xfrm>
            <a:off x="10851411" y="6356349"/>
            <a:ext cx="7088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63074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3618" y="457200"/>
            <a:ext cx="10972800" cy="548640"/>
          </a:xfrm>
        </p:spPr>
        <p:txBody>
          <a:bodyPr anchor="t" anchorCtr="0"/>
          <a:lstStyle>
            <a:lvl1pPr>
              <a:defRPr sz="3200" b="1" i="0" cap="none" baseline="0">
                <a:solidFill>
                  <a:srgbClr val="313C5A"/>
                </a:solidFill>
              </a:defRPr>
            </a:lvl1pPr>
          </a:lstStyle>
          <a:p>
            <a:r>
              <a:rPr lang="en-US"/>
              <a:t>Click to edit Master title style</a:t>
            </a:r>
            <a:endParaRPr lang="en-US" dirty="0"/>
          </a:p>
        </p:txBody>
      </p:sp>
      <p:sp>
        <p:nvSpPr>
          <p:cNvPr id="3" name="Content Placeholder 2"/>
          <p:cNvSpPr>
            <a:spLocks noGrp="1"/>
          </p:cNvSpPr>
          <p:nvPr>
            <p:ph idx="1"/>
          </p:nvPr>
        </p:nvSpPr>
        <p:spPr>
          <a:xfrm>
            <a:off x="573616" y="1600201"/>
            <a:ext cx="11008784" cy="449579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p:cNvSpPr>
            <a:spLocks noGrp="1"/>
          </p:cNvSpPr>
          <p:nvPr>
            <p:ph type="body" sz="quarter" idx="13"/>
          </p:nvPr>
        </p:nvSpPr>
        <p:spPr>
          <a:xfrm>
            <a:off x="576072" y="1055688"/>
            <a:ext cx="10936816"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FEE0BA4C-AA60-9A4D-B29D-E83B8846A52D}"/>
              </a:ext>
            </a:extLst>
          </p:cNvPr>
          <p:cNvSpPr>
            <a:spLocks noGrp="1"/>
          </p:cNvSpPr>
          <p:nvPr>
            <p:ph type="dt" sz="half" idx="14"/>
          </p:nvPr>
        </p:nvSpPr>
        <p:spPr/>
        <p:txBody>
          <a:bodyPr/>
          <a:lstStyle/>
          <a:p>
            <a:fld id="{2CE0F7DD-5178-42A5-95E8-D28F5D1CF537}" type="datetime1">
              <a:rPr lang="en-US" smtClean="0"/>
              <a:t>4/30/2024</a:t>
            </a:fld>
            <a:endParaRPr lang="en-US" dirty="0"/>
          </a:p>
        </p:txBody>
      </p:sp>
      <p:sp>
        <p:nvSpPr>
          <p:cNvPr id="7" name="Footer Placeholder 6">
            <a:extLst>
              <a:ext uri="{FF2B5EF4-FFF2-40B4-BE49-F238E27FC236}">
                <a16:creationId xmlns:a16="http://schemas.microsoft.com/office/drawing/2014/main" id="{57DFF5C0-BDA8-E348-A773-C9C0C69FB33D}"/>
              </a:ext>
            </a:extLst>
          </p:cNvPr>
          <p:cNvSpPr>
            <a:spLocks noGrp="1"/>
          </p:cNvSpPr>
          <p:nvPr>
            <p:ph type="ftr" sz="quarter" idx="15"/>
          </p:nvPr>
        </p:nvSpPr>
        <p:spPr/>
        <p:txBody>
          <a:bodyPr/>
          <a:lstStyle>
            <a:lvl1pPr>
              <a:defRPr/>
            </a:lvl1pPr>
          </a:lstStyle>
          <a:p>
            <a:r>
              <a:rPr lang="en-US" dirty="0"/>
              <a:t>LBNL IC Design Capabilities - 2021</a:t>
            </a:r>
          </a:p>
        </p:txBody>
      </p:sp>
      <p:sp>
        <p:nvSpPr>
          <p:cNvPr id="8" name="Slide Number Placeholder 7">
            <a:extLst>
              <a:ext uri="{FF2B5EF4-FFF2-40B4-BE49-F238E27FC236}">
                <a16:creationId xmlns:a16="http://schemas.microsoft.com/office/drawing/2014/main" id="{0C9A09C0-DCA8-BA45-84BB-3CD9C9C7BFD8}"/>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492183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tion Header Color">
    <p:spTree>
      <p:nvGrpSpPr>
        <p:cNvPr id="1" name=""/>
        <p:cNvGrpSpPr/>
        <p:nvPr/>
      </p:nvGrpSpPr>
      <p:grpSpPr>
        <a:xfrm>
          <a:off x="0" y="0"/>
          <a:ext cx="0" cy="0"/>
          <a:chOff x="0" y="0"/>
          <a:chExt cx="0" cy="0"/>
        </a:xfrm>
      </p:grpSpPr>
      <p:sp>
        <p:nvSpPr>
          <p:cNvPr id="2" name="Title 1"/>
          <p:cNvSpPr>
            <a:spLocks noGrp="1"/>
          </p:cNvSpPr>
          <p:nvPr>
            <p:ph type="title"/>
          </p:nvPr>
        </p:nvSpPr>
        <p:spPr>
          <a:xfrm>
            <a:off x="576072" y="1828800"/>
            <a:ext cx="10963079" cy="1362075"/>
          </a:xfrm>
        </p:spPr>
        <p:txBody>
          <a:bodyPr anchor="b" anchorCtr="0">
            <a:noAutofit/>
          </a:bodyPr>
          <a:lstStyle>
            <a:lvl1pPr algn="ctr">
              <a:defRPr sz="5400" b="1" i="0"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57600"/>
            <a:ext cx="10963079" cy="975895"/>
          </a:xfrm>
        </p:spPr>
        <p:txBody>
          <a:bodyPr anchor="b">
            <a:noAutofit/>
          </a:bodyPr>
          <a:lstStyle>
            <a:lvl1pPr marL="0" indent="0" algn="ctr">
              <a:buNone/>
              <a:defRPr sz="2000" b="0" i="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29200"/>
            <a:ext cx="10972091" cy="1268528"/>
          </a:xfrm>
        </p:spPr>
        <p:txBody>
          <a:bodyPr>
            <a:noAutofit/>
          </a:bodyPr>
          <a:lstStyle>
            <a:lvl1pPr algn="ctr">
              <a:lnSpc>
                <a:spcPct val="110000"/>
              </a:lnSpc>
              <a:spcAft>
                <a:spcPts val="600"/>
              </a:spcAft>
              <a:buNone/>
              <a:defRPr sz="1100" b="1" i="0" baseline="0">
                <a:solidFill>
                  <a:schemeClr val="bg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sp>
        <p:nvSpPr>
          <p:cNvPr id="4" name="Date Placeholder 3">
            <a:extLst>
              <a:ext uri="{FF2B5EF4-FFF2-40B4-BE49-F238E27FC236}">
                <a16:creationId xmlns:a16="http://schemas.microsoft.com/office/drawing/2014/main" id="{521F621C-FC7B-AA4C-B773-C53AB56AC87A}"/>
              </a:ext>
            </a:extLst>
          </p:cNvPr>
          <p:cNvSpPr>
            <a:spLocks noGrp="1"/>
          </p:cNvSpPr>
          <p:nvPr>
            <p:ph type="dt" sz="half" idx="14"/>
          </p:nvPr>
        </p:nvSpPr>
        <p:spPr/>
        <p:txBody>
          <a:bodyPr/>
          <a:lstStyle/>
          <a:p>
            <a:fld id="{1EC52160-42D5-4487-9221-227F0C6510E0}" type="datetime1">
              <a:rPr lang="en-US" smtClean="0"/>
              <a:t>4/30/2024</a:t>
            </a:fld>
            <a:endParaRPr lang="en-US" dirty="0"/>
          </a:p>
        </p:txBody>
      </p:sp>
      <p:sp>
        <p:nvSpPr>
          <p:cNvPr id="5" name="Footer Placeholder 4">
            <a:extLst>
              <a:ext uri="{FF2B5EF4-FFF2-40B4-BE49-F238E27FC236}">
                <a16:creationId xmlns:a16="http://schemas.microsoft.com/office/drawing/2014/main" id="{4AA43C85-676B-9E43-8411-B3C29E718630}"/>
              </a:ext>
            </a:extLst>
          </p:cNvPr>
          <p:cNvSpPr>
            <a:spLocks noGrp="1"/>
          </p:cNvSpPr>
          <p:nvPr>
            <p:ph type="ftr" sz="quarter" idx="15"/>
          </p:nvPr>
        </p:nvSpPr>
        <p:spPr/>
        <p:txBody>
          <a:bodyPr/>
          <a:lstStyle>
            <a:lvl1pPr>
              <a:defRPr/>
            </a:lvl1pPr>
          </a:lstStyle>
          <a:p>
            <a:r>
              <a:rPr lang="en-US" dirty="0"/>
              <a:t>LBNL IC Design Capabilities - 2021</a:t>
            </a:r>
          </a:p>
        </p:txBody>
      </p:sp>
      <p:sp>
        <p:nvSpPr>
          <p:cNvPr id="6" name="Slide Number Placeholder 5">
            <a:extLst>
              <a:ext uri="{FF2B5EF4-FFF2-40B4-BE49-F238E27FC236}">
                <a16:creationId xmlns:a16="http://schemas.microsoft.com/office/drawing/2014/main" id="{373ABA0E-5CEB-3C4C-9288-67AEEFBD80F9}"/>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200698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nal Slide - Cliosoft Brand">
    <p:bg>
      <p:bgPr>
        <a:gradFill flip="none" rotWithShape="1">
          <a:gsLst>
            <a:gs pos="0">
              <a:srgbClr val="091C5B">
                <a:alpha val="49000"/>
              </a:srgbClr>
            </a:gs>
            <a:gs pos="100000">
              <a:srgbClr val="1367BD"/>
            </a:gs>
          </a:gsLst>
          <a:lin ang="2700000" scaled="1"/>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C977ED-6668-484C-928F-219E535213C7}"/>
              </a:ext>
            </a:extLst>
          </p:cNvPr>
          <p:cNvPicPr>
            <a:picLocks noChangeAspect="1"/>
          </p:cNvPicPr>
          <p:nvPr userDrawn="1"/>
        </p:nvPicPr>
        <p:blipFill>
          <a:blip r:embed="rId2">
            <a:grayscl/>
          </a:blip>
          <a:stretch>
            <a:fillRect/>
          </a:stretch>
        </p:blipFill>
        <p:spPr>
          <a:xfrm>
            <a:off x="0" y="0"/>
            <a:ext cx="12191999" cy="6858000"/>
          </a:xfrm>
          <a:prstGeom prst="rect">
            <a:avLst/>
          </a:prstGeom>
        </p:spPr>
      </p:pic>
      <p:sp>
        <p:nvSpPr>
          <p:cNvPr id="31" name="Rectangle 30">
            <a:extLst>
              <a:ext uri="{FF2B5EF4-FFF2-40B4-BE49-F238E27FC236}">
                <a16:creationId xmlns:a16="http://schemas.microsoft.com/office/drawing/2014/main" id="{7F6D47D5-9F5A-D44C-84D7-0B00383AE0EA}"/>
              </a:ext>
            </a:extLst>
          </p:cNvPr>
          <p:cNvSpPr/>
          <p:nvPr userDrawn="1"/>
        </p:nvSpPr>
        <p:spPr>
          <a:xfrm>
            <a:off x="-4" y="0"/>
            <a:ext cx="12192004" cy="6858000"/>
          </a:xfrm>
          <a:prstGeom prst="rect">
            <a:avLst/>
          </a:prstGeom>
          <a:gradFill flip="none" rotWithShape="1">
            <a:gsLst>
              <a:gs pos="0">
                <a:srgbClr val="091C5B">
                  <a:alpha val="90000"/>
                </a:srgbClr>
              </a:gs>
              <a:gs pos="100000">
                <a:srgbClr val="1367BD"/>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1FE7877-5588-B34E-B258-DCC6F44C36D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02992" y="2694175"/>
            <a:ext cx="6986016" cy="1469651"/>
          </a:xfrm>
          <a:prstGeom prst="rect">
            <a:avLst/>
          </a:prstGeom>
        </p:spPr>
      </p:pic>
    </p:spTree>
    <p:extLst>
      <p:ext uri="{BB962C8B-B14F-4D97-AF65-F5344CB8AC3E}">
        <p14:creationId xmlns:p14="http://schemas.microsoft.com/office/powerpoint/2010/main" val="63456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AE0D4932-EDFD-0E4F-B969-D0700512DAF2}"/>
              </a:ext>
            </a:extLst>
          </p:cNvPr>
          <p:cNvSpPr>
            <a:spLocks noGrp="1"/>
          </p:cNvSpPr>
          <p:nvPr>
            <p:ph type="title" hasCustomPrompt="1"/>
          </p:nvPr>
        </p:nvSpPr>
        <p:spPr bwMode="gray">
          <a:xfrm>
            <a:off x="672663" y="333588"/>
            <a:ext cx="11009263" cy="706964"/>
          </a:xfrm>
          <a:prstGeom prst="rect">
            <a:avLst/>
          </a:prstGeom>
        </p:spPr>
        <p:txBody>
          <a:bodyPr vert="horz" lIns="91440" tIns="45720" rIns="91440" bIns="45720" rtlCol="0" anchor="t">
            <a:noAutofit/>
          </a:bodyPr>
          <a:lstStyle>
            <a:lvl1pPr>
              <a:defRPr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AA82FC-23A6-A144-8E22-0170D8466BDA}"/>
              </a:ext>
            </a:extLst>
          </p:cNvPr>
          <p:cNvSpPr>
            <a:spLocks noGrp="1"/>
          </p:cNvSpPr>
          <p:nvPr>
            <p:ph type="body" sz="quarter" idx="10"/>
          </p:nvPr>
        </p:nvSpPr>
        <p:spPr>
          <a:xfrm>
            <a:off x="672662" y="1383452"/>
            <a:ext cx="11009262" cy="4970051"/>
          </a:xfrm>
        </p:spPr>
        <p:txBody>
          <a:bodyPr anchor="ctr"/>
          <a:lstStyle>
            <a:lvl1pPr marL="285750" indent="-285750">
              <a:spcBef>
                <a:spcPts val="2000"/>
              </a:spcBef>
              <a:buClr>
                <a:schemeClr val="accent2"/>
              </a:buClr>
              <a:buFont typeface="Arial" panose="020B0604020202020204" pitchFamily="34" charset="0"/>
              <a:buChar char="•"/>
              <a:tabLst/>
              <a:defRPr>
                <a:solidFill>
                  <a:schemeClr val="accent2"/>
                </a:solidFill>
              </a:defRPr>
            </a:lvl1pPr>
            <a:lvl2pPr marL="641350" indent="-280988">
              <a:spcBef>
                <a:spcPts val="400"/>
              </a:spcBef>
              <a:buClr>
                <a:schemeClr val="tx1"/>
              </a:buClr>
              <a:buFont typeface="Arial" panose="020B0604020202020204" pitchFamily="34" charset="0"/>
              <a:buChar char="•"/>
              <a:tabLst/>
              <a:defRPr>
                <a:solidFill>
                  <a:schemeClr val="tx1"/>
                </a:solidFill>
              </a:defRPr>
            </a:lvl2pPr>
            <a:lvl3pPr marL="1154113" indent="-239713">
              <a:buFont typeface="Arial" panose="020B0604020202020204" pitchFamily="34" charset="0"/>
              <a:buChar char="•"/>
              <a:tabLst/>
              <a:defRPr/>
            </a:lvl3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a:extLst>
              <a:ext uri="{FF2B5EF4-FFF2-40B4-BE49-F238E27FC236}">
                <a16:creationId xmlns:a16="http://schemas.microsoft.com/office/drawing/2014/main" id="{73315A4A-A0EA-B642-BACC-62CD7EFFDA34}"/>
              </a:ext>
            </a:extLst>
          </p:cNvPr>
          <p:cNvCxnSpPr>
            <a:cxnSpLocks/>
          </p:cNvCxnSpPr>
          <p:nvPr userDrawn="1"/>
        </p:nvCxnSpPr>
        <p:spPr>
          <a:xfrm>
            <a:off x="4851491" y="243423"/>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49E33D4-BE9F-BA43-B4F7-ABB011C69D09}"/>
              </a:ext>
            </a:extLst>
          </p:cNvPr>
          <p:cNvSpPr txBox="1"/>
          <p:nvPr userDrawn="1"/>
        </p:nvSpPr>
        <p:spPr>
          <a:xfrm>
            <a:off x="10921525" y="6793907"/>
            <a:ext cx="0" cy="0"/>
          </a:xfrm>
          <a:prstGeom prst="rect">
            <a:avLst/>
          </a:prstGeom>
        </p:spPr>
        <p:txBody>
          <a:bodyPr vert="horz" wrap="none" lIns="91440" tIns="45720" rIns="91440" bIns="45720" rtlCol="0">
            <a:normAutofit fontScale="25000" lnSpcReduction="20000"/>
          </a:bodyPr>
          <a:lstStyle/>
          <a:p>
            <a:pPr algn="l"/>
            <a:endParaRPr lang="en-US"/>
          </a:p>
        </p:txBody>
      </p:sp>
      <p:sp>
        <p:nvSpPr>
          <p:cNvPr id="4" name="TextBox 3">
            <a:extLst>
              <a:ext uri="{FF2B5EF4-FFF2-40B4-BE49-F238E27FC236}">
                <a16:creationId xmlns:a16="http://schemas.microsoft.com/office/drawing/2014/main" id="{F36DD304-F6CE-234E-8502-1246922342B1}"/>
              </a:ext>
            </a:extLst>
          </p:cNvPr>
          <p:cNvSpPr txBox="1"/>
          <p:nvPr userDrawn="1"/>
        </p:nvSpPr>
        <p:spPr>
          <a:xfrm>
            <a:off x="12707596" y="6392254"/>
            <a:ext cx="0" cy="0"/>
          </a:xfrm>
          <a:prstGeom prst="rect">
            <a:avLst/>
          </a:prstGeom>
        </p:spPr>
        <p:txBody>
          <a:bodyPr vert="horz" wrap="none" lIns="91440" tIns="45720" rIns="91440" bIns="45720" rtlCol="0">
            <a:normAutofit fontScale="25000" lnSpcReduction="20000"/>
          </a:bodyPr>
          <a:lstStyle/>
          <a:p>
            <a:pPr algn="l"/>
            <a:endParaRPr lang="en-US"/>
          </a:p>
        </p:txBody>
      </p:sp>
    </p:spTree>
    <p:extLst>
      <p:ext uri="{BB962C8B-B14F-4D97-AF65-F5344CB8AC3E}">
        <p14:creationId xmlns:p14="http://schemas.microsoft.com/office/powerpoint/2010/main" val="340164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AE0D4932-EDFD-0E4F-B969-D0700512DAF2}"/>
              </a:ext>
            </a:extLst>
          </p:cNvPr>
          <p:cNvSpPr>
            <a:spLocks noGrp="1"/>
          </p:cNvSpPr>
          <p:nvPr>
            <p:ph type="title" hasCustomPrompt="1"/>
          </p:nvPr>
        </p:nvSpPr>
        <p:spPr bwMode="gray">
          <a:xfrm>
            <a:off x="673326" y="333588"/>
            <a:ext cx="10845348" cy="706964"/>
          </a:xfrm>
          <a:prstGeom prst="rect">
            <a:avLst/>
          </a:prstGeom>
        </p:spPr>
        <p:txBody>
          <a:bodyPr vert="horz" lIns="91440" tIns="45720" rIns="91440" bIns="45720" rtlCol="0" anchor="t">
            <a:noAutofit/>
          </a:bodyPr>
          <a:lstStyle>
            <a:lvl1pPr algn="ctr">
              <a:defRPr sz="4000"/>
            </a:lvl1pPr>
          </a:lstStyle>
          <a:p>
            <a:r>
              <a:rPr lang="en-US"/>
              <a:t>CLICK TO EDIT MASTER TITLE STYLE</a:t>
            </a:r>
            <a:endParaRPr lang="en-US" dirty="0"/>
          </a:p>
        </p:txBody>
      </p:sp>
      <p:cxnSp>
        <p:nvCxnSpPr>
          <p:cNvPr id="4" name="Straight Connector 3">
            <a:extLst>
              <a:ext uri="{FF2B5EF4-FFF2-40B4-BE49-F238E27FC236}">
                <a16:creationId xmlns:a16="http://schemas.microsoft.com/office/drawing/2014/main" id="{50B55240-D532-ED49-8BBA-8B225A27FF5C}"/>
              </a:ext>
            </a:extLst>
          </p:cNvPr>
          <p:cNvCxnSpPr>
            <a:cxnSpLocks/>
          </p:cNvCxnSpPr>
          <p:nvPr userDrawn="1"/>
        </p:nvCxnSpPr>
        <p:spPr>
          <a:xfrm>
            <a:off x="4851491" y="243423"/>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A20BCE5-618A-B844-912A-17A8892CDE0C}"/>
              </a:ext>
            </a:extLst>
          </p:cNvPr>
          <p:cNvSpPr txBox="1"/>
          <p:nvPr userDrawn="1"/>
        </p:nvSpPr>
        <p:spPr>
          <a:xfrm>
            <a:off x="10596785" y="6768269"/>
            <a:ext cx="0" cy="0"/>
          </a:xfrm>
          <a:prstGeom prst="rect">
            <a:avLst/>
          </a:prstGeom>
        </p:spPr>
        <p:txBody>
          <a:bodyPr vert="horz" wrap="none" lIns="91440" tIns="45720" rIns="91440" bIns="45720" rtlCol="0">
            <a:normAutofit fontScale="25000" lnSpcReduction="20000"/>
          </a:bodyPr>
          <a:lstStyle/>
          <a:p>
            <a:pPr algn="l"/>
            <a:endParaRPr lang="en-US"/>
          </a:p>
        </p:txBody>
      </p:sp>
    </p:spTree>
    <p:extLst>
      <p:ext uri="{BB962C8B-B14F-4D97-AF65-F5344CB8AC3E}">
        <p14:creationId xmlns:p14="http://schemas.microsoft.com/office/powerpoint/2010/main" val="398173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41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AE0D4932-EDFD-0E4F-B969-D0700512DAF2}"/>
              </a:ext>
            </a:extLst>
          </p:cNvPr>
          <p:cNvSpPr>
            <a:spLocks noGrp="1"/>
          </p:cNvSpPr>
          <p:nvPr>
            <p:ph type="title" hasCustomPrompt="1"/>
          </p:nvPr>
        </p:nvSpPr>
        <p:spPr bwMode="gray">
          <a:xfrm>
            <a:off x="672663" y="333588"/>
            <a:ext cx="11009263" cy="706964"/>
          </a:xfrm>
          <a:prstGeom prst="rect">
            <a:avLst/>
          </a:prstGeom>
        </p:spPr>
        <p:txBody>
          <a:bodyPr vert="horz" lIns="91440" tIns="45720" rIns="91440" bIns="45720" rtlCol="0" anchor="t">
            <a:noAutofit/>
          </a:bodyPr>
          <a:lstStyle>
            <a:lvl1pPr>
              <a:defRPr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AA82FC-23A6-A144-8E22-0170D8466BDA}"/>
              </a:ext>
            </a:extLst>
          </p:cNvPr>
          <p:cNvSpPr>
            <a:spLocks noGrp="1"/>
          </p:cNvSpPr>
          <p:nvPr>
            <p:ph type="body" sz="quarter" idx="10"/>
          </p:nvPr>
        </p:nvSpPr>
        <p:spPr>
          <a:xfrm>
            <a:off x="672662" y="1383452"/>
            <a:ext cx="4950898" cy="4970051"/>
          </a:xfrm>
        </p:spPr>
        <p:txBody>
          <a:bodyPr anchor="t"/>
          <a:lstStyle>
            <a:lvl1pPr marL="285750" indent="-285750">
              <a:spcBef>
                <a:spcPts val="2000"/>
              </a:spcBef>
              <a:buClr>
                <a:schemeClr val="accent2"/>
              </a:buClr>
              <a:buFont typeface="Arial" panose="020B0604020202020204" pitchFamily="34" charset="0"/>
              <a:buChar char="•"/>
              <a:tabLst/>
              <a:defRPr sz="2600">
                <a:solidFill>
                  <a:schemeClr val="accent2"/>
                </a:solidFill>
              </a:defRPr>
            </a:lvl1pPr>
            <a:lvl2pPr marL="641350" indent="-280988">
              <a:spcBef>
                <a:spcPts val="400"/>
              </a:spcBef>
              <a:buClr>
                <a:schemeClr val="tx1"/>
              </a:buClr>
              <a:buFont typeface="Arial" panose="020B0604020202020204" pitchFamily="34" charset="0"/>
              <a:buChar char="•"/>
              <a:tabLst/>
              <a:defRPr sz="1800">
                <a:solidFill>
                  <a:schemeClr val="tx1"/>
                </a:solidFill>
              </a:defRPr>
            </a:lvl2pPr>
            <a:lvl3pPr marL="1154113" indent="-239713">
              <a:buFont typeface="Arial" panose="020B0604020202020204" pitchFamily="34" charset="0"/>
              <a:buChar char="•"/>
              <a:tabLst/>
              <a:defRPr sz="1400"/>
            </a:lvl3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a:extLst>
              <a:ext uri="{FF2B5EF4-FFF2-40B4-BE49-F238E27FC236}">
                <a16:creationId xmlns:a16="http://schemas.microsoft.com/office/drawing/2014/main" id="{73315A4A-A0EA-B642-BACC-62CD7EFFDA34}"/>
              </a:ext>
            </a:extLst>
          </p:cNvPr>
          <p:cNvCxnSpPr>
            <a:cxnSpLocks/>
          </p:cNvCxnSpPr>
          <p:nvPr userDrawn="1"/>
        </p:nvCxnSpPr>
        <p:spPr>
          <a:xfrm>
            <a:off x="4851491" y="243423"/>
            <a:ext cx="250370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73F358FF-5F4A-3D44-960B-1C0D14250298}"/>
              </a:ext>
            </a:extLst>
          </p:cNvPr>
          <p:cNvSpPr>
            <a:spLocks noGrp="1"/>
          </p:cNvSpPr>
          <p:nvPr>
            <p:ph type="body" sz="quarter" idx="11"/>
          </p:nvPr>
        </p:nvSpPr>
        <p:spPr>
          <a:xfrm>
            <a:off x="6731028" y="1383451"/>
            <a:ext cx="4950898" cy="4970051"/>
          </a:xfrm>
        </p:spPr>
        <p:txBody>
          <a:bodyPr anchor="t"/>
          <a:lstStyle>
            <a:lvl1pPr marL="285750" indent="-285750">
              <a:spcBef>
                <a:spcPts val="2000"/>
              </a:spcBef>
              <a:buClr>
                <a:schemeClr val="accent2"/>
              </a:buClr>
              <a:buFont typeface="Arial" panose="020B0604020202020204" pitchFamily="34" charset="0"/>
              <a:buChar char="•"/>
              <a:tabLst/>
              <a:defRPr sz="2600">
                <a:solidFill>
                  <a:schemeClr val="accent2"/>
                </a:solidFill>
              </a:defRPr>
            </a:lvl1pPr>
            <a:lvl2pPr marL="641350" indent="-280988">
              <a:spcBef>
                <a:spcPts val="400"/>
              </a:spcBef>
              <a:buClr>
                <a:schemeClr val="tx1"/>
              </a:buClr>
              <a:buFont typeface="Arial" panose="020B0604020202020204" pitchFamily="34" charset="0"/>
              <a:buChar char="•"/>
              <a:tabLst/>
              <a:defRPr sz="1800">
                <a:solidFill>
                  <a:schemeClr val="tx1"/>
                </a:solidFill>
              </a:defRPr>
            </a:lvl2pPr>
            <a:lvl3pPr marL="1154113" indent="-239713">
              <a:buFont typeface="Arial" panose="020B0604020202020204" pitchFamily="34" charset="0"/>
              <a:buChar char="•"/>
              <a:tabLst/>
              <a:defRPr sz="1400"/>
            </a:lvl3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7772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F8BAD9A-D057-4313-A6FB-71B0F2BD2917}"/>
              </a:ext>
            </a:extLst>
          </p:cNvPr>
          <p:cNvSpPr>
            <a:spLocks noGrp="1"/>
          </p:cNvSpPr>
          <p:nvPr>
            <p:ph type="title" hasCustomPrompt="1"/>
          </p:nvPr>
        </p:nvSpPr>
        <p:spPr>
          <a:xfrm>
            <a:off x="1200539" y="1378183"/>
            <a:ext cx="9790922" cy="3867816"/>
          </a:xfrm>
          <a:prstGeom prst="rect">
            <a:avLst/>
          </a:prstGeom>
        </p:spPr>
        <p:txBody>
          <a:bodyPr/>
          <a:lstStyle>
            <a:lvl1pPr algn="ctr">
              <a:lnSpc>
                <a:spcPct val="100000"/>
              </a:lnSpc>
              <a:defRPr b="1" spc="300">
                <a:solidFill>
                  <a:schemeClr val="accent2"/>
                </a:solidFill>
                <a:latin typeface="+mj-lt"/>
              </a:defRPr>
            </a:lvl1pPr>
          </a:lstStyle>
          <a:p>
            <a:r>
              <a:rPr lang="en-US" dirty="0"/>
              <a:t>THIS IS YOUR</a:t>
            </a:r>
            <a:br>
              <a:rPr lang="en-US" dirty="0"/>
            </a:br>
            <a:r>
              <a:rPr lang="en-US" dirty="0"/>
              <a:t>QUOTE SECTION</a:t>
            </a:r>
            <a:endParaRPr lang="en-ID" dirty="0"/>
          </a:p>
        </p:txBody>
      </p:sp>
      <p:cxnSp>
        <p:nvCxnSpPr>
          <p:cNvPr id="7" name="Straight Connector 6">
            <a:extLst>
              <a:ext uri="{FF2B5EF4-FFF2-40B4-BE49-F238E27FC236}">
                <a16:creationId xmlns:a16="http://schemas.microsoft.com/office/drawing/2014/main" id="{49A6ACF5-C3B9-4FA4-9C5E-91712A67BC15}"/>
              </a:ext>
            </a:extLst>
          </p:cNvPr>
          <p:cNvCxnSpPr/>
          <p:nvPr userDrawn="1"/>
        </p:nvCxnSpPr>
        <p:spPr>
          <a:xfrm>
            <a:off x="5036128" y="5820945"/>
            <a:ext cx="2119745" cy="0"/>
          </a:xfrm>
          <a:prstGeom prst="line">
            <a:avLst/>
          </a:prstGeom>
          <a:ln w="28575">
            <a:solidFill>
              <a:srgbClr val="9198A2"/>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3291CBE4-607A-4EA3-B4AE-C2784100F426}"/>
              </a:ext>
            </a:extLst>
          </p:cNvPr>
          <p:cNvSpPr/>
          <p:nvPr userDrawn="1"/>
        </p:nvSpPr>
        <p:spPr>
          <a:xfrm>
            <a:off x="470931" y="827908"/>
            <a:ext cx="1323022" cy="908685"/>
          </a:xfrm>
          <a:custGeom>
            <a:avLst/>
            <a:gdLst>
              <a:gd name="connsiteX0" fmla="*/ 1045845 w 1323022"/>
              <a:gd name="connsiteY0" fmla="*/ 0 h 908685"/>
              <a:gd name="connsiteX1" fmla="*/ 1323022 w 1323022"/>
              <a:gd name="connsiteY1" fmla="*/ 0 h 908685"/>
              <a:gd name="connsiteX2" fmla="*/ 1145858 w 1323022"/>
              <a:gd name="connsiteY2" fmla="*/ 390525 h 908685"/>
              <a:gd name="connsiteX3" fmla="*/ 1272540 w 1323022"/>
              <a:gd name="connsiteY3" fmla="*/ 610553 h 908685"/>
              <a:gd name="connsiteX4" fmla="*/ 1190625 w 1323022"/>
              <a:gd name="connsiteY4" fmla="*/ 828675 h 908685"/>
              <a:gd name="connsiteX5" fmla="*/ 985838 w 1323022"/>
              <a:gd name="connsiteY5" fmla="*/ 908685 h 908685"/>
              <a:gd name="connsiteX6" fmla="*/ 779145 w 1323022"/>
              <a:gd name="connsiteY6" fmla="*/ 831533 h 908685"/>
              <a:gd name="connsiteX7" fmla="*/ 695325 w 1323022"/>
              <a:gd name="connsiteY7" fmla="*/ 629603 h 908685"/>
              <a:gd name="connsiteX8" fmla="*/ 777240 w 1323022"/>
              <a:gd name="connsiteY8" fmla="*/ 386715 h 908685"/>
              <a:gd name="connsiteX9" fmla="*/ 350520 w 1323022"/>
              <a:gd name="connsiteY9" fmla="*/ 0 h 908685"/>
              <a:gd name="connsiteX10" fmla="*/ 627698 w 1323022"/>
              <a:gd name="connsiteY10" fmla="*/ 0 h 908685"/>
              <a:gd name="connsiteX11" fmla="*/ 449580 w 1323022"/>
              <a:gd name="connsiteY11" fmla="*/ 389573 h 908685"/>
              <a:gd name="connsiteX12" fmla="*/ 577215 w 1323022"/>
              <a:gd name="connsiteY12" fmla="*/ 610553 h 908685"/>
              <a:gd name="connsiteX13" fmla="*/ 495300 w 1323022"/>
              <a:gd name="connsiteY13" fmla="*/ 828675 h 908685"/>
              <a:gd name="connsiteX14" fmla="*/ 290513 w 1323022"/>
              <a:gd name="connsiteY14" fmla="*/ 908685 h 908685"/>
              <a:gd name="connsiteX15" fmla="*/ 83820 w 1323022"/>
              <a:gd name="connsiteY15" fmla="*/ 831533 h 908685"/>
              <a:gd name="connsiteX16" fmla="*/ 0 w 1323022"/>
              <a:gd name="connsiteY16" fmla="*/ 629603 h 908685"/>
              <a:gd name="connsiteX17" fmla="*/ 81915 w 1323022"/>
              <a:gd name="connsiteY17" fmla="*/ 386715 h 90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23022" h="908685">
                <a:moveTo>
                  <a:pt x="1045845" y="0"/>
                </a:moveTo>
                <a:lnTo>
                  <a:pt x="1323022" y="0"/>
                </a:lnTo>
                <a:lnTo>
                  <a:pt x="1145858" y="390525"/>
                </a:lnTo>
                <a:cubicBezTo>
                  <a:pt x="1230630" y="445770"/>
                  <a:pt x="1272540" y="519113"/>
                  <a:pt x="1272540" y="610553"/>
                </a:cubicBezTo>
                <a:cubicBezTo>
                  <a:pt x="1272540" y="702945"/>
                  <a:pt x="1244918" y="775335"/>
                  <a:pt x="1190625" y="828675"/>
                </a:cubicBezTo>
                <a:cubicBezTo>
                  <a:pt x="1136333" y="882015"/>
                  <a:pt x="1067753" y="908685"/>
                  <a:pt x="985838" y="908685"/>
                </a:cubicBezTo>
                <a:cubicBezTo>
                  <a:pt x="903923" y="908685"/>
                  <a:pt x="835342" y="882968"/>
                  <a:pt x="779145" y="831533"/>
                </a:cubicBezTo>
                <a:cubicBezTo>
                  <a:pt x="722948" y="780098"/>
                  <a:pt x="695325" y="713423"/>
                  <a:pt x="695325" y="629603"/>
                </a:cubicBezTo>
                <a:cubicBezTo>
                  <a:pt x="695325" y="546735"/>
                  <a:pt x="722948" y="465773"/>
                  <a:pt x="777240" y="386715"/>
                </a:cubicBezTo>
                <a:close/>
                <a:moveTo>
                  <a:pt x="350520" y="0"/>
                </a:moveTo>
                <a:lnTo>
                  <a:pt x="627698" y="0"/>
                </a:lnTo>
                <a:lnTo>
                  <a:pt x="449580" y="389573"/>
                </a:lnTo>
                <a:cubicBezTo>
                  <a:pt x="534353" y="444818"/>
                  <a:pt x="577215" y="518160"/>
                  <a:pt x="577215" y="610553"/>
                </a:cubicBezTo>
                <a:cubicBezTo>
                  <a:pt x="577215" y="702945"/>
                  <a:pt x="549593" y="775335"/>
                  <a:pt x="495300" y="828675"/>
                </a:cubicBezTo>
                <a:cubicBezTo>
                  <a:pt x="441008" y="882015"/>
                  <a:pt x="372428" y="908685"/>
                  <a:pt x="290513" y="908685"/>
                </a:cubicBezTo>
                <a:cubicBezTo>
                  <a:pt x="208598" y="908685"/>
                  <a:pt x="140018" y="882968"/>
                  <a:pt x="83820" y="831533"/>
                </a:cubicBezTo>
                <a:cubicBezTo>
                  <a:pt x="27623" y="780098"/>
                  <a:pt x="0" y="713423"/>
                  <a:pt x="0" y="629603"/>
                </a:cubicBezTo>
                <a:cubicBezTo>
                  <a:pt x="0" y="546735"/>
                  <a:pt x="27623" y="465773"/>
                  <a:pt x="81915" y="386715"/>
                </a:cubicBezTo>
                <a:close/>
              </a:path>
            </a:pathLst>
          </a:custGeom>
          <a:solidFill>
            <a:schemeClr val="accent1">
              <a:alpha val="20000"/>
            </a:schemeClr>
          </a:solidFill>
          <a:ln w="9525" cap="flat">
            <a:noFill/>
            <a:prstDash val="solid"/>
            <a:miter/>
          </a:ln>
        </p:spPr>
        <p:txBody>
          <a:bodyPr rtlCol="0" anchor="ctr"/>
          <a:lstStyle/>
          <a:p>
            <a:endParaRPr lang="en-ID"/>
          </a:p>
        </p:txBody>
      </p:sp>
      <p:sp>
        <p:nvSpPr>
          <p:cNvPr id="9" name="Freeform: Shape 8">
            <a:extLst>
              <a:ext uri="{FF2B5EF4-FFF2-40B4-BE49-F238E27FC236}">
                <a16:creationId xmlns:a16="http://schemas.microsoft.com/office/drawing/2014/main" id="{5D0EB186-7939-4D47-AAB4-504D356F99EA}"/>
              </a:ext>
            </a:extLst>
          </p:cNvPr>
          <p:cNvSpPr/>
          <p:nvPr userDrawn="1"/>
        </p:nvSpPr>
        <p:spPr>
          <a:xfrm>
            <a:off x="10236604" y="5024998"/>
            <a:ext cx="1319213" cy="909638"/>
          </a:xfrm>
          <a:custGeom>
            <a:avLst/>
            <a:gdLst>
              <a:gd name="connsiteX0" fmla="*/ 1027748 w 1319213"/>
              <a:gd name="connsiteY0" fmla="*/ 0 h 909638"/>
              <a:gd name="connsiteX1" fmla="*/ 1234440 w 1319213"/>
              <a:gd name="connsiteY1" fmla="*/ 77153 h 909638"/>
              <a:gd name="connsiteX2" fmla="*/ 1319213 w 1319213"/>
              <a:gd name="connsiteY2" fmla="*/ 280035 h 909638"/>
              <a:gd name="connsiteX3" fmla="*/ 1237298 w 1319213"/>
              <a:gd name="connsiteY3" fmla="*/ 522923 h 909638"/>
              <a:gd name="connsiteX4" fmla="*/ 968692 w 1319213"/>
              <a:gd name="connsiteY4" fmla="*/ 909638 h 909638"/>
              <a:gd name="connsiteX5" fmla="*/ 691515 w 1319213"/>
              <a:gd name="connsiteY5" fmla="*/ 909638 h 909638"/>
              <a:gd name="connsiteX6" fmla="*/ 863917 w 1319213"/>
              <a:gd name="connsiteY6" fmla="*/ 519113 h 909638"/>
              <a:gd name="connsiteX7" fmla="*/ 741045 w 1319213"/>
              <a:gd name="connsiteY7" fmla="*/ 302895 h 909638"/>
              <a:gd name="connsiteX8" fmla="*/ 822960 w 1319213"/>
              <a:gd name="connsiteY8" fmla="*/ 80010 h 909638"/>
              <a:gd name="connsiteX9" fmla="*/ 1027748 w 1319213"/>
              <a:gd name="connsiteY9" fmla="*/ 0 h 909638"/>
              <a:gd name="connsiteX10" fmla="*/ 336232 w 1319213"/>
              <a:gd name="connsiteY10" fmla="*/ 0 h 909638"/>
              <a:gd name="connsiteX11" fmla="*/ 542925 w 1319213"/>
              <a:gd name="connsiteY11" fmla="*/ 77153 h 909638"/>
              <a:gd name="connsiteX12" fmla="*/ 627697 w 1319213"/>
              <a:gd name="connsiteY12" fmla="*/ 280035 h 909638"/>
              <a:gd name="connsiteX13" fmla="*/ 545782 w 1319213"/>
              <a:gd name="connsiteY13" fmla="*/ 522923 h 909638"/>
              <a:gd name="connsiteX14" fmla="*/ 277177 w 1319213"/>
              <a:gd name="connsiteY14" fmla="*/ 909638 h 909638"/>
              <a:gd name="connsiteX15" fmla="*/ 0 w 1319213"/>
              <a:gd name="connsiteY15" fmla="*/ 909638 h 909638"/>
              <a:gd name="connsiteX16" fmla="*/ 172402 w 1319213"/>
              <a:gd name="connsiteY16" fmla="*/ 519113 h 909638"/>
              <a:gd name="connsiteX17" fmla="*/ 49530 w 1319213"/>
              <a:gd name="connsiteY17" fmla="*/ 302895 h 909638"/>
              <a:gd name="connsiteX18" fmla="*/ 131445 w 1319213"/>
              <a:gd name="connsiteY18" fmla="*/ 80010 h 909638"/>
              <a:gd name="connsiteX19" fmla="*/ 336232 w 1319213"/>
              <a:gd name="connsiteY19" fmla="*/ 0 h 90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9213" h="909638">
                <a:moveTo>
                  <a:pt x="1027748" y="0"/>
                </a:moveTo>
                <a:cubicBezTo>
                  <a:pt x="1109663" y="0"/>
                  <a:pt x="1178242" y="25717"/>
                  <a:pt x="1234440" y="77153"/>
                </a:cubicBezTo>
                <a:cubicBezTo>
                  <a:pt x="1290638" y="128587"/>
                  <a:pt x="1318260" y="196215"/>
                  <a:pt x="1319213" y="280035"/>
                </a:cubicBezTo>
                <a:cubicBezTo>
                  <a:pt x="1319213" y="362903"/>
                  <a:pt x="1291590" y="443865"/>
                  <a:pt x="1237298" y="522923"/>
                </a:cubicBezTo>
                <a:lnTo>
                  <a:pt x="968692" y="909638"/>
                </a:lnTo>
                <a:lnTo>
                  <a:pt x="691515" y="909638"/>
                </a:lnTo>
                <a:lnTo>
                  <a:pt x="863917" y="519113"/>
                </a:lnTo>
                <a:cubicBezTo>
                  <a:pt x="782003" y="470535"/>
                  <a:pt x="741045" y="398145"/>
                  <a:pt x="741045" y="302895"/>
                </a:cubicBezTo>
                <a:cubicBezTo>
                  <a:pt x="741045" y="207645"/>
                  <a:pt x="768667" y="133350"/>
                  <a:pt x="822960" y="80010"/>
                </a:cubicBezTo>
                <a:cubicBezTo>
                  <a:pt x="877253" y="26670"/>
                  <a:pt x="945832" y="0"/>
                  <a:pt x="1027748" y="0"/>
                </a:cubicBezTo>
                <a:close/>
                <a:moveTo>
                  <a:pt x="336232" y="0"/>
                </a:moveTo>
                <a:cubicBezTo>
                  <a:pt x="418147" y="0"/>
                  <a:pt x="486727" y="25717"/>
                  <a:pt x="542925" y="77153"/>
                </a:cubicBezTo>
                <a:cubicBezTo>
                  <a:pt x="599122" y="128587"/>
                  <a:pt x="627697" y="196215"/>
                  <a:pt x="627697" y="280035"/>
                </a:cubicBezTo>
                <a:cubicBezTo>
                  <a:pt x="627697" y="362903"/>
                  <a:pt x="600075" y="443865"/>
                  <a:pt x="545782" y="522923"/>
                </a:cubicBezTo>
                <a:lnTo>
                  <a:pt x="277177" y="909638"/>
                </a:lnTo>
                <a:lnTo>
                  <a:pt x="0" y="909638"/>
                </a:lnTo>
                <a:lnTo>
                  <a:pt x="172402" y="519113"/>
                </a:lnTo>
                <a:cubicBezTo>
                  <a:pt x="90488" y="470535"/>
                  <a:pt x="49530" y="398145"/>
                  <a:pt x="49530" y="302895"/>
                </a:cubicBezTo>
                <a:cubicBezTo>
                  <a:pt x="49530" y="207645"/>
                  <a:pt x="77152" y="133350"/>
                  <a:pt x="131445" y="80010"/>
                </a:cubicBezTo>
                <a:cubicBezTo>
                  <a:pt x="185738" y="26670"/>
                  <a:pt x="254317" y="0"/>
                  <a:pt x="336232" y="0"/>
                </a:cubicBezTo>
                <a:close/>
              </a:path>
            </a:pathLst>
          </a:custGeom>
          <a:solidFill>
            <a:schemeClr val="accent1">
              <a:alpha val="20000"/>
            </a:schemeClr>
          </a:solidFill>
          <a:ln w="9525" cap="flat">
            <a:noFill/>
            <a:prstDash val="solid"/>
            <a:miter/>
          </a:ln>
        </p:spPr>
        <p:txBody>
          <a:bodyPr rtlCol="0" anchor="ctr"/>
          <a:lstStyle/>
          <a:p>
            <a:endParaRPr lang="en-ID"/>
          </a:p>
        </p:txBody>
      </p:sp>
    </p:spTree>
    <p:extLst>
      <p:ext uri="{BB962C8B-B14F-4D97-AF65-F5344CB8AC3E}">
        <p14:creationId xmlns:p14="http://schemas.microsoft.com/office/powerpoint/2010/main" val="46381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313232"/>
            </a:gs>
            <a:gs pos="99000">
              <a:srgbClr val="313232"/>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E43262-C4C5-48F6-A357-817D3C8F628E}"/>
              </a:ext>
            </a:extLst>
          </p:cNvPr>
          <p:cNvSpPr>
            <a:spLocks noGrp="1"/>
          </p:cNvSpPr>
          <p:nvPr>
            <p:ph type="title"/>
          </p:nvPr>
        </p:nvSpPr>
        <p:spPr>
          <a:xfrm>
            <a:off x="838200" y="7781"/>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150643B6-E5BF-4F51-807A-853D641C69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12" name="TextBox 11">
            <a:extLst>
              <a:ext uri="{FF2B5EF4-FFF2-40B4-BE49-F238E27FC236}">
                <a16:creationId xmlns:a16="http://schemas.microsoft.com/office/drawing/2014/main" id="{3423F334-A230-5543-962C-D9A7B3E249DF}"/>
              </a:ext>
            </a:extLst>
          </p:cNvPr>
          <p:cNvSpPr txBox="1"/>
          <p:nvPr userDrawn="1"/>
        </p:nvSpPr>
        <p:spPr>
          <a:xfrm>
            <a:off x="-1676400" y="4307840"/>
            <a:ext cx="0" cy="0"/>
          </a:xfrm>
          <a:prstGeom prst="rect">
            <a:avLst/>
          </a:prstGeom>
        </p:spPr>
        <p:txBody>
          <a:bodyPr vert="horz" wrap="none" lIns="91440" tIns="45720" rIns="91440" bIns="45720" rtlCol="0">
            <a:normAutofit fontScale="25000" lnSpcReduction="20000"/>
          </a:bodyPr>
          <a:lstStyle/>
          <a:p>
            <a:pPr algn="l"/>
            <a:endParaRPr lang="en-US"/>
          </a:p>
        </p:txBody>
      </p:sp>
      <p:sp>
        <p:nvSpPr>
          <p:cNvPr id="14" name="TextBox 13">
            <a:extLst>
              <a:ext uri="{FF2B5EF4-FFF2-40B4-BE49-F238E27FC236}">
                <a16:creationId xmlns:a16="http://schemas.microsoft.com/office/drawing/2014/main" id="{AD8361B5-CFD0-F74F-BC2D-F4779380ACFB}"/>
              </a:ext>
            </a:extLst>
          </p:cNvPr>
          <p:cNvSpPr txBox="1"/>
          <p:nvPr userDrawn="1"/>
        </p:nvSpPr>
        <p:spPr>
          <a:xfrm>
            <a:off x="11521440" y="4917440"/>
            <a:ext cx="548640" cy="447040"/>
          </a:xfrm>
          <a:prstGeom prst="rect">
            <a:avLst/>
          </a:prstGeom>
        </p:spPr>
        <p:txBody>
          <a:bodyPr vert="horz" wrap="none" lIns="91440" tIns="45720" rIns="91440" bIns="45720" rtlCol="0">
            <a:normAutofit/>
          </a:bodyPr>
          <a:lstStyle/>
          <a:p>
            <a:pPr algn="l"/>
            <a:endParaRPr lang="en-US"/>
          </a:p>
        </p:txBody>
      </p:sp>
      <p:sp>
        <p:nvSpPr>
          <p:cNvPr id="16" name="TextBox 15">
            <a:extLst>
              <a:ext uri="{FF2B5EF4-FFF2-40B4-BE49-F238E27FC236}">
                <a16:creationId xmlns:a16="http://schemas.microsoft.com/office/drawing/2014/main" id="{1E9387DB-F311-FA40-A891-63016862A7A8}"/>
              </a:ext>
            </a:extLst>
          </p:cNvPr>
          <p:cNvSpPr txBox="1"/>
          <p:nvPr userDrawn="1"/>
        </p:nvSpPr>
        <p:spPr>
          <a:xfrm>
            <a:off x="11805920" y="5080000"/>
            <a:ext cx="914400" cy="914400"/>
          </a:xfrm>
          <a:prstGeom prst="rect">
            <a:avLst/>
          </a:prstGeom>
        </p:spPr>
        <p:txBody>
          <a:bodyPr vert="horz" wrap="none" lIns="91440" tIns="45720" rIns="91440" bIns="45720" rtlCol="0">
            <a:normAutofit/>
          </a:bodyPr>
          <a:lstStyle/>
          <a:p>
            <a:pPr algn="l"/>
            <a:endParaRPr lang="en-US"/>
          </a:p>
        </p:txBody>
      </p:sp>
      <p:sp>
        <p:nvSpPr>
          <p:cNvPr id="20" name="TextBox 19">
            <a:extLst>
              <a:ext uri="{FF2B5EF4-FFF2-40B4-BE49-F238E27FC236}">
                <a16:creationId xmlns:a16="http://schemas.microsoft.com/office/drawing/2014/main" id="{4819C39A-40CB-BE4C-A480-E705860279B0}"/>
              </a:ext>
            </a:extLst>
          </p:cNvPr>
          <p:cNvSpPr txBox="1"/>
          <p:nvPr userDrawn="1"/>
        </p:nvSpPr>
        <p:spPr>
          <a:xfrm>
            <a:off x="48260" y="2346960"/>
            <a:ext cx="914400" cy="914400"/>
          </a:xfrm>
          <a:prstGeom prst="rect">
            <a:avLst/>
          </a:prstGeom>
        </p:spPr>
        <p:txBody>
          <a:bodyPr vert="horz" wrap="none" lIns="91440" tIns="45720" rIns="91440" bIns="45720" rtlCol="0">
            <a:normAutofit/>
          </a:bodyPr>
          <a:lstStyle/>
          <a:p>
            <a:pPr algn="l"/>
            <a:endParaRPr lang="en-US"/>
          </a:p>
        </p:txBody>
      </p:sp>
      <p:sp>
        <p:nvSpPr>
          <p:cNvPr id="4" name="TextBox 3">
            <a:extLst>
              <a:ext uri="{FF2B5EF4-FFF2-40B4-BE49-F238E27FC236}">
                <a16:creationId xmlns:a16="http://schemas.microsoft.com/office/drawing/2014/main" id="{51342019-68CA-3D40-9929-5F2CC393B6A8}"/>
              </a:ext>
            </a:extLst>
          </p:cNvPr>
          <p:cNvSpPr txBox="1"/>
          <p:nvPr userDrawn="1"/>
        </p:nvSpPr>
        <p:spPr>
          <a:xfrm>
            <a:off x="401652" y="1136591"/>
            <a:ext cx="0" cy="0"/>
          </a:xfrm>
          <a:prstGeom prst="rect">
            <a:avLst/>
          </a:prstGeom>
        </p:spPr>
        <p:txBody>
          <a:bodyPr vert="horz" wrap="none" lIns="91440" tIns="45720" rIns="91440" bIns="45720" rtlCol="0">
            <a:normAutofit fontScale="25000" lnSpcReduction="20000"/>
          </a:bodyPr>
          <a:lstStyle/>
          <a:p>
            <a:pPr algn="l"/>
            <a:endParaRPr lang="en-US"/>
          </a:p>
        </p:txBody>
      </p:sp>
    </p:spTree>
    <p:extLst>
      <p:ext uri="{BB962C8B-B14F-4D97-AF65-F5344CB8AC3E}">
        <p14:creationId xmlns:p14="http://schemas.microsoft.com/office/powerpoint/2010/main" val="131400667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57"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8" r:id="rId31"/>
    <p:sldLayoutId id="2147483761" r:id="rId32"/>
    <p:sldLayoutId id="2147483762" r:id="rId33"/>
    <p:sldLayoutId id="2147483763"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lnSpc>
          <a:spcPct val="90000"/>
        </a:lnSpc>
        <a:spcBef>
          <a:spcPct val="0"/>
        </a:spcBef>
        <a:buNone/>
        <a:defRPr sz="4000" b="0" i="0" kern="1200" cap="none" baseline="0">
          <a:solidFill>
            <a:schemeClr val="accent2"/>
          </a:solidFill>
          <a:latin typeface="Montserrat Medium" pitchFamily="2" charset="77"/>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30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lumMod val="85000"/>
          </a:schemeClr>
        </a:buClr>
        <a:buFont typeface="Arial" panose="020B0604020202020204" pitchFamily="34" charset="0"/>
        <a:buChar char="•"/>
        <a:defRPr sz="2000" kern="1200">
          <a:solidFill>
            <a:schemeClr val="tx1">
              <a:lumMod val="8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85000"/>
          </a:schemeClr>
        </a:buClr>
        <a:buFont typeface="Arial" panose="020B0604020202020204" pitchFamily="34" charset="0"/>
        <a:buChar char="•"/>
        <a:defRPr sz="1800" kern="1200">
          <a:solidFill>
            <a:schemeClr val="tx1">
              <a:lumMod val="8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lumMod val="85000"/>
          </a:schemeClr>
        </a:buClr>
        <a:buFont typeface="Arial" panose="020B0604020202020204" pitchFamily="34" charset="0"/>
        <a:buChar char="•"/>
        <a:defRPr sz="1800" kern="1200">
          <a:solidFill>
            <a:schemeClr val="tx1">
              <a:lumMod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E338F7-66A1-CE42-B47D-915EB858AF62}"/>
              </a:ext>
            </a:extLst>
          </p:cNvPr>
          <p:cNvSpPr>
            <a:spLocks noGrp="1"/>
          </p:cNvSpPr>
          <p:nvPr>
            <p:ph type="ctrTitle"/>
          </p:nvPr>
        </p:nvSpPr>
        <p:spPr>
          <a:xfrm>
            <a:off x="463371" y="1682824"/>
            <a:ext cx="11265257" cy="726895"/>
          </a:xfrm>
        </p:spPr>
        <p:txBody>
          <a:bodyPr anchor="t"/>
          <a:lstStyle/>
          <a:p>
            <a:r>
              <a:rPr lang="en-US" sz="3600" cap="none" dirty="0"/>
              <a:t>Recent Experience of Inter-Institutional Projects</a:t>
            </a:r>
            <a:endParaRPr lang="en-US" sz="3000" cap="none" dirty="0">
              <a:solidFill>
                <a:srgbClr val="FFFFFF"/>
              </a:solidFill>
            </a:endParaRPr>
          </a:p>
        </p:txBody>
      </p:sp>
      <p:sp>
        <p:nvSpPr>
          <p:cNvPr id="18" name="Subtitle 17">
            <a:extLst>
              <a:ext uri="{FF2B5EF4-FFF2-40B4-BE49-F238E27FC236}">
                <a16:creationId xmlns:a16="http://schemas.microsoft.com/office/drawing/2014/main" id="{FF717F94-ABF4-634D-A485-3CC785F4F3C8}"/>
              </a:ext>
            </a:extLst>
          </p:cNvPr>
          <p:cNvSpPr>
            <a:spLocks noGrp="1"/>
          </p:cNvSpPr>
          <p:nvPr>
            <p:ph type="subTitle" idx="1"/>
          </p:nvPr>
        </p:nvSpPr>
        <p:spPr>
          <a:xfrm>
            <a:off x="1180278" y="2657138"/>
            <a:ext cx="9831445" cy="1054087"/>
          </a:xfrm>
        </p:spPr>
        <p:txBody>
          <a:bodyPr/>
          <a:lstStyle/>
          <a:p>
            <a:r>
              <a:rPr lang="en-US" sz="2200" b="1" dirty="0">
                <a:latin typeface="Montserrat SemiBold" pitchFamily="2" charset="77"/>
              </a:rPr>
              <a:t>Carl Grace, Lawrence Berkeley National Laboratory</a:t>
            </a:r>
          </a:p>
          <a:p>
            <a:r>
              <a:rPr lang="en-US" sz="1800" dirty="0"/>
              <a:t>05/01/2024</a:t>
            </a:r>
          </a:p>
        </p:txBody>
      </p:sp>
      <p:pic>
        <p:nvPicPr>
          <p:cNvPr id="4" name="Picture Placeholder 3"/>
          <p:cNvPicPr>
            <a:picLocks noGrp="1" noChangeAspect="1"/>
          </p:cNvPicPr>
          <p:nvPr>
            <p:ph type="pic" sz="quarter" idx="14"/>
          </p:nvPr>
        </p:nvPicPr>
        <p:blipFill>
          <a:blip r:embed="rId3">
            <a:extLst>
              <a:ext uri="{28A0092B-C50C-407E-A947-70E740481C1C}">
                <a14:useLocalDpi xmlns:a14="http://schemas.microsoft.com/office/drawing/2010/main"/>
              </a:ext>
            </a:extLst>
          </a:blip>
          <a:stretch>
            <a:fillRect/>
          </a:stretch>
        </p:blipFill>
        <p:spPr>
          <a:xfrm>
            <a:off x="1" y="3711226"/>
            <a:ext cx="12192000" cy="3145536"/>
          </a:xfrm>
        </p:spPr>
      </p:pic>
      <p:sp>
        <p:nvSpPr>
          <p:cNvPr id="6" name="TextBox 5">
            <a:extLst>
              <a:ext uri="{FF2B5EF4-FFF2-40B4-BE49-F238E27FC236}">
                <a16:creationId xmlns:a16="http://schemas.microsoft.com/office/drawing/2014/main" id="{CF5FBEB6-BD62-5600-BF2C-8E3EBDCA82EE}"/>
              </a:ext>
            </a:extLst>
          </p:cNvPr>
          <p:cNvSpPr txBox="1"/>
          <p:nvPr/>
        </p:nvSpPr>
        <p:spPr>
          <a:xfrm>
            <a:off x="10602686" y="762000"/>
            <a:ext cx="0" cy="0"/>
          </a:xfrm>
          <a:prstGeom prst="rect">
            <a:avLst/>
          </a:prstGeom>
        </p:spPr>
        <p:txBody>
          <a:bodyPr vert="horz" wrap="none" lIns="91440" tIns="45720" rIns="91440" bIns="45720" rtlCol="0">
            <a:normAutofit fontScale="25000" lnSpcReduction="20000"/>
          </a:bodyPr>
          <a:lstStyle/>
          <a:p>
            <a:pPr algn="l"/>
            <a:endParaRPr lang="en-US"/>
          </a:p>
        </p:txBody>
      </p:sp>
    </p:spTree>
    <p:extLst>
      <p:ext uri="{BB962C8B-B14F-4D97-AF65-F5344CB8AC3E}">
        <p14:creationId xmlns:p14="http://schemas.microsoft.com/office/powerpoint/2010/main" val="1229315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9B8934-89F1-CD13-EF9F-15041D501E74}"/>
              </a:ext>
            </a:extLst>
          </p:cNvPr>
          <p:cNvSpPr/>
          <p:nvPr/>
        </p:nvSpPr>
        <p:spPr bwMode="auto">
          <a:xfrm>
            <a:off x="0" y="5215304"/>
            <a:ext cx="12192000" cy="1650908"/>
          </a:xfrm>
          <a:prstGeom prst="rect">
            <a:avLst/>
          </a:prstGeom>
          <a:gradFill>
            <a:gsLst>
              <a:gs pos="39000">
                <a:schemeClr val="accent1"/>
              </a:gs>
              <a:gs pos="100000">
                <a:schemeClr val="accent2"/>
              </a:gs>
            </a:gsLst>
            <a:lin ang="2700000" scaled="1"/>
          </a:gradFill>
          <a:ln>
            <a:noFill/>
          </a:ln>
        </p:spPr>
        <p:txBody>
          <a:bodyPr vert="horz" wrap="square" lIns="91440" tIns="45720" rIns="91440" bIns="45720" numCol="1" rtlCol="0" anchor="ctr" anchorCtr="0" compatLnSpc="1">
            <a:prstTxWarp prst="textNoShape">
              <a:avLst/>
            </a:prstTxWarp>
          </a:bodyPr>
          <a:lstStyle/>
          <a:p>
            <a:pPr marL="1890713" lvl="1" indent="-377825">
              <a:buFont typeface="Arial" panose="020B0604020202020204" pitchFamily="34" charset="0"/>
              <a:buChar char="•"/>
            </a:pPr>
            <a:r>
              <a:rPr lang="en-US" sz="2400" dirty="0">
                <a:solidFill>
                  <a:schemeClr val="tx1"/>
                </a:solidFill>
              </a:rPr>
              <a:t>Automated design-aware and surgical data synchronization</a:t>
            </a:r>
          </a:p>
          <a:p>
            <a:pPr marL="1890713" lvl="1" indent="-377825">
              <a:buFont typeface="Arial" panose="020B0604020202020204" pitchFamily="34" charset="0"/>
              <a:buChar char="•"/>
            </a:pPr>
            <a:r>
              <a:rPr lang="en-US" sz="2400" dirty="0">
                <a:solidFill>
                  <a:schemeClr val="tx1"/>
                </a:solidFill>
              </a:rPr>
              <a:t>Network storage optimization at each participating site </a:t>
            </a:r>
          </a:p>
          <a:p>
            <a:pPr marL="1890713" lvl="1" indent="-377825">
              <a:buFont typeface="Arial" panose="020B0604020202020204" pitchFamily="34" charset="0"/>
              <a:buChar char="•"/>
            </a:pPr>
            <a:r>
              <a:rPr lang="en-US" sz="2400" dirty="0">
                <a:solidFill>
                  <a:schemeClr val="tx1"/>
                </a:solidFill>
              </a:rPr>
              <a:t>Fine-grained access controls for each participating National Lab</a:t>
            </a:r>
          </a:p>
          <a:p>
            <a:pPr marL="1890713" lvl="1" indent="-377825">
              <a:buFont typeface="Arial" panose="020B0604020202020204" pitchFamily="34" charset="0"/>
              <a:buChar char="•"/>
            </a:pPr>
            <a:r>
              <a:rPr lang="en-US" sz="2400" dirty="0">
                <a:solidFill>
                  <a:schemeClr val="tx1"/>
                </a:solidFill>
              </a:rPr>
              <a:t>Secure SSL Encryption during transit without a VPN</a:t>
            </a:r>
          </a:p>
        </p:txBody>
      </p:sp>
      <p:sp>
        <p:nvSpPr>
          <p:cNvPr id="23" name="Rounded Rectangle 22">
            <a:extLst>
              <a:ext uri="{FF2B5EF4-FFF2-40B4-BE49-F238E27FC236}">
                <a16:creationId xmlns:a16="http://schemas.microsoft.com/office/drawing/2014/main" id="{40729D13-6F79-B848-9A79-EDCA75E19EC8}"/>
              </a:ext>
            </a:extLst>
          </p:cNvPr>
          <p:cNvSpPr/>
          <p:nvPr/>
        </p:nvSpPr>
        <p:spPr>
          <a:xfrm>
            <a:off x="7482016" y="1888779"/>
            <a:ext cx="2377440" cy="1279034"/>
          </a:xfrm>
          <a:prstGeom prst="roundRect">
            <a:avLst/>
          </a:prstGeom>
          <a:solidFill>
            <a:srgbClr val="FFFFFF">
              <a:alpha val="25000"/>
            </a:srgbClr>
          </a:solidFill>
          <a:ln>
            <a:solidFill>
              <a:srgbClr val="171118"/>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dirty="0">
              <a:solidFill>
                <a:srgbClr val="171118"/>
              </a:solidFill>
            </a:endParaRPr>
          </a:p>
        </p:txBody>
      </p:sp>
      <p:sp>
        <p:nvSpPr>
          <p:cNvPr id="5" name="Rounded Rectangular Callout 4">
            <a:extLst>
              <a:ext uri="{FF2B5EF4-FFF2-40B4-BE49-F238E27FC236}">
                <a16:creationId xmlns:a16="http://schemas.microsoft.com/office/drawing/2014/main" id="{9EFF98D6-2AAE-FBD7-4411-312B4E56A035}"/>
              </a:ext>
            </a:extLst>
          </p:cNvPr>
          <p:cNvSpPr/>
          <p:nvPr/>
        </p:nvSpPr>
        <p:spPr bwMode="auto">
          <a:xfrm>
            <a:off x="10066028" y="2220905"/>
            <a:ext cx="1901906" cy="426669"/>
          </a:xfrm>
          <a:prstGeom prst="wedgeRoundRectCallout">
            <a:avLst>
              <a:gd name="adj1" fmla="val -67440"/>
              <a:gd name="adj2" fmla="val 28593"/>
              <a:gd name="adj3" fmla="val 16667"/>
            </a:avLst>
          </a:prstGeom>
          <a:solidFill>
            <a:schemeClr val="accent2"/>
          </a:solidFill>
          <a:ln>
            <a:solidFill>
              <a:srgbClr val="FFFFFF"/>
            </a:solidFill>
            <a:prstDash val="sysDot"/>
          </a:ln>
        </p:spPr>
        <p:txBody>
          <a:bodyPr vert="horz" wrap="square" lIns="91440" tIns="45720" rIns="91440" bIns="45720" numCol="1" rtlCol="0" anchor="t" anchorCtr="0" compatLnSpc="1">
            <a:prstTxWarp prst="textNoShape">
              <a:avLst/>
            </a:prstTxWarp>
          </a:bodyPr>
          <a:lstStyle/>
          <a:p>
            <a:pPr algn="l"/>
            <a:endParaRPr lang="en-US" dirty="0">
              <a:latin typeface="Lato" panose="020F0502020204030203" pitchFamily="34" charset="0"/>
              <a:ea typeface="Lato" panose="020F0502020204030203" pitchFamily="34" charset="0"/>
              <a:cs typeface="Lato" panose="020F0502020204030203" pitchFamily="34" charset="0"/>
            </a:endParaRPr>
          </a:p>
        </p:txBody>
      </p:sp>
      <p:pic>
        <p:nvPicPr>
          <p:cNvPr id="1036" name="Picture 12" descr="Hardware Icon Png #102781 - Free Icons Library">
            <a:extLst>
              <a:ext uri="{FF2B5EF4-FFF2-40B4-BE49-F238E27FC236}">
                <a16:creationId xmlns:a16="http://schemas.microsoft.com/office/drawing/2014/main" id="{A871CBEB-95C7-C6A1-E212-6287586C9F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80" y="1447909"/>
            <a:ext cx="3822274" cy="38222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ternet Cloud icon PNG and SVG Vector Free Download">
            <a:extLst>
              <a:ext uri="{FF2B5EF4-FFF2-40B4-BE49-F238E27FC236}">
                <a16:creationId xmlns:a16="http://schemas.microsoft.com/office/drawing/2014/main" id="{E065B98B-5287-28C1-592F-A4C9FE362A41}"/>
              </a:ext>
            </a:extLst>
          </p:cNvPr>
          <p:cNvPicPr>
            <a:picLocks noChangeAspect="1" noChangeArrowheads="1"/>
          </p:cNvPicPr>
          <p:nvPr/>
        </p:nvPicPr>
        <p:blipFill>
          <a:blip r:embed="rId4">
            <a:alphaModFix amt="50000"/>
            <a:extLst>
              <a:ext uri="{28A0092B-C50C-407E-A947-70E740481C1C}">
                <a14:useLocalDpi xmlns:a14="http://schemas.microsoft.com/office/drawing/2010/main"/>
              </a:ext>
            </a:extLst>
          </a:blip>
          <a:srcRect/>
          <a:stretch>
            <a:fillRect/>
          </a:stretch>
        </p:blipFill>
        <p:spPr bwMode="auto">
          <a:xfrm>
            <a:off x="3699751" y="1794498"/>
            <a:ext cx="3536639" cy="31290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DE1B06-0319-0048-9B05-BE2F01811B75}"/>
              </a:ext>
            </a:extLst>
          </p:cNvPr>
          <p:cNvSpPr>
            <a:spLocks noGrp="1"/>
          </p:cNvSpPr>
          <p:nvPr>
            <p:ph type="title"/>
          </p:nvPr>
        </p:nvSpPr>
        <p:spPr/>
        <p:txBody>
          <a:bodyPr/>
          <a:lstStyle/>
          <a:p>
            <a:r>
              <a:rPr lang="en-US" dirty="0"/>
              <a:t>Sharing Data Efficiently &amp; Securely</a:t>
            </a:r>
          </a:p>
        </p:txBody>
      </p:sp>
      <p:sp>
        <p:nvSpPr>
          <p:cNvPr id="18" name="Rounded Rectangle 17">
            <a:extLst>
              <a:ext uri="{FF2B5EF4-FFF2-40B4-BE49-F238E27FC236}">
                <a16:creationId xmlns:a16="http://schemas.microsoft.com/office/drawing/2014/main" id="{9C98805C-D630-024A-ADAC-CE4A7F1E811F}"/>
              </a:ext>
            </a:extLst>
          </p:cNvPr>
          <p:cNvSpPr/>
          <p:nvPr/>
        </p:nvSpPr>
        <p:spPr>
          <a:xfrm>
            <a:off x="6628025" y="3640089"/>
            <a:ext cx="2377440" cy="1279034"/>
          </a:xfrm>
          <a:prstGeom prst="roundRect">
            <a:avLst/>
          </a:prstGeom>
          <a:solidFill>
            <a:srgbClr val="FFFFFF">
              <a:alpha val="25000"/>
            </a:srgbClr>
          </a:solidFill>
          <a:ln>
            <a:solidFill>
              <a:srgbClr val="171118"/>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dirty="0">
              <a:solidFill>
                <a:srgbClr val="171118"/>
              </a:solidFill>
            </a:endParaRPr>
          </a:p>
        </p:txBody>
      </p:sp>
      <p:sp>
        <p:nvSpPr>
          <p:cNvPr id="28" name="Rounded Rectangle 27">
            <a:extLst>
              <a:ext uri="{FF2B5EF4-FFF2-40B4-BE49-F238E27FC236}">
                <a16:creationId xmlns:a16="http://schemas.microsoft.com/office/drawing/2014/main" id="{EAC9FC27-7830-BF43-B4D2-2B66F66C7049}"/>
              </a:ext>
            </a:extLst>
          </p:cNvPr>
          <p:cNvSpPr/>
          <p:nvPr/>
        </p:nvSpPr>
        <p:spPr>
          <a:xfrm>
            <a:off x="9372884" y="3640089"/>
            <a:ext cx="2377440" cy="1279034"/>
          </a:xfrm>
          <a:prstGeom prst="roundRect">
            <a:avLst/>
          </a:prstGeom>
          <a:solidFill>
            <a:srgbClr val="FFFFFF">
              <a:alpha val="25000"/>
            </a:srgbClr>
          </a:solidFill>
          <a:ln>
            <a:solidFill>
              <a:srgbClr val="171118"/>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dirty="0">
              <a:solidFill>
                <a:srgbClr val="171118"/>
              </a:solidFill>
            </a:endParaRPr>
          </a:p>
        </p:txBody>
      </p:sp>
      <p:cxnSp>
        <p:nvCxnSpPr>
          <p:cNvPr id="35" name="Elbow Connector 34">
            <a:extLst>
              <a:ext uri="{FF2B5EF4-FFF2-40B4-BE49-F238E27FC236}">
                <a16:creationId xmlns:a16="http://schemas.microsoft.com/office/drawing/2014/main" id="{22CF5123-502E-7647-A1FE-F6120D71E973}"/>
              </a:ext>
            </a:extLst>
          </p:cNvPr>
          <p:cNvCxnSpPr>
            <a:cxnSpLocks/>
            <a:endCxn id="23" idx="1"/>
          </p:cNvCxnSpPr>
          <p:nvPr/>
        </p:nvCxnSpPr>
        <p:spPr>
          <a:xfrm flipV="1">
            <a:off x="2552261" y="2528296"/>
            <a:ext cx="4929755" cy="223386"/>
          </a:xfrm>
          <a:prstGeom prst="bentConnector3">
            <a:avLst>
              <a:gd name="adj1" fmla="val 50000"/>
            </a:avLst>
          </a:prstGeom>
          <a:ln w="412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06CC5ADF-76AD-984E-A0A1-000A21770423}"/>
              </a:ext>
            </a:extLst>
          </p:cNvPr>
          <p:cNvCxnSpPr>
            <a:cxnSpLocks/>
            <a:stCxn id="7" idx="3"/>
            <a:endCxn id="28" idx="0"/>
          </p:cNvCxnSpPr>
          <p:nvPr/>
        </p:nvCxnSpPr>
        <p:spPr>
          <a:xfrm>
            <a:off x="2538407" y="3333668"/>
            <a:ext cx="8023197" cy="306421"/>
          </a:xfrm>
          <a:prstGeom prst="bentConnector2">
            <a:avLst/>
          </a:prstGeom>
          <a:ln w="412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F7DECE47-8210-0342-B0EE-51D1B50D4D21}"/>
              </a:ext>
            </a:extLst>
          </p:cNvPr>
          <p:cNvCxnSpPr>
            <a:cxnSpLocks/>
            <a:endCxn id="18" idx="1"/>
          </p:cNvCxnSpPr>
          <p:nvPr/>
        </p:nvCxnSpPr>
        <p:spPr>
          <a:xfrm>
            <a:off x="2552261" y="3948860"/>
            <a:ext cx="4075764" cy="330746"/>
          </a:xfrm>
          <a:prstGeom prst="bentConnector3">
            <a:avLst>
              <a:gd name="adj1" fmla="val 50000"/>
            </a:avLst>
          </a:prstGeom>
          <a:ln w="412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Rounded Rectangular Callout 2">
            <a:extLst>
              <a:ext uri="{FF2B5EF4-FFF2-40B4-BE49-F238E27FC236}">
                <a16:creationId xmlns:a16="http://schemas.microsoft.com/office/drawing/2014/main" id="{A456A13F-E59F-B362-D452-395A66679520}"/>
              </a:ext>
            </a:extLst>
          </p:cNvPr>
          <p:cNvSpPr/>
          <p:nvPr/>
        </p:nvSpPr>
        <p:spPr bwMode="auto">
          <a:xfrm>
            <a:off x="8164820" y="1363974"/>
            <a:ext cx="2247814" cy="399310"/>
          </a:xfrm>
          <a:prstGeom prst="wedgeRoundRectCallout">
            <a:avLst>
              <a:gd name="adj1" fmla="val -56601"/>
              <a:gd name="adj2" fmla="val 155241"/>
              <a:gd name="adj3" fmla="val 16667"/>
            </a:avLst>
          </a:prstGeom>
          <a:solidFill>
            <a:schemeClr val="accent2">
              <a:lumMod val="60000"/>
              <a:lumOff val="40000"/>
            </a:schemeClr>
          </a:solidFill>
          <a:ln>
            <a:solidFill>
              <a:srgbClr val="FFFFFF"/>
            </a:solidFill>
            <a:prstDash val="sysDot"/>
          </a:ln>
        </p:spPr>
        <p:txBody>
          <a:bodyPr vert="horz" wrap="square" lIns="91440" tIns="45720" rIns="91440" bIns="45720" numCol="1" rtlCol="0" anchor="t" anchorCtr="0" compatLnSpc="1">
            <a:prstTxWarp prst="textNoShape">
              <a:avLst/>
            </a:prstTxWarp>
          </a:bodyPr>
          <a:lstStyle/>
          <a:p>
            <a:pPr algn="l"/>
            <a:r>
              <a:rPr lang="en-US" i="1" dirty="0">
                <a:solidFill>
                  <a:srgbClr val="171118"/>
                </a:solidFill>
                <a:latin typeface="Lato" panose="020F0502020204030203" pitchFamily="34" charset="0"/>
                <a:ea typeface="Lato" panose="020F0502020204030203" pitchFamily="34" charset="0"/>
                <a:cs typeface="Lato" panose="020F0502020204030203" pitchFamily="34" charset="0"/>
              </a:rPr>
              <a:t>LBNL produced IPs</a:t>
            </a:r>
          </a:p>
        </p:txBody>
      </p:sp>
      <p:sp>
        <p:nvSpPr>
          <p:cNvPr id="4" name="Rounded Rectangular Callout 3">
            <a:extLst>
              <a:ext uri="{FF2B5EF4-FFF2-40B4-BE49-F238E27FC236}">
                <a16:creationId xmlns:a16="http://schemas.microsoft.com/office/drawing/2014/main" id="{7B53D832-6635-40DE-B040-B16DB528CCA3}"/>
              </a:ext>
            </a:extLst>
          </p:cNvPr>
          <p:cNvSpPr/>
          <p:nvPr/>
        </p:nvSpPr>
        <p:spPr bwMode="auto">
          <a:xfrm>
            <a:off x="10004351" y="2061322"/>
            <a:ext cx="2075354" cy="700861"/>
          </a:xfrm>
          <a:prstGeom prst="wedgeRoundRectCallout">
            <a:avLst>
              <a:gd name="adj1" fmla="val -63594"/>
              <a:gd name="adj2" fmla="val -30795"/>
              <a:gd name="adj3" fmla="val 16667"/>
            </a:avLst>
          </a:prstGeom>
          <a:solidFill>
            <a:schemeClr val="accent2">
              <a:lumMod val="60000"/>
              <a:lumOff val="40000"/>
            </a:schemeClr>
          </a:solidFill>
          <a:ln>
            <a:solidFill>
              <a:srgbClr val="FFFFFF"/>
            </a:solidFill>
            <a:prstDash val="sysDot"/>
          </a:ln>
        </p:spPr>
        <p:txBody>
          <a:bodyPr vert="horz" wrap="square" lIns="91440" tIns="45720" rIns="91440" bIns="45720" numCol="1" rtlCol="0" anchor="t" anchorCtr="0" compatLnSpc="1">
            <a:prstTxWarp prst="textNoShape">
              <a:avLst/>
            </a:prstTxWarp>
          </a:bodyPr>
          <a:lstStyle/>
          <a:p>
            <a:pPr algn="l"/>
            <a:r>
              <a:rPr lang="en-US" i="1" dirty="0">
                <a:solidFill>
                  <a:srgbClr val="171118"/>
                </a:solidFill>
                <a:latin typeface="Lato" panose="020F0502020204030203" pitchFamily="34" charset="0"/>
                <a:ea typeface="Lato" panose="020F0502020204030203" pitchFamily="34" charset="0"/>
                <a:cs typeface="Lato" panose="020F0502020204030203" pitchFamily="34" charset="0"/>
              </a:rPr>
              <a:t>Cached data from FNAL &amp; BNL</a:t>
            </a:r>
          </a:p>
        </p:txBody>
      </p:sp>
      <p:sp>
        <p:nvSpPr>
          <p:cNvPr id="6" name="Rectangle 5">
            <a:extLst>
              <a:ext uri="{FF2B5EF4-FFF2-40B4-BE49-F238E27FC236}">
                <a16:creationId xmlns:a16="http://schemas.microsoft.com/office/drawing/2014/main" id="{29C487FC-1CD7-F00C-4FCE-322AAC66B440}"/>
              </a:ext>
            </a:extLst>
          </p:cNvPr>
          <p:cNvSpPr/>
          <p:nvPr/>
        </p:nvSpPr>
        <p:spPr>
          <a:xfrm>
            <a:off x="1222139" y="2533583"/>
            <a:ext cx="1316268" cy="457200"/>
          </a:xfrm>
          <a:prstGeom prst="rect">
            <a:avLst/>
          </a:prstGeom>
          <a:gradFill>
            <a:gsLst>
              <a:gs pos="49000">
                <a:schemeClr val="accent4">
                  <a:lumMod val="100000"/>
                </a:schemeClr>
              </a:gs>
              <a:gs pos="0">
                <a:schemeClr val="accent4">
                  <a:lumMod val="75000"/>
                </a:schemeClr>
              </a:gs>
              <a:gs pos="100000">
                <a:schemeClr val="accent4">
                  <a:lumMod val="50000"/>
                </a:schemeClr>
              </a:gs>
            </a:gsLst>
            <a:lin ang="2700000" scaled="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IP @ LBNL</a:t>
            </a:r>
          </a:p>
        </p:txBody>
      </p:sp>
      <p:sp>
        <p:nvSpPr>
          <p:cNvPr id="7" name="Rectangle 6">
            <a:extLst>
              <a:ext uri="{FF2B5EF4-FFF2-40B4-BE49-F238E27FC236}">
                <a16:creationId xmlns:a16="http://schemas.microsoft.com/office/drawing/2014/main" id="{E64046DF-F5DA-2658-DD7B-86BAA0B37388}"/>
              </a:ext>
            </a:extLst>
          </p:cNvPr>
          <p:cNvSpPr/>
          <p:nvPr/>
        </p:nvSpPr>
        <p:spPr>
          <a:xfrm>
            <a:off x="1222139" y="3105068"/>
            <a:ext cx="1316268" cy="457200"/>
          </a:xfrm>
          <a:prstGeom prst="rect">
            <a:avLst/>
          </a:prstGeom>
          <a:gradFill>
            <a:gsLst>
              <a:gs pos="49000">
                <a:schemeClr val="accent3"/>
              </a:gs>
              <a:gs pos="0">
                <a:schemeClr val="accent3">
                  <a:lumMod val="75000"/>
                </a:schemeClr>
              </a:gs>
              <a:gs pos="100000">
                <a:schemeClr val="accent3">
                  <a:lumMod val="75000"/>
                </a:schemeClr>
              </a:gs>
            </a:gsLst>
            <a:lin ang="2700000" scaled="0"/>
          </a:gra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IP @ BNL</a:t>
            </a:r>
          </a:p>
        </p:txBody>
      </p:sp>
      <p:sp>
        <p:nvSpPr>
          <p:cNvPr id="8" name="Rectangle 7">
            <a:extLst>
              <a:ext uri="{FF2B5EF4-FFF2-40B4-BE49-F238E27FC236}">
                <a16:creationId xmlns:a16="http://schemas.microsoft.com/office/drawing/2014/main" id="{E16D178C-E2F5-E72E-C9A4-E2D9FE36B737}"/>
              </a:ext>
            </a:extLst>
          </p:cNvPr>
          <p:cNvSpPr/>
          <p:nvPr/>
        </p:nvSpPr>
        <p:spPr>
          <a:xfrm>
            <a:off x="1222139" y="3720260"/>
            <a:ext cx="1316268" cy="457200"/>
          </a:xfrm>
          <a:prstGeom prst="rect">
            <a:avLst/>
          </a:prstGeom>
          <a:gradFill>
            <a:gsLst>
              <a:gs pos="49000">
                <a:schemeClr val="accent5"/>
              </a:gs>
              <a:gs pos="0">
                <a:schemeClr val="accent5">
                  <a:lumMod val="75000"/>
                </a:schemeClr>
              </a:gs>
              <a:gs pos="100000">
                <a:schemeClr val="accent5">
                  <a:lumMod val="75000"/>
                </a:schemeClr>
              </a:gs>
            </a:gsLst>
            <a:lin ang="2700000" scaled="0"/>
          </a:gra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IP @ FNAL</a:t>
            </a:r>
          </a:p>
        </p:txBody>
      </p:sp>
      <p:sp>
        <p:nvSpPr>
          <p:cNvPr id="10" name="Rectangle 9">
            <a:extLst>
              <a:ext uri="{FF2B5EF4-FFF2-40B4-BE49-F238E27FC236}">
                <a16:creationId xmlns:a16="http://schemas.microsoft.com/office/drawing/2014/main" id="{BE968835-709A-66ED-1ED6-3ABBB8D998C5}"/>
              </a:ext>
            </a:extLst>
          </p:cNvPr>
          <p:cNvSpPr/>
          <p:nvPr/>
        </p:nvSpPr>
        <p:spPr>
          <a:xfrm>
            <a:off x="7746095" y="3760151"/>
            <a:ext cx="1093555" cy="384048"/>
          </a:xfrm>
          <a:prstGeom prst="rect">
            <a:avLst/>
          </a:prstGeom>
          <a:gradFill>
            <a:gsLst>
              <a:gs pos="49000">
                <a:schemeClr val="accent4">
                  <a:lumMod val="100000"/>
                </a:schemeClr>
              </a:gs>
              <a:gs pos="0">
                <a:schemeClr val="accent4">
                  <a:lumMod val="75000"/>
                </a:schemeClr>
              </a:gs>
              <a:gs pos="100000">
                <a:schemeClr val="accent4">
                  <a:lumMod val="50000"/>
                </a:schemeClr>
              </a:gs>
            </a:gsLst>
            <a:lin ang="2700000" scaled="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IP @ LBNL</a:t>
            </a:r>
          </a:p>
        </p:txBody>
      </p:sp>
      <p:sp>
        <p:nvSpPr>
          <p:cNvPr id="11" name="Rectangle 10">
            <a:extLst>
              <a:ext uri="{FF2B5EF4-FFF2-40B4-BE49-F238E27FC236}">
                <a16:creationId xmlns:a16="http://schemas.microsoft.com/office/drawing/2014/main" id="{17F34FB7-69B1-C720-F0BA-1E08465EF437}"/>
              </a:ext>
            </a:extLst>
          </p:cNvPr>
          <p:cNvSpPr/>
          <p:nvPr/>
        </p:nvSpPr>
        <p:spPr>
          <a:xfrm>
            <a:off x="7746095" y="4206197"/>
            <a:ext cx="1097280" cy="384048"/>
          </a:xfrm>
          <a:prstGeom prst="rect">
            <a:avLst/>
          </a:prstGeom>
          <a:gradFill>
            <a:gsLst>
              <a:gs pos="49000">
                <a:schemeClr val="accent3"/>
              </a:gs>
              <a:gs pos="0">
                <a:schemeClr val="accent3">
                  <a:lumMod val="75000"/>
                </a:schemeClr>
              </a:gs>
              <a:gs pos="100000">
                <a:schemeClr val="accent3">
                  <a:lumMod val="75000"/>
                </a:schemeClr>
              </a:gs>
            </a:gsLst>
            <a:lin ang="2700000" scaled="0"/>
          </a:gra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IP @ BNL</a:t>
            </a:r>
          </a:p>
        </p:txBody>
      </p:sp>
      <p:sp>
        <p:nvSpPr>
          <p:cNvPr id="9" name="Rectangle 8">
            <a:extLst>
              <a:ext uri="{FF2B5EF4-FFF2-40B4-BE49-F238E27FC236}">
                <a16:creationId xmlns:a16="http://schemas.microsoft.com/office/drawing/2014/main" id="{AB8B5FD6-D284-116F-0CD4-0E3169C5B5E3}"/>
              </a:ext>
            </a:extLst>
          </p:cNvPr>
          <p:cNvSpPr/>
          <p:nvPr/>
        </p:nvSpPr>
        <p:spPr>
          <a:xfrm>
            <a:off x="6738424" y="3966193"/>
            <a:ext cx="1097280" cy="384048"/>
          </a:xfrm>
          <a:prstGeom prst="rect">
            <a:avLst/>
          </a:prstGeom>
          <a:gradFill>
            <a:gsLst>
              <a:gs pos="49000">
                <a:schemeClr val="accent5"/>
              </a:gs>
              <a:gs pos="0">
                <a:schemeClr val="accent5">
                  <a:lumMod val="75000"/>
                </a:schemeClr>
              </a:gs>
              <a:gs pos="100000">
                <a:schemeClr val="accent5">
                  <a:lumMod val="75000"/>
                </a:schemeClr>
              </a:gs>
            </a:gsLst>
            <a:lin ang="2700000" scaled="0"/>
          </a:gra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IP @ FNAL</a:t>
            </a:r>
          </a:p>
        </p:txBody>
      </p:sp>
      <p:sp>
        <p:nvSpPr>
          <p:cNvPr id="16" name="Rectangle 15">
            <a:extLst>
              <a:ext uri="{FF2B5EF4-FFF2-40B4-BE49-F238E27FC236}">
                <a16:creationId xmlns:a16="http://schemas.microsoft.com/office/drawing/2014/main" id="{41842DCB-0E6B-90DD-4933-5F49FE0024C8}"/>
              </a:ext>
            </a:extLst>
          </p:cNvPr>
          <p:cNvSpPr/>
          <p:nvPr/>
        </p:nvSpPr>
        <p:spPr>
          <a:xfrm>
            <a:off x="10524881" y="4206197"/>
            <a:ext cx="1097280" cy="384048"/>
          </a:xfrm>
          <a:prstGeom prst="rect">
            <a:avLst/>
          </a:prstGeom>
          <a:gradFill>
            <a:gsLst>
              <a:gs pos="49000">
                <a:schemeClr val="accent5"/>
              </a:gs>
              <a:gs pos="0">
                <a:schemeClr val="accent5">
                  <a:lumMod val="75000"/>
                </a:schemeClr>
              </a:gs>
              <a:gs pos="100000">
                <a:schemeClr val="accent5">
                  <a:lumMod val="75000"/>
                </a:schemeClr>
              </a:gs>
            </a:gsLst>
            <a:lin ang="2700000" scaled="0"/>
          </a:gra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IP @ FNAL</a:t>
            </a:r>
          </a:p>
        </p:txBody>
      </p:sp>
      <p:sp>
        <p:nvSpPr>
          <p:cNvPr id="17" name="Rectangle 16">
            <a:extLst>
              <a:ext uri="{FF2B5EF4-FFF2-40B4-BE49-F238E27FC236}">
                <a16:creationId xmlns:a16="http://schemas.microsoft.com/office/drawing/2014/main" id="{05E37E86-C04F-6B54-8123-B636DB7227CC}"/>
              </a:ext>
            </a:extLst>
          </p:cNvPr>
          <p:cNvSpPr/>
          <p:nvPr/>
        </p:nvSpPr>
        <p:spPr>
          <a:xfrm>
            <a:off x="10526744" y="3760151"/>
            <a:ext cx="1093555" cy="384048"/>
          </a:xfrm>
          <a:prstGeom prst="rect">
            <a:avLst/>
          </a:prstGeom>
          <a:gradFill>
            <a:gsLst>
              <a:gs pos="49000">
                <a:schemeClr val="accent4">
                  <a:lumMod val="100000"/>
                </a:schemeClr>
              </a:gs>
              <a:gs pos="0">
                <a:schemeClr val="accent4">
                  <a:lumMod val="75000"/>
                </a:schemeClr>
              </a:gs>
              <a:gs pos="100000">
                <a:schemeClr val="accent4">
                  <a:lumMod val="50000"/>
                </a:schemeClr>
              </a:gs>
            </a:gsLst>
            <a:lin ang="2700000" scaled="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IP @ LBNL</a:t>
            </a:r>
          </a:p>
        </p:txBody>
      </p:sp>
      <p:sp>
        <p:nvSpPr>
          <p:cNvPr id="22" name="Rectangle 21">
            <a:extLst>
              <a:ext uri="{FF2B5EF4-FFF2-40B4-BE49-F238E27FC236}">
                <a16:creationId xmlns:a16="http://schemas.microsoft.com/office/drawing/2014/main" id="{F1B19975-124B-909C-38BD-1A75D95EBC00}"/>
              </a:ext>
            </a:extLst>
          </p:cNvPr>
          <p:cNvSpPr/>
          <p:nvPr/>
        </p:nvSpPr>
        <p:spPr>
          <a:xfrm>
            <a:off x="9496596" y="3966193"/>
            <a:ext cx="1097280" cy="384048"/>
          </a:xfrm>
          <a:prstGeom prst="rect">
            <a:avLst/>
          </a:prstGeom>
          <a:gradFill>
            <a:gsLst>
              <a:gs pos="49000">
                <a:schemeClr val="accent3"/>
              </a:gs>
              <a:gs pos="0">
                <a:schemeClr val="accent3">
                  <a:lumMod val="75000"/>
                </a:schemeClr>
              </a:gs>
              <a:gs pos="100000">
                <a:schemeClr val="accent3">
                  <a:lumMod val="75000"/>
                </a:schemeClr>
              </a:gs>
            </a:gsLst>
            <a:lin ang="2700000" scaled="0"/>
          </a:gra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IP @ BNL</a:t>
            </a:r>
          </a:p>
        </p:txBody>
      </p:sp>
      <p:sp>
        <p:nvSpPr>
          <p:cNvPr id="32" name="Rectangle 31">
            <a:extLst>
              <a:ext uri="{FF2B5EF4-FFF2-40B4-BE49-F238E27FC236}">
                <a16:creationId xmlns:a16="http://schemas.microsoft.com/office/drawing/2014/main" id="{08BD3BF7-26A4-04AC-6B92-C3F3007A3397}"/>
              </a:ext>
            </a:extLst>
          </p:cNvPr>
          <p:cNvSpPr/>
          <p:nvPr/>
        </p:nvSpPr>
        <p:spPr>
          <a:xfrm>
            <a:off x="8636478" y="1970380"/>
            <a:ext cx="1097280" cy="384048"/>
          </a:xfrm>
          <a:prstGeom prst="rect">
            <a:avLst/>
          </a:prstGeom>
          <a:gradFill>
            <a:gsLst>
              <a:gs pos="49000">
                <a:schemeClr val="accent5"/>
              </a:gs>
              <a:gs pos="0">
                <a:schemeClr val="accent5">
                  <a:lumMod val="75000"/>
                </a:schemeClr>
              </a:gs>
              <a:gs pos="100000">
                <a:schemeClr val="accent5">
                  <a:lumMod val="75000"/>
                </a:schemeClr>
              </a:gs>
            </a:gsLst>
            <a:lin ang="2700000" scaled="0"/>
          </a:gra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IP @ FNAL</a:t>
            </a:r>
          </a:p>
        </p:txBody>
      </p:sp>
      <p:sp>
        <p:nvSpPr>
          <p:cNvPr id="33" name="Rectangle 32">
            <a:extLst>
              <a:ext uri="{FF2B5EF4-FFF2-40B4-BE49-F238E27FC236}">
                <a16:creationId xmlns:a16="http://schemas.microsoft.com/office/drawing/2014/main" id="{FEB4A45D-66CE-0889-BFB1-7A77C0CBCE24}"/>
              </a:ext>
            </a:extLst>
          </p:cNvPr>
          <p:cNvSpPr/>
          <p:nvPr/>
        </p:nvSpPr>
        <p:spPr>
          <a:xfrm>
            <a:off x="8636478" y="2406876"/>
            <a:ext cx="1097280" cy="384048"/>
          </a:xfrm>
          <a:prstGeom prst="rect">
            <a:avLst/>
          </a:prstGeom>
          <a:gradFill>
            <a:gsLst>
              <a:gs pos="49000">
                <a:schemeClr val="accent3"/>
              </a:gs>
              <a:gs pos="0">
                <a:schemeClr val="accent3">
                  <a:lumMod val="75000"/>
                </a:schemeClr>
              </a:gs>
              <a:gs pos="100000">
                <a:schemeClr val="accent3">
                  <a:lumMod val="75000"/>
                </a:schemeClr>
              </a:gs>
            </a:gsLst>
            <a:lin ang="2700000" scaled="0"/>
          </a:gra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IP @ BNL</a:t>
            </a:r>
          </a:p>
        </p:txBody>
      </p:sp>
      <p:sp>
        <p:nvSpPr>
          <p:cNvPr id="34" name="TextBox 33">
            <a:extLst>
              <a:ext uri="{FF2B5EF4-FFF2-40B4-BE49-F238E27FC236}">
                <a16:creationId xmlns:a16="http://schemas.microsoft.com/office/drawing/2014/main" id="{99ACE826-601D-6876-84E6-D19BCBF2BA89}"/>
              </a:ext>
            </a:extLst>
          </p:cNvPr>
          <p:cNvSpPr txBox="1"/>
          <p:nvPr/>
        </p:nvSpPr>
        <p:spPr>
          <a:xfrm>
            <a:off x="8194009" y="2787007"/>
            <a:ext cx="914400" cy="403180"/>
          </a:xfrm>
          <a:prstGeom prst="rect">
            <a:avLst/>
          </a:prstGeom>
        </p:spPr>
        <p:txBody>
          <a:bodyPr vert="horz" wrap="none" lIns="91440" tIns="45720" rIns="91440" bIns="45720" rtlCol="0" anchor="b">
            <a:normAutofit/>
          </a:bodyPr>
          <a:lstStyle/>
          <a:p>
            <a:pPr algn="ctr"/>
            <a:r>
              <a:rPr lang="en-US">
                <a:solidFill>
                  <a:srgbClr val="FFFFFF"/>
                </a:solidFill>
              </a:rPr>
              <a:t>LBNL</a:t>
            </a:r>
          </a:p>
        </p:txBody>
      </p:sp>
      <p:sp>
        <p:nvSpPr>
          <p:cNvPr id="39" name="TextBox 38">
            <a:extLst>
              <a:ext uri="{FF2B5EF4-FFF2-40B4-BE49-F238E27FC236}">
                <a16:creationId xmlns:a16="http://schemas.microsoft.com/office/drawing/2014/main" id="{FDB7ADB5-003C-5EBF-3246-E1B9C37120BE}"/>
              </a:ext>
            </a:extLst>
          </p:cNvPr>
          <p:cNvSpPr txBox="1"/>
          <p:nvPr/>
        </p:nvSpPr>
        <p:spPr>
          <a:xfrm>
            <a:off x="7359545" y="4546942"/>
            <a:ext cx="914400" cy="403180"/>
          </a:xfrm>
          <a:prstGeom prst="rect">
            <a:avLst/>
          </a:prstGeom>
        </p:spPr>
        <p:txBody>
          <a:bodyPr vert="horz" wrap="none" lIns="91440" tIns="45720" rIns="91440" bIns="45720" rtlCol="0" anchor="b">
            <a:normAutofit/>
          </a:bodyPr>
          <a:lstStyle/>
          <a:p>
            <a:pPr algn="ctr"/>
            <a:r>
              <a:rPr lang="en-US">
                <a:solidFill>
                  <a:srgbClr val="FFFFFF"/>
                </a:solidFill>
              </a:rPr>
              <a:t>FNAL</a:t>
            </a:r>
          </a:p>
        </p:txBody>
      </p:sp>
      <p:sp>
        <p:nvSpPr>
          <p:cNvPr id="42" name="TextBox 41">
            <a:extLst>
              <a:ext uri="{FF2B5EF4-FFF2-40B4-BE49-F238E27FC236}">
                <a16:creationId xmlns:a16="http://schemas.microsoft.com/office/drawing/2014/main" id="{BE6F359C-3919-7593-DE76-6A60B2F0550E}"/>
              </a:ext>
            </a:extLst>
          </p:cNvPr>
          <p:cNvSpPr txBox="1"/>
          <p:nvPr/>
        </p:nvSpPr>
        <p:spPr>
          <a:xfrm>
            <a:off x="10104403" y="4546942"/>
            <a:ext cx="914400" cy="403180"/>
          </a:xfrm>
          <a:prstGeom prst="rect">
            <a:avLst/>
          </a:prstGeom>
        </p:spPr>
        <p:txBody>
          <a:bodyPr vert="horz" wrap="none" lIns="91440" tIns="45720" rIns="91440" bIns="45720" rtlCol="0" anchor="b">
            <a:normAutofit/>
          </a:bodyPr>
          <a:lstStyle/>
          <a:p>
            <a:pPr algn="ctr"/>
            <a:r>
              <a:rPr lang="en-US">
                <a:solidFill>
                  <a:srgbClr val="FFFFFF"/>
                </a:solidFill>
              </a:rPr>
              <a:t>BNL</a:t>
            </a:r>
          </a:p>
        </p:txBody>
      </p:sp>
      <p:sp>
        <p:nvSpPr>
          <p:cNvPr id="27" name="Rectangle 26">
            <a:extLst>
              <a:ext uri="{FF2B5EF4-FFF2-40B4-BE49-F238E27FC236}">
                <a16:creationId xmlns:a16="http://schemas.microsoft.com/office/drawing/2014/main" id="{3EAA18E9-5B9E-3479-5893-A5296DFB79C5}"/>
              </a:ext>
            </a:extLst>
          </p:cNvPr>
          <p:cNvSpPr/>
          <p:nvPr/>
        </p:nvSpPr>
        <p:spPr>
          <a:xfrm>
            <a:off x="7610414" y="2189813"/>
            <a:ext cx="1093555" cy="384048"/>
          </a:xfrm>
          <a:prstGeom prst="rect">
            <a:avLst/>
          </a:prstGeom>
          <a:gradFill>
            <a:gsLst>
              <a:gs pos="49000">
                <a:schemeClr val="accent4">
                  <a:lumMod val="100000"/>
                </a:schemeClr>
              </a:gs>
              <a:gs pos="0">
                <a:schemeClr val="accent4">
                  <a:lumMod val="75000"/>
                </a:schemeClr>
              </a:gs>
              <a:gs pos="100000">
                <a:schemeClr val="accent4">
                  <a:lumMod val="50000"/>
                </a:schemeClr>
              </a:gs>
            </a:gsLst>
            <a:lin ang="2700000" scaled="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IP @ LBNL</a:t>
            </a:r>
          </a:p>
        </p:txBody>
      </p:sp>
    </p:spTree>
    <p:extLst>
      <p:ext uri="{BB962C8B-B14F-4D97-AF65-F5344CB8AC3E}">
        <p14:creationId xmlns:p14="http://schemas.microsoft.com/office/powerpoint/2010/main" val="21692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84641" y="844952"/>
            <a:ext cx="11660432" cy="5578997"/>
          </a:xfrm>
          <a:prstGeom prst="rec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l"/>
            <a:endParaRPr lang="en-US">
              <a:latin typeface="Lato" panose="020F0502020204030203" pitchFamily="34" charset="0"/>
              <a:ea typeface="Lato" panose="020F0502020204030203" pitchFamily="34" charset="0"/>
              <a:cs typeface="Lato" panose="020F0502020204030203" pitchFamily="34" charset="0"/>
            </a:endParaRPr>
          </a:p>
        </p:txBody>
      </p:sp>
      <p:sp>
        <p:nvSpPr>
          <p:cNvPr id="2" name="Title 1">
            <a:extLst>
              <a:ext uri="{FF2B5EF4-FFF2-40B4-BE49-F238E27FC236}">
                <a16:creationId xmlns:a16="http://schemas.microsoft.com/office/drawing/2014/main" id="{3F943B71-4D58-4F25-9163-46FCFCA26EC6}"/>
              </a:ext>
            </a:extLst>
          </p:cNvPr>
          <p:cNvSpPr>
            <a:spLocks noGrp="1"/>
          </p:cNvSpPr>
          <p:nvPr>
            <p:ph type="title"/>
          </p:nvPr>
        </p:nvSpPr>
        <p:spPr/>
        <p:txBody>
          <a:bodyPr/>
          <a:lstStyle/>
          <a:p>
            <a:r>
              <a:rPr lang="en-US" dirty="0" smtClean="0"/>
              <a:t>Collaboration is sometimes hard…</a:t>
            </a:r>
            <a:endParaRPr lang="en-US" dirty="0"/>
          </a:p>
        </p:txBody>
      </p:sp>
      <p:cxnSp>
        <p:nvCxnSpPr>
          <p:cNvPr id="10" name="Straight Arrow Connector 9"/>
          <p:cNvCxnSpPr/>
          <p:nvPr/>
        </p:nvCxnSpPr>
        <p:spPr bwMode="auto">
          <a:xfrm flipV="1">
            <a:off x="4097441" y="4387831"/>
            <a:ext cx="388782" cy="1468961"/>
          </a:xfrm>
          <a:prstGeom prst="straightConnector1">
            <a:avLst/>
          </a:prstGeom>
          <a:solidFill>
            <a:schemeClr val="accent1"/>
          </a:solidFill>
          <a:ln w="28575" cap="flat" cmpd="sng" algn="ctr">
            <a:solidFill>
              <a:srgbClr val="00B050"/>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1682228" y="909886"/>
            <a:ext cx="7880692" cy="5449128"/>
          </a:xfrm>
          <a:prstGeom prst="rect">
            <a:avLst/>
          </a:prstGeom>
          <a:noFill/>
          <a:ln>
            <a:noFill/>
          </a:ln>
        </p:spPr>
      </p:pic>
      <p:cxnSp>
        <p:nvCxnSpPr>
          <p:cNvPr id="12" name="Straight Arrow Connector 11"/>
          <p:cNvCxnSpPr/>
          <p:nvPr/>
        </p:nvCxnSpPr>
        <p:spPr bwMode="auto">
          <a:xfrm flipH="1" flipV="1">
            <a:off x="6597806" y="2876938"/>
            <a:ext cx="3113353" cy="2537235"/>
          </a:xfrm>
          <a:prstGeom prst="straightConnector1">
            <a:avLst/>
          </a:prstGeom>
          <a:solidFill>
            <a:schemeClr val="accent1"/>
          </a:solidFill>
          <a:ln w="28575" cap="flat" cmpd="sng" algn="ctr">
            <a:solidFill>
              <a:srgbClr val="00B050"/>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3106841" y="5877070"/>
            <a:ext cx="1981200" cy="523220"/>
          </a:xfrm>
          <a:prstGeom prst="rect">
            <a:avLst/>
          </a:prstGeom>
          <a:noFill/>
        </p:spPr>
        <p:txBody>
          <a:bodyPr wrap="square" rtlCol="0">
            <a:spAutoFit/>
          </a:bodyPr>
          <a:lstStyle/>
          <a:p>
            <a:r>
              <a:rPr lang="en-US" sz="1400" dirty="0" err="1" smtClean="0">
                <a:solidFill>
                  <a:srgbClr val="7030A0"/>
                </a:solidFill>
                <a:latin typeface="+mn-lt"/>
              </a:rPr>
              <a:t>Calib</a:t>
            </a:r>
            <a:r>
              <a:rPr lang="en-US" sz="1400" dirty="0" smtClean="0">
                <a:solidFill>
                  <a:srgbClr val="7030A0"/>
                </a:solidFill>
                <a:latin typeface="+mn-lt"/>
              </a:rPr>
              <a:t>. </a:t>
            </a:r>
            <a:r>
              <a:rPr lang="en-US" sz="1400" dirty="0" err="1" smtClean="0">
                <a:solidFill>
                  <a:srgbClr val="7030A0"/>
                </a:solidFill>
                <a:latin typeface="+mn-lt"/>
              </a:rPr>
              <a:t>coefficents</a:t>
            </a:r>
            <a:r>
              <a:rPr lang="en-US" sz="1400" dirty="0" smtClean="0">
                <a:solidFill>
                  <a:srgbClr val="7030A0"/>
                </a:solidFill>
                <a:latin typeface="+mn-lt"/>
              </a:rPr>
              <a:t> calculated here</a:t>
            </a:r>
          </a:p>
        </p:txBody>
      </p:sp>
      <p:sp>
        <p:nvSpPr>
          <p:cNvPr id="14" name="TextBox 13"/>
          <p:cNvSpPr txBox="1"/>
          <p:nvPr/>
        </p:nvSpPr>
        <p:spPr>
          <a:xfrm>
            <a:off x="3211859" y="6444227"/>
            <a:ext cx="8082725" cy="461665"/>
          </a:xfrm>
          <a:prstGeom prst="rect">
            <a:avLst/>
          </a:prstGeom>
          <a:noFill/>
        </p:spPr>
        <p:txBody>
          <a:bodyPr wrap="none" rtlCol="0">
            <a:spAutoFit/>
          </a:bodyPr>
          <a:lstStyle/>
          <a:p>
            <a:r>
              <a:rPr lang="en-US" dirty="0" err="1" smtClean="0">
                <a:latin typeface="+mn-lt"/>
              </a:rPr>
              <a:t>Calib</a:t>
            </a:r>
            <a:r>
              <a:rPr lang="en-US" dirty="0" smtClean="0">
                <a:latin typeface="+mn-lt"/>
              </a:rPr>
              <a:t>. coefficients calculated and stored in different blocks</a:t>
            </a:r>
          </a:p>
        </p:txBody>
      </p:sp>
      <p:sp>
        <p:nvSpPr>
          <p:cNvPr id="15" name="TextBox 14"/>
          <p:cNvSpPr txBox="1"/>
          <p:nvPr/>
        </p:nvSpPr>
        <p:spPr>
          <a:xfrm>
            <a:off x="673326" y="1310041"/>
            <a:ext cx="3617376" cy="1569660"/>
          </a:xfrm>
          <a:prstGeom prst="rect">
            <a:avLst/>
          </a:prstGeom>
          <a:noFill/>
        </p:spPr>
        <p:txBody>
          <a:bodyPr wrap="square" rtlCol="0">
            <a:spAutoFit/>
          </a:bodyPr>
          <a:lstStyle/>
          <a:p>
            <a:r>
              <a:rPr lang="en-US" sz="1800" dirty="0" smtClean="0">
                <a:solidFill>
                  <a:schemeClr val="accent3"/>
                </a:solidFill>
                <a:latin typeface="+mn-lt"/>
              </a:rPr>
              <a:t>Calibration System in </a:t>
            </a:r>
            <a:r>
              <a:rPr lang="en-US" dirty="0" smtClean="0">
                <a:solidFill>
                  <a:schemeClr val="accent3"/>
                </a:solidFill>
              </a:rPr>
              <a:t>Prototype</a:t>
            </a:r>
            <a:r>
              <a:rPr lang="en-US" sz="1800" dirty="0" smtClean="0">
                <a:solidFill>
                  <a:schemeClr val="accent3"/>
                </a:solidFill>
                <a:latin typeface="+mn-lt"/>
              </a:rPr>
              <a:t> </a:t>
            </a:r>
            <a:r>
              <a:rPr lang="en-US" sz="1800" dirty="0" smtClean="0">
                <a:solidFill>
                  <a:schemeClr val="accent3"/>
                </a:solidFill>
                <a:latin typeface="+mn-lt"/>
              </a:rPr>
              <a:t>Version of Cold ADC</a:t>
            </a:r>
          </a:p>
          <a:p>
            <a:endParaRPr lang="en-US" sz="1800" dirty="0">
              <a:solidFill>
                <a:schemeClr val="accent3"/>
              </a:solidFill>
              <a:latin typeface="+mn-lt"/>
            </a:endParaRPr>
          </a:p>
          <a:p>
            <a:endParaRPr lang="en-US" sz="1800" dirty="0" smtClean="0">
              <a:latin typeface="+mn-lt"/>
            </a:endParaRPr>
          </a:p>
          <a:p>
            <a:r>
              <a:rPr lang="en-US" sz="1200" b="1" dirty="0" smtClean="0">
                <a:solidFill>
                  <a:srgbClr val="7030A0"/>
                </a:solidFill>
                <a:latin typeface="+mn-lt"/>
              </a:rPr>
              <a:t>CAL_UNIT in different partition from rest of digital core</a:t>
            </a:r>
          </a:p>
        </p:txBody>
      </p:sp>
      <p:sp>
        <p:nvSpPr>
          <p:cNvPr id="16" name="TextBox 15"/>
          <p:cNvSpPr txBox="1"/>
          <p:nvPr/>
        </p:nvSpPr>
        <p:spPr>
          <a:xfrm>
            <a:off x="9165338" y="5414173"/>
            <a:ext cx="1676400" cy="523220"/>
          </a:xfrm>
          <a:prstGeom prst="rect">
            <a:avLst/>
          </a:prstGeom>
          <a:noFill/>
        </p:spPr>
        <p:txBody>
          <a:bodyPr wrap="square" rtlCol="0">
            <a:spAutoFit/>
          </a:bodyPr>
          <a:lstStyle/>
          <a:p>
            <a:r>
              <a:rPr lang="en-US" sz="1400" dirty="0" err="1" smtClean="0">
                <a:solidFill>
                  <a:srgbClr val="7030A0"/>
                </a:solidFill>
                <a:latin typeface="+mn-lt"/>
              </a:rPr>
              <a:t>Calib</a:t>
            </a:r>
            <a:r>
              <a:rPr lang="en-US" sz="1400" dirty="0" smtClean="0">
                <a:solidFill>
                  <a:srgbClr val="7030A0"/>
                </a:solidFill>
                <a:latin typeface="+mn-lt"/>
              </a:rPr>
              <a:t>. </a:t>
            </a:r>
            <a:r>
              <a:rPr lang="en-US" sz="1400" dirty="0" err="1" smtClean="0">
                <a:solidFill>
                  <a:srgbClr val="7030A0"/>
                </a:solidFill>
                <a:latin typeface="+mn-lt"/>
              </a:rPr>
              <a:t>coefficents</a:t>
            </a:r>
            <a:r>
              <a:rPr lang="en-US" sz="1400" dirty="0" smtClean="0">
                <a:solidFill>
                  <a:srgbClr val="7030A0"/>
                </a:solidFill>
                <a:latin typeface="+mn-lt"/>
              </a:rPr>
              <a:t> stored here</a:t>
            </a:r>
          </a:p>
        </p:txBody>
      </p:sp>
    </p:spTree>
    <p:extLst>
      <p:ext uri="{BB962C8B-B14F-4D97-AF65-F5344CB8AC3E}">
        <p14:creationId xmlns:p14="http://schemas.microsoft.com/office/powerpoint/2010/main" val="184343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84641" y="879677"/>
            <a:ext cx="11660432" cy="5578997"/>
          </a:xfrm>
          <a:prstGeom prst="rec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l"/>
            <a:endParaRPr lang="en-US">
              <a:latin typeface="Lato" panose="020F0502020204030203" pitchFamily="34" charset="0"/>
              <a:ea typeface="Lato" panose="020F0502020204030203" pitchFamily="34" charset="0"/>
              <a:cs typeface="Lato" panose="020F0502020204030203" pitchFamily="34" charset="0"/>
            </a:endParaRPr>
          </a:p>
        </p:txBody>
      </p:sp>
      <p:sp>
        <p:nvSpPr>
          <p:cNvPr id="2" name="Title 1">
            <a:extLst>
              <a:ext uri="{FF2B5EF4-FFF2-40B4-BE49-F238E27FC236}">
                <a16:creationId xmlns:a16="http://schemas.microsoft.com/office/drawing/2014/main" id="{3F943B71-4D58-4F25-9163-46FCFCA26EC6}"/>
              </a:ext>
            </a:extLst>
          </p:cNvPr>
          <p:cNvSpPr>
            <a:spLocks noGrp="1"/>
          </p:cNvSpPr>
          <p:nvPr>
            <p:ph type="title"/>
          </p:nvPr>
        </p:nvSpPr>
        <p:spPr/>
        <p:txBody>
          <a:bodyPr/>
          <a:lstStyle/>
          <a:p>
            <a:r>
              <a:rPr lang="en-US" dirty="0" smtClean="0"/>
              <a:t>… but we figured it out</a:t>
            </a:r>
            <a:endParaRPr lang="en-US" dirty="0"/>
          </a:p>
        </p:txBody>
      </p:sp>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2684361" y="1127156"/>
            <a:ext cx="6754543" cy="5019001"/>
          </a:xfrm>
          <a:prstGeom prst="rect">
            <a:avLst/>
          </a:prstGeom>
          <a:noFill/>
          <a:ln>
            <a:noFill/>
          </a:ln>
        </p:spPr>
      </p:pic>
      <p:cxnSp>
        <p:nvCxnSpPr>
          <p:cNvPr id="18" name="Straight Arrow Connector 17"/>
          <p:cNvCxnSpPr/>
          <p:nvPr/>
        </p:nvCxnSpPr>
        <p:spPr bwMode="auto">
          <a:xfrm flipV="1">
            <a:off x="3547960" y="2959019"/>
            <a:ext cx="1143001" cy="1785610"/>
          </a:xfrm>
          <a:prstGeom prst="straightConnector1">
            <a:avLst/>
          </a:prstGeom>
          <a:solidFill>
            <a:schemeClr val="accent1"/>
          </a:solidFill>
          <a:ln w="28575" cap="flat" cmpd="sng" algn="ctr">
            <a:solidFill>
              <a:srgbClr val="00B050"/>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TextBox 18"/>
          <p:cNvSpPr txBox="1"/>
          <p:nvPr/>
        </p:nvSpPr>
        <p:spPr>
          <a:xfrm>
            <a:off x="8925760" y="5231748"/>
            <a:ext cx="1676399" cy="523220"/>
          </a:xfrm>
          <a:prstGeom prst="rect">
            <a:avLst/>
          </a:prstGeom>
          <a:noFill/>
        </p:spPr>
        <p:txBody>
          <a:bodyPr wrap="square" rtlCol="0">
            <a:spAutoFit/>
          </a:bodyPr>
          <a:lstStyle/>
          <a:p>
            <a:r>
              <a:rPr lang="en-US" sz="1400" dirty="0" err="1" smtClean="0">
                <a:solidFill>
                  <a:srgbClr val="7030A0"/>
                </a:solidFill>
                <a:latin typeface="+mn-lt"/>
              </a:rPr>
              <a:t>Calib</a:t>
            </a:r>
            <a:r>
              <a:rPr lang="en-US" sz="1400" dirty="0" smtClean="0">
                <a:solidFill>
                  <a:srgbClr val="7030A0"/>
                </a:solidFill>
                <a:latin typeface="+mn-lt"/>
              </a:rPr>
              <a:t>. </a:t>
            </a:r>
            <a:r>
              <a:rPr lang="en-US" sz="1400" dirty="0" err="1" smtClean="0">
                <a:solidFill>
                  <a:srgbClr val="7030A0"/>
                </a:solidFill>
                <a:latin typeface="+mn-lt"/>
              </a:rPr>
              <a:t>coefficents</a:t>
            </a:r>
            <a:r>
              <a:rPr lang="en-US" sz="1400" dirty="0" smtClean="0">
                <a:solidFill>
                  <a:srgbClr val="7030A0"/>
                </a:solidFill>
                <a:latin typeface="+mn-lt"/>
              </a:rPr>
              <a:t> stored here</a:t>
            </a:r>
          </a:p>
        </p:txBody>
      </p:sp>
      <p:cxnSp>
        <p:nvCxnSpPr>
          <p:cNvPr id="20" name="Straight Arrow Connector 19"/>
          <p:cNvCxnSpPr/>
          <p:nvPr/>
        </p:nvCxnSpPr>
        <p:spPr bwMode="auto">
          <a:xfrm flipH="1" flipV="1">
            <a:off x="6899291" y="2945748"/>
            <a:ext cx="2719271" cy="2286000"/>
          </a:xfrm>
          <a:prstGeom prst="straightConnector1">
            <a:avLst/>
          </a:prstGeom>
          <a:solidFill>
            <a:schemeClr val="accent1"/>
          </a:solidFill>
          <a:ln w="28575" cap="flat" cmpd="sng" algn="ctr">
            <a:solidFill>
              <a:srgbClr val="00B050"/>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 name="TextBox 20"/>
          <p:cNvSpPr txBox="1"/>
          <p:nvPr/>
        </p:nvSpPr>
        <p:spPr>
          <a:xfrm>
            <a:off x="2557361" y="4787931"/>
            <a:ext cx="1981199" cy="523220"/>
          </a:xfrm>
          <a:prstGeom prst="rect">
            <a:avLst/>
          </a:prstGeom>
          <a:noFill/>
        </p:spPr>
        <p:txBody>
          <a:bodyPr wrap="square" rtlCol="0">
            <a:spAutoFit/>
          </a:bodyPr>
          <a:lstStyle/>
          <a:p>
            <a:r>
              <a:rPr lang="en-US" sz="1400" dirty="0" err="1" smtClean="0">
                <a:solidFill>
                  <a:srgbClr val="7030A0"/>
                </a:solidFill>
                <a:latin typeface="+mn-lt"/>
              </a:rPr>
              <a:t>Calib</a:t>
            </a:r>
            <a:r>
              <a:rPr lang="en-US" sz="1400" dirty="0" smtClean="0">
                <a:solidFill>
                  <a:srgbClr val="7030A0"/>
                </a:solidFill>
                <a:latin typeface="+mn-lt"/>
              </a:rPr>
              <a:t>. </a:t>
            </a:r>
            <a:r>
              <a:rPr lang="en-US" sz="1400" dirty="0" err="1" smtClean="0">
                <a:solidFill>
                  <a:srgbClr val="7030A0"/>
                </a:solidFill>
                <a:latin typeface="+mn-lt"/>
              </a:rPr>
              <a:t>coefficents</a:t>
            </a:r>
            <a:r>
              <a:rPr lang="en-US" sz="1400" dirty="0" smtClean="0">
                <a:solidFill>
                  <a:srgbClr val="7030A0"/>
                </a:solidFill>
                <a:latin typeface="+mn-lt"/>
              </a:rPr>
              <a:t> calculated here</a:t>
            </a:r>
          </a:p>
        </p:txBody>
      </p:sp>
      <p:sp>
        <p:nvSpPr>
          <p:cNvPr id="22" name="TextBox 21"/>
          <p:cNvSpPr txBox="1"/>
          <p:nvPr/>
        </p:nvSpPr>
        <p:spPr>
          <a:xfrm>
            <a:off x="3189709" y="6436116"/>
            <a:ext cx="8157233" cy="461665"/>
          </a:xfrm>
          <a:prstGeom prst="rect">
            <a:avLst/>
          </a:prstGeom>
          <a:noFill/>
        </p:spPr>
        <p:txBody>
          <a:bodyPr wrap="none" rtlCol="0">
            <a:spAutoFit/>
          </a:bodyPr>
          <a:lstStyle/>
          <a:p>
            <a:r>
              <a:rPr lang="en-US" dirty="0" err="1" smtClean="0">
                <a:latin typeface="+mn-lt"/>
              </a:rPr>
              <a:t>Calib</a:t>
            </a:r>
            <a:r>
              <a:rPr lang="en-US" dirty="0" smtClean="0">
                <a:latin typeface="+mn-lt"/>
              </a:rPr>
              <a:t> coefficients calculated and stored in the same block</a:t>
            </a:r>
          </a:p>
        </p:txBody>
      </p:sp>
      <p:sp>
        <p:nvSpPr>
          <p:cNvPr id="23" name="TextBox 22"/>
          <p:cNvSpPr txBox="1"/>
          <p:nvPr/>
        </p:nvSpPr>
        <p:spPr>
          <a:xfrm>
            <a:off x="806883" y="1223492"/>
            <a:ext cx="3287178" cy="1569660"/>
          </a:xfrm>
          <a:prstGeom prst="rect">
            <a:avLst/>
          </a:prstGeom>
          <a:noFill/>
        </p:spPr>
        <p:txBody>
          <a:bodyPr wrap="square" rtlCol="0">
            <a:spAutoFit/>
          </a:bodyPr>
          <a:lstStyle/>
          <a:p>
            <a:r>
              <a:rPr lang="en-US" sz="1800" dirty="0" smtClean="0">
                <a:solidFill>
                  <a:schemeClr val="accent3"/>
                </a:solidFill>
                <a:latin typeface="+mn-lt"/>
              </a:rPr>
              <a:t>Calibration System in </a:t>
            </a:r>
            <a:r>
              <a:rPr lang="en-US" sz="1800" dirty="0" smtClean="0">
                <a:solidFill>
                  <a:schemeClr val="accent3"/>
                </a:solidFill>
                <a:latin typeface="+mn-lt"/>
              </a:rPr>
              <a:t>Final </a:t>
            </a:r>
            <a:r>
              <a:rPr lang="en-US" sz="1800" dirty="0" smtClean="0">
                <a:solidFill>
                  <a:schemeClr val="accent3"/>
                </a:solidFill>
                <a:latin typeface="+mn-lt"/>
              </a:rPr>
              <a:t>Version of Cold ADC</a:t>
            </a:r>
          </a:p>
          <a:p>
            <a:endParaRPr lang="en-US" sz="1800" dirty="0">
              <a:solidFill>
                <a:schemeClr val="accent3"/>
              </a:solidFill>
              <a:latin typeface="+mn-lt"/>
            </a:endParaRPr>
          </a:p>
          <a:p>
            <a:endParaRPr lang="en-US" sz="1800" dirty="0" smtClean="0">
              <a:latin typeface="+mn-lt"/>
            </a:endParaRPr>
          </a:p>
          <a:p>
            <a:r>
              <a:rPr lang="en-US" sz="1200" b="1" dirty="0" smtClean="0">
                <a:solidFill>
                  <a:srgbClr val="7030A0"/>
                </a:solidFill>
                <a:latin typeface="+mn-lt"/>
              </a:rPr>
              <a:t>CAL_UNIT in same partition as rest of digital core</a:t>
            </a:r>
          </a:p>
        </p:txBody>
      </p:sp>
    </p:spTree>
    <p:extLst>
      <p:ext uri="{BB962C8B-B14F-4D97-AF65-F5344CB8AC3E}">
        <p14:creationId xmlns:p14="http://schemas.microsoft.com/office/powerpoint/2010/main" val="176654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3B71-4D58-4F25-9163-46FCFCA26EC6}"/>
              </a:ext>
            </a:extLst>
          </p:cNvPr>
          <p:cNvSpPr>
            <a:spLocks noGrp="1"/>
          </p:cNvSpPr>
          <p:nvPr>
            <p:ph type="title"/>
          </p:nvPr>
        </p:nvSpPr>
        <p:spPr/>
        <p:txBody>
          <a:bodyPr/>
          <a:lstStyle/>
          <a:p>
            <a:r>
              <a:rPr lang="en-US" dirty="0"/>
              <a:t>DUNE ColdADC Testing</a:t>
            </a:r>
          </a:p>
        </p:txBody>
      </p:sp>
      <p:pic>
        <p:nvPicPr>
          <p:cNvPr id="18" name="Picture 17">
            <a:extLst>
              <a:ext uri="{FF2B5EF4-FFF2-40B4-BE49-F238E27FC236}">
                <a16:creationId xmlns:a16="http://schemas.microsoft.com/office/drawing/2014/main" id="{0D2A8005-198A-4573-93AF-93CBBBC31CE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4323113" y="1872166"/>
            <a:ext cx="4267200" cy="3200400"/>
          </a:xfrm>
          <a:prstGeom prst="rect">
            <a:avLst/>
          </a:prstGeom>
          <a:ln>
            <a:noFill/>
          </a:ln>
          <a:effectLst>
            <a:softEdge rad="112500"/>
          </a:effectLst>
        </p:spPr>
      </p:pic>
      <p:sp>
        <p:nvSpPr>
          <p:cNvPr id="3" name="TextBox 2">
            <a:extLst>
              <a:ext uri="{FF2B5EF4-FFF2-40B4-BE49-F238E27FC236}">
                <a16:creationId xmlns:a16="http://schemas.microsoft.com/office/drawing/2014/main" id="{9F9A4FE8-2EF5-42F9-8F5B-041A50688D48}"/>
              </a:ext>
            </a:extLst>
          </p:cNvPr>
          <p:cNvSpPr txBox="1"/>
          <p:nvPr/>
        </p:nvSpPr>
        <p:spPr>
          <a:xfrm>
            <a:off x="5368517" y="5814263"/>
            <a:ext cx="2254692" cy="646331"/>
          </a:xfrm>
          <a:prstGeom prst="rect">
            <a:avLst/>
          </a:prstGeom>
          <a:noFill/>
        </p:spPr>
        <p:txBody>
          <a:bodyPr wrap="square" rtlCol="0">
            <a:spAutoFit/>
          </a:bodyPr>
          <a:lstStyle/>
          <a:p>
            <a:pPr algn="ctr"/>
            <a:r>
              <a:rPr lang="en-US" dirty="0">
                <a:solidFill>
                  <a:schemeClr val="accent2"/>
                </a:solidFill>
              </a:rPr>
              <a:t>Initial </a:t>
            </a:r>
            <a:r>
              <a:rPr lang="en-US" dirty="0" err="1">
                <a:solidFill>
                  <a:schemeClr val="accent2"/>
                </a:solidFill>
              </a:rPr>
              <a:t>bringup</a:t>
            </a:r>
            <a:r>
              <a:rPr lang="en-US" dirty="0">
                <a:solidFill>
                  <a:schemeClr val="accent2"/>
                </a:solidFill>
              </a:rPr>
              <a:t> in LN</a:t>
            </a:r>
            <a:r>
              <a:rPr lang="en-US" baseline="-25000" dirty="0">
                <a:solidFill>
                  <a:schemeClr val="accent2"/>
                </a:solidFill>
              </a:rPr>
              <a:t>2</a:t>
            </a:r>
            <a:r>
              <a:rPr lang="en-US" dirty="0">
                <a:solidFill>
                  <a:schemeClr val="accent2"/>
                </a:solidFill>
              </a:rPr>
              <a:t> bath at Fermilab</a:t>
            </a:r>
          </a:p>
        </p:txBody>
      </p:sp>
      <p:sp>
        <p:nvSpPr>
          <p:cNvPr id="21" name="TextBox 20">
            <a:extLst>
              <a:ext uri="{FF2B5EF4-FFF2-40B4-BE49-F238E27FC236}">
                <a16:creationId xmlns:a16="http://schemas.microsoft.com/office/drawing/2014/main" id="{575AEA58-4BAF-443B-B982-DEF1CE92407F}"/>
              </a:ext>
            </a:extLst>
          </p:cNvPr>
          <p:cNvSpPr txBox="1"/>
          <p:nvPr/>
        </p:nvSpPr>
        <p:spPr>
          <a:xfrm>
            <a:off x="964033" y="5814263"/>
            <a:ext cx="2698175" cy="369332"/>
          </a:xfrm>
          <a:prstGeom prst="rect">
            <a:avLst/>
          </a:prstGeom>
          <a:noFill/>
        </p:spPr>
        <p:txBody>
          <a:bodyPr wrap="none" rtlCol="0">
            <a:spAutoFit/>
          </a:bodyPr>
          <a:lstStyle/>
          <a:p>
            <a:pPr algn="ctr"/>
            <a:r>
              <a:rPr lang="en-US" dirty="0">
                <a:solidFill>
                  <a:schemeClr val="accent2"/>
                </a:solidFill>
              </a:rPr>
              <a:t>Die photo. 65 nm CMOS</a:t>
            </a:r>
          </a:p>
        </p:txBody>
      </p:sp>
      <p:pic>
        <p:nvPicPr>
          <p:cNvPr id="8" name="Content Placeholder 3">
            <a:extLst>
              <a:ext uri="{FF2B5EF4-FFF2-40B4-BE49-F238E27FC236}">
                <a16:creationId xmlns:a16="http://schemas.microsoft.com/office/drawing/2014/main" id="{0898A090-93BF-4F65-BF19-57608DB4A88B}"/>
              </a:ext>
            </a:extLst>
          </p:cNvPr>
          <p:cNvPicPr>
            <a:picLocks noGrp="1"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8660029" y="1338766"/>
            <a:ext cx="3197877" cy="4267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6E3D9FE5-184C-4611-A6CF-F8A5430AC85E}"/>
              </a:ext>
            </a:extLst>
          </p:cNvPr>
          <p:cNvSpPr txBox="1"/>
          <p:nvPr/>
        </p:nvSpPr>
        <p:spPr>
          <a:xfrm>
            <a:off x="8822163" y="5814263"/>
            <a:ext cx="2873607" cy="369332"/>
          </a:xfrm>
          <a:prstGeom prst="rect">
            <a:avLst/>
          </a:prstGeom>
          <a:noFill/>
        </p:spPr>
        <p:txBody>
          <a:bodyPr wrap="none" rtlCol="0">
            <a:spAutoFit/>
          </a:bodyPr>
          <a:lstStyle/>
          <a:p>
            <a:pPr algn="ctr"/>
            <a:r>
              <a:rPr lang="en-US" dirty="0">
                <a:solidFill>
                  <a:schemeClr val="accent2"/>
                </a:solidFill>
              </a:rPr>
              <a:t>Cold Test System at LBNL</a:t>
            </a:r>
          </a:p>
        </p:txBody>
      </p:sp>
      <p:pic>
        <p:nvPicPr>
          <p:cNvPr id="9" name="Picture 8">
            <a:extLst>
              <a:ext uri="{FF2B5EF4-FFF2-40B4-BE49-F238E27FC236}">
                <a16:creationId xmlns:a16="http://schemas.microsoft.com/office/drawing/2014/main" id="{5506BE07-E56A-AFB2-5096-C6B65D6234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8941" y="1338766"/>
            <a:ext cx="3808360" cy="4267199"/>
          </a:xfrm>
          <a:prstGeom prst="rect">
            <a:avLst/>
          </a:prstGeom>
          <a:ln>
            <a:noFill/>
          </a:ln>
          <a:effectLst>
            <a:softEdge rad="112500"/>
          </a:effectLst>
        </p:spPr>
      </p:pic>
    </p:spTree>
    <p:extLst>
      <p:ext uri="{BB962C8B-B14F-4D97-AF65-F5344CB8AC3E}">
        <p14:creationId xmlns:p14="http://schemas.microsoft.com/office/powerpoint/2010/main" val="8352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3B71-4D58-4F25-9163-46FCFCA26EC6}"/>
              </a:ext>
            </a:extLst>
          </p:cNvPr>
          <p:cNvSpPr>
            <a:spLocks noGrp="1"/>
          </p:cNvSpPr>
          <p:nvPr>
            <p:ph type="title"/>
          </p:nvPr>
        </p:nvSpPr>
        <p:spPr/>
        <p:txBody>
          <a:bodyPr/>
          <a:lstStyle/>
          <a:p>
            <a:r>
              <a:rPr lang="en-US" dirty="0"/>
              <a:t>DUNE ColdADC Testing</a:t>
            </a:r>
          </a:p>
        </p:txBody>
      </p:sp>
      <p:sp>
        <p:nvSpPr>
          <p:cNvPr id="14" name="TextBox 13">
            <a:extLst>
              <a:ext uri="{FF2B5EF4-FFF2-40B4-BE49-F238E27FC236}">
                <a16:creationId xmlns:a16="http://schemas.microsoft.com/office/drawing/2014/main" id="{FB855AFB-40D8-403E-B78D-ED083C8715E2}"/>
              </a:ext>
            </a:extLst>
          </p:cNvPr>
          <p:cNvSpPr txBox="1"/>
          <p:nvPr/>
        </p:nvSpPr>
        <p:spPr>
          <a:xfrm>
            <a:off x="321126" y="1050071"/>
            <a:ext cx="10845347" cy="646331"/>
          </a:xfrm>
          <a:prstGeom prst="rect">
            <a:avLst/>
          </a:prstGeom>
          <a:noFill/>
        </p:spPr>
        <p:txBody>
          <a:bodyPr wrap="square" rtlCol="0">
            <a:spAutoFit/>
          </a:bodyPr>
          <a:lstStyle/>
          <a:p>
            <a:r>
              <a:rPr lang="en-US" dirty="0">
                <a:latin typeface="+mn-lt"/>
              </a:rPr>
              <a:t>The DUNE Far Detector Cold ADC will have to operate for 30 years sealed in a cryostat and was designed using design techniques for reliability and custom simulation models. </a:t>
            </a:r>
            <a:r>
              <a:rPr lang="en-US" dirty="0"/>
              <a:t>Currently taking data at </a:t>
            </a:r>
            <a:r>
              <a:rPr lang="en-US" dirty="0" err="1">
                <a:latin typeface="+mn-lt"/>
              </a:rPr>
              <a:t>ProtoDUNE</a:t>
            </a:r>
            <a:r>
              <a:rPr lang="en-US" dirty="0">
                <a:latin typeface="+mn-lt"/>
              </a:rPr>
              <a:t>. </a:t>
            </a:r>
          </a:p>
        </p:txBody>
      </p:sp>
      <p:sp>
        <p:nvSpPr>
          <p:cNvPr id="12" name="TextBox 11">
            <a:extLst>
              <a:ext uri="{FF2B5EF4-FFF2-40B4-BE49-F238E27FC236}">
                <a16:creationId xmlns:a16="http://schemas.microsoft.com/office/drawing/2014/main" id="{1B106B59-76A7-48B8-96CB-3DA03AB01193}"/>
              </a:ext>
            </a:extLst>
          </p:cNvPr>
          <p:cNvSpPr txBox="1"/>
          <p:nvPr/>
        </p:nvSpPr>
        <p:spPr>
          <a:xfrm>
            <a:off x="6104975" y="5724657"/>
            <a:ext cx="3223959" cy="338554"/>
          </a:xfrm>
          <a:prstGeom prst="rect">
            <a:avLst/>
          </a:prstGeom>
          <a:noFill/>
        </p:spPr>
        <p:txBody>
          <a:bodyPr wrap="none" rtlCol="0">
            <a:spAutoFit/>
          </a:bodyPr>
          <a:lstStyle/>
          <a:p>
            <a:pPr algn="ctr"/>
            <a:r>
              <a:rPr lang="en-US" sz="1600" b="1" dirty="0"/>
              <a:t>IEEE Trans. Nuclear Science 2022</a:t>
            </a:r>
          </a:p>
        </p:txBody>
      </p:sp>
      <p:pic>
        <p:nvPicPr>
          <p:cNvPr id="1027" name="Picture 3" descr="LN2_ASIC3_LDO_Diff_Noise_ch2_v1">
            <a:extLst>
              <a:ext uri="{FF2B5EF4-FFF2-40B4-BE49-F238E27FC236}">
                <a16:creationId xmlns:a16="http://schemas.microsoft.com/office/drawing/2014/main" id="{432FA2E0-F3AD-4F1C-A4CE-26F43AF3BB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4825" y="2201052"/>
            <a:ext cx="3343532" cy="2515135"/>
          </a:xfrm>
          <a:prstGeom prst="rect">
            <a:avLst/>
          </a:prstGeom>
          <a:noFill/>
          <a:ln w="63500">
            <a:solidFill>
              <a:srgbClr val="171118"/>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descr="FFT14Hanning5binch4_39kHz">
            <a:extLst>
              <a:ext uri="{FF2B5EF4-FFF2-40B4-BE49-F238E27FC236}">
                <a16:creationId xmlns:a16="http://schemas.microsoft.com/office/drawing/2014/main" id="{7EFDF6E7-7D48-41E5-BA18-FD32AC6EB22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959341" y="2207579"/>
            <a:ext cx="3802799" cy="2531415"/>
          </a:xfrm>
          <a:prstGeom prst="rect">
            <a:avLst/>
          </a:prstGeom>
          <a:noFill/>
          <a:ln w="63500">
            <a:solidFill>
              <a:srgbClr val="171118"/>
            </a:solidFill>
            <a:miter lim="800000"/>
            <a:headEnd/>
            <a:tailEnd/>
          </a:ln>
          <a:extLst>
            <a:ext uri="{909E8E84-426E-40DD-AFC4-6F175D3DCCD1}">
              <a14:hiddenFill xmlns:a14="http://schemas.microsoft.com/office/drawing/2010/main">
                <a:solidFill>
                  <a:srgbClr val="FFFFFF"/>
                </a:solidFill>
              </a14:hiddenFill>
            </a:ext>
          </a:extLst>
        </p:spPr>
      </p:pic>
      <p:pic>
        <p:nvPicPr>
          <p:cNvPr id="1029" name="Picture 5" descr="LBNL Test Board">
            <a:extLst>
              <a:ext uri="{FF2B5EF4-FFF2-40B4-BE49-F238E27FC236}">
                <a16:creationId xmlns:a16="http://schemas.microsoft.com/office/drawing/2014/main" id="{A3FE3C98-F36E-460F-A4B5-402766DE50D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2970" y="1849261"/>
            <a:ext cx="3190875" cy="4181475"/>
          </a:xfrm>
          <a:prstGeom prst="rect">
            <a:avLst/>
          </a:prstGeom>
          <a:noFill/>
          <a:ln w="63500">
            <a:solidFill>
              <a:srgbClr val="171118"/>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366D213-3E80-4169-92C7-CE837D20887B}"/>
              </a:ext>
            </a:extLst>
          </p:cNvPr>
          <p:cNvSpPr txBox="1"/>
          <p:nvPr/>
        </p:nvSpPr>
        <p:spPr>
          <a:xfrm>
            <a:off x="4550864" y="5369634"/>
            <a:ext cx="6332182" cy="369332"/>
          </a:xfrm>
          <a:prstGeom prst="rect">
            <a:avLst/>
          </a:prstGeom>
          <a:noFill/>
        </p:spPr>
        <p:txBody>
          <a:bodyPr wrap="none" rtlCol="0">
            <a:spAutoFit/>
          </a:bodyPr>
          <a:lstStyle/>
          <a:p>
            <a:pPr algn="ctr"/>
            <a:r>
              <a:rPr lang="en-US" dirty="0"/>
              <a:t>138 µV-rms noise (~ 0.2 LSB @ 12 bits) with 21 </a:t>
            </a:r>
            <a:r>
              <a:rPr lang="en-US" dirty="0" err="1"/>
              <a:t>mW</a:t>
            </a:r>
            <a:r>
              <a:rPr lang="en-US" dirty="0"/>
              <a:t> / channel </a:t>
            </a:r>
          </a:p>
        </p:txBody>
      </p:sp>
      <p:sp>
        <p:nvSpPr>
          <p:cNvPr id="7" name="Rectangle 6">
            <a:extLst>
              <a:ext uri="{FF2B5EF4-FFF2-40B4-BE49-F238E27FC236}">
                <a16:creationId xmlns:a16="http://schemas.microsoft.com/office/drawing/2014/main" id="{A11F32AB-70EA-C7E3-2416-C4F0E21FA485}"/>
              </a:ext>
            </a:extLst>
          </p:cNvPr>
          <p:cNvSpPr/>
          <p:nvPr/>
        </p:nvSpPr>
        <p:spPr bwMode="auto">
          <a:xfrm>
            <a:off x="4029837" y="1798461"/>
            <a:ext cx="7797293" cy="360111"/>
          </a:xfrm>
          <a:prstGeom prst="rect">
            <a:avLst/>
          </a:prstGeom>
          <a:solidFill>
            <a:srgbClr val="171118"/>
          </a:solidFill>
          <a:ln>
            <a:noFill/>
          </a:ln>
        </p:spPr>
        <p:txBody>
          <a:bodyPr vert="horz" wrap="square" lIns="91440" tIns="45720" rIns="91440" bIns="45720" numCol="1" rtlCol="0" anchor="t" anchorCtr="0" compatLnSpc="1">
            <a:prstTxWarp prst="textNoShape">
              <a:avLst/>
            </a:prstTxWarp>
          </a:bodyPr>
          <a:lstStyle/>
          <a:p>
            <a:pPr algn="ctr"/>
            <a:r>
              <a:rPr lang="en-US" dirty="0">
                <a:solidFill>
                  <a:schemeClr val="accent2"/>
                </a:solidFill>
                <a:latin typeface="Lato" panose="020F0502020204030203" pitchFamily="34" charset="0"/>
                <a:ea typeface="Lato" panose="020F0502020204030203" pitchFamily="34" charset="0"/>
                <a:cs typeface="Lato" panose="020F0502020204030203" pitchFamily="34" charset="0"/>
              </a:rPr>
              <a:t>Measured Performance</a:t>
            </a:r>
          </a:p>
        </p:txBody>
      </p:sp>
      <p:sp>
        <p:nvSpPr>
          <p:cNvPr id="8" name="Rectangle 7">
            <a:extLst>
              <a:ext uri="{FF2B5EF4-FFF2-40B4-BE49-F238E27FC236}">
                <a16:creationId xmlns:a16="http://schemas.microsoft.com/office/drawing/2014/main" id="{F8D46506-E8E7-58EF-3281-F8819A17FDA0}"/>
              </a:ext>
            </a:extLst>
          </p:cNvPr>
          <p:cNvSpPr/>
          <p:nvPr/>
        </p:nvSpPr>
        <p:spPr bwMode="auto">
          <a:xfrm>
            <a:off x="4029836" y="4766977"/>
            <a:ext cx="3469719" cy="523220"/>
          </a:xfrm>
          <a:prstGeom prst="rect">
            <a:avLst/>
          </a:prstGeom>
          <a:solidFill>
            <a:srgbClr val="171118"/>
          </a:solidFill>
          <a:ln>
            <a:noFill/>
          </a:ln>
        </p:spPr>
        <p:txBody>
          <a:bodyPr vert="horz" wrap="square" lIns="91440" tIns="45720" rIns="91440" bIns="45720" numCol="1" rtlCol="0" anchor="t" anchorCtr="0" compatLnSpc="1">
            <a:prstTxWarp prst="textNoShape">
              <a:avLst/>
            </a:prstTxWarp>
          </a:bodyPr>
          <a:lstStyle/>
          <a:p>
            <a:pPr algn="ctr"/>
            <a:r>
              <a:rPr lang="en-US" sz="1400" dirty="0">
                <a:solidFill>
                  <a:schemeClr val="accent2"/>
                </a:solidFill>
                <a:latin typeface="Lato" panose="020F0502020204030203" pitchFamily="34" charset="77"/>
              </a:rPr>
              <a:t>Superior Noise Performance at Cold Temperature (well below preamp noise)</a:t>
            </a:r>
          </a:p>
        </p:txBody>
      </p:sp>
      <p:sp>
        <p:nvSpPr>
          <p:cNvPr id="9" name="Rectangle 8">
            <a:extLst>
              <a:ext uri="{FF2B5EF4-FFF2-40B4-BE49-F238E27FC236}">
                <a16:creationId xmlns:a16="http://schemas.microsoft.com/office/drawing/2014/main" id="{F0ECC825-F786-1E45-81B9-1D873DF9EA7F}"/>
              </a:ext>
            </a:extLst>
          </p:cNvPr>
          <p:cNvSpPr/>
          <p:nvPr/>
        </p:nvSpPr>
        <p:spPr bwMode="auto">
          <a:xfrm>
            <a:off x="7894755" y="4766977"/>
            <a:ext cx="3932375" cy="523220"/>
          </a:xfrm>
          <a:prstGeom prst="rect">
            <a:avLst/>
          </a:prstGeom>
          <a:solidFill>
            <a:srgbClr val="171118"/>
          </a:solidFill>
          <a:ln>
            <a:noFill/>
          </a:ln>
        </p:spPr>
        <p:txBody>
          <a:bodyPr vert="horz" wrap="square" lIns="91440" tIns="45720" rIns="91440" bIns="45720" numCol="1" rtlCol="0" anchor="t" anchorCtr="0" compatLnSpc="1">
            <a:prstTxWarp prst="textNoShape">
              <a:avLst/>
            </a:prstTxWarp>
          </a:bodyPr>
          <a:lstStyle/>
          <a:p>
            <a:pPr algn="ctr"/>
            <a:r>
              <a:rPr lang="en-US" sz="1400" dirty="0">
                <a:solidFill>
                  <a:schemeClr val="accent2"/>
                </a:solidFill>
                <a:latin typeface="+mn-lt"/>
              </a:rPr>
              <a:t>Excellent dynamic performance </a:t>
            </a:r>
          </a:p>
          <a:p>
            <a:pPr algn="ctr"/>
            <a:r>
              <a:rPr lang="en-US" sz="1400" dirty="0">
                <a:solidFill>
                  <a:schemeClr val="accent2"/>
                </a:solidFill>
                <a:latin typeface="+mn-lt"/>
              </a:rPr>
              <a:t>(73.34 dB SNDR)</a:t>
            </a:r>
            <a:endParaRPr lang="en-US" sz="1100" dirty="0">
              <a:solidFill>
                <a:schemeClr val="accent2"/>
              </a:solidFill>
              <a:latin typeface="+mn-lt"/>
            </a:endParaRPr>
          </a:p>
        </p:txBody>
      </p:sp>
      <p:sp>
        <p:nvSpPr>
          <p:cNvPr id="11" name="Rectangle 10">
            <a:extLst>
              <a:ext uri="{FF2B5EF4-FFF2-40B4-BE49-F238E27FC236}">
                <a16:creationId xmlns:a16="http://schemas.microsoft.com/office/drawing/2014/main" id="{5E7EF573-CC44-C935-4699-263FC067D8BE}"/>
              </a:ext>
            </a:extLst>
          </p:cNvPr>
          <p:cNvSpPr/>
          <p:nvPr/>
        </p:nvSpPr>
        <p:spPr bwMode="auto">
          <a:xfrm>
            <a:off x="0" y="6110172"/>
            <a:ext cx="12192000" cy="756039"/>
          </a:xfrm>
          <a:prstGeom prst="rect">
            <a:avLst/>
          </a:prstGeom>
          <a:gradFill>
            <a:gsLst>
              <a:gs pos="39000">
                <a:schemeClr val="accent1"/>
              </a:gs>
              <a:gs pos="100000">
                <a:schemeClr val="accent2"/>
              </a:gs>
            </a:gsLst>
            <a:lin ang="2700000" scaled="1"/>
          </a:gradFill>
          <a:ln>
            <a:noFill/>
          </a:ln>
        </p:spPr>
        <p:txBody>
          <a:bodyPr vert="horz" wrap="square" lIns="91440" tIns="45720" rIns="91440" bIns="45720" numCol="1" rtlCol="0" anchor="t" anchorCtr="0" compatLnSpc="1">
            <a:prstTxWarp prst="textNoShape">
              <a:avLst/>
            </a:prstTxWarp>
          </a:bodyPr>
          <a:lstStyle/>
          <a:p>
            <a:pPr algn="ctr"/>
            <a:r>
              <a:rPr lang="en-US" sz="2200" b="1" dirty="0">
                <a:latin typeface="Lato" panose="020F0502020204030203" pitchFamily="34" charset="77"/>
              </a:rPr>
              <a:t>Achieved better noise performance than commercial solution </a:t>
            </a:r>
          </a:p>
          <a:p>
            <a:pPr algn="ctr"/>
            <a:r>
              <a:rPr lang="en-US" sz="2200" b="1" dirty="0">
                <a:latin typeface="Lato" panose="020F0502020204030203" pitchFamily="34" charset="77"/>
              </a:rPr>
              <a:t>used in Short Baseline Neutrino Detector (SBND) Experiment</a:t>
            </a:r>
          </a:p>
        </p:txBody>
      </p:sp>
    </p:spTree>
    <p:extLst>
      <p:ext uri="{BB962C8B-B14F-4D97-AF65-F5344CB8AC3E}">
        <p14:creationId xmlns:p14="http://schemas.microsoft.com/office/powerpoint/2010/main" val="335846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043F-31CA-46E3-9F10-84B2AEB6732A}"/>
              </a:ext>
            </a:extLst>
          </p:cNvPr>
          <p:cNvSpPr>
            <a:spLocks noGrp="1"/>
          </p:cNvSpPr>
          <p:nvPr>
            <p:ph type="title"/>
          </p:nvPr>
        </p:nvSpPr>
        <p:spPr/>
        <p:txBody>
          <a:bodyPr/>
          <a:lstStyle/>
          <a:p>
            <a:r>
              <a:rPr lang="en-US" cap="none" dirty="0" smtClean="0"/>
              <a:t>Conclusion</a:t>
            </a:r>
            <a:endParaRPr lang="en-US" dirty="0"/>
          </a:p>
        </p:txBody>
      </p:sp>
      <p:sp>
        <p:nvSpPr>
          <p:cNvPr id="3" name="Text Placeholder 2">
            <a:extLst>
              <a:ext uri="{FF2B5EF4-FFF2-40B4-BE49-F238E27FC236}">
                <a16:creationId xmlns:a16="http://schemas.microsoft.com/office/drawing/2014/main" id="{1056FA69-7A30-4C7B-EC2D-36A3B311B637}"/>
              </a:ext>
            </a:extLst>
          </p:cNvPr>
          <p:cNvSpPr>
            <a:spLocks noGrp="1"/>
          </p:cNvSpPr>
          <p:nvPr>
            <p:ph type="body" sz="quarter" idx="10"/>
          </p:nvPr>
        </p:nvSpPr>
        <p:spPr>
          <a:xfrm>
            <a:off x="672662" y="1040552"/>
            <a:ext cx="11009262" cy="5312951"/>
          </a:xfrm>
        </p:spPr>
        <p:txBody>
          <a:bodyPr>
            <a:normAutofit fontScale="77500" lnSpcReduction="20000"/>
          </a:bodyPr>
          <a:lstStyle/>
          <a:p>
            <a:pPr>
              <a:lnSpc>
                <a:spcPct val="110000"/>
              </a:lnSpc>
              <a:spcBef>
                <a:spcPts val="1400"/>
              </a:spcBef>
              <a:spcAft>
                <a:spcPts val="600"/>
              </a:spcAft>
            </a:pPr>
            <a:r>
              <a:rPr lang="en-US" sz="3200" dirty="0" smtClean="0">
                <a:solidFill>
                  <a:schemeClr val="tx1"/>
                </a:solidFill>
                <a:latin typeface="+mn-lt"/>
              </a:rPr>
              <a:t>While inter-institution collaborations can be challenging, they can be powerful force multipliers, increasing the collective reach of DOE and University IC Design Groups</a:t>
            </a:r>
          </a:p>
          <a:p>
            <a:pPr>
              <a:lnSpc>
                <a:spcPct val="110000"/>
              </a:lnSpc>
              <a:spcBef>
                <a:spcPts val="1400"/>
              </a:spcBef>
              <a:spcAft>
                <a:spcPts val="600"/>
              </a:spcAft>
            </a:pPr>
            <a:r>
              <a:rPr lang="en-US" sz="3200" dirty="0" err="1" smtClean="0">
                <a:solidFill>
                  <a:schemeClr val="tx1"/>
                </a:solidFill>
                <a:latin typeface="+mn-lt"/>
              </a:rPr>
              <a:t>ColdADC</a:t>
            </a:r>
            <a:r>
              <a:rPr lang="en-US" sz="3200" dirty="0" smtClean="0">
                <a:solidFill>
                  <a:schemeClr val="tx1"/>
                </a:solidFill>
                <a:latin typeface="+mn-lt"/>
              </a:rPr>
              <a:t> </a:t>
            </a:r>
            <a:r>
              <a:rPr lang="en-US" sz="3200" dirty="0">
                <a:solidFill>
                  <a:schemeClr val="tx1"/>
                </a:solidFill>
                <a:latin typeface="+mn-lt"/>
              </a:rPr>
              <a:t>successfully developed by three-lab team to instrument a neutrino detector while immersed in liquid Argon</a:t>
            </a:r>
          </a:p>
          <a:p>
            <a:pPr marL="257175" indent="-257175">
              <a:lnSpc>
                <a:spcPct val="110000"/>
              </a:lnSpc>
              <a:spcBef>
                <a:spcPts val="1400"/>
              </a:spcBef>
              <a:spcAft>
                <a:spcPts val="600"/>
              </a:spcAft>
              <a:buFont typeface="Arial" panose="020B0604020202020204" pitchFamily="34" charset="0"/>
              <a:buChar char="•"/>
            </a:pPr>
            <a:r>
              <a:rPr lang="en-US" sz="3200" dirty="0">
                <a:solidFill>
                  <a:schemeClr val="tx1"/>
                </a:solidFill>
                <a:latin typeface="+mn-lt"/>
              </a:rPr>
              <a:t>Keeping a clean, synced data repository that ensured everyone was able to share data seamlessly was essential</a:t>
            </a:r>
          </a:p>
          <a:p>
            <a:pPr marL="257175" indent="-257175">
              <a:lnSpc>
                <a:spcPct val="110000"/>
              </a:lnSpc>
              <a:spcBef>
                <a:spcPts val="1400"/>
              </a:spcBef>
              <a:spcAft>
                <a:spcPts val="600"/>
              </a:spcAft>
              <a:buFont typeface="Arial" panose="020B0604020202020204" pitchFamily="34" charset="0"/>
              <a:buChar char="•"/>
            </a:pPr>
            <a:r>
              <a:rPr lang="en-US" sz="3200" dirty="0">
                <a:solidFill>
                  <a:schemeClr val="tx1"/>
                </a:solidFill>
                <a:latin typeface="+mn-lt"/>
              </a:rPr>
              <a:t>Final chip met requirements, can be operated over a 250 °C range, and gives better noise performance than commercial ADCs</a:t>
            </a:r>
          </a:p>
          <a:p>
            <a:pPr marL="257175" indent="-257175">
              <a:lnSpc>
                <a:spcPct val="110000"/>
              </a:lnSpc>
              <a:spcBef>
                <a:spcPts val="1400"/>
              </a:spcBef>
              <a:spcAft>
                <a:spcPts val="600"/>
              </a:spcAft>
              <a:buFont typeface="Arial" panose="020B0604020202020204" pitchFamily="34" charset="0"/>
              <a:buChar char="•"/>
            </a:pPr>
            <a:r>
              <a:rPr lang="en-US" sz="3200" dirty="0">
                <a:solidFill>
                  <a:schemeClr val="tx1"/>
                </a:solidFill>
                <a:latin typeface="+mn-lt"/>
              </a:rPr>
              <a:t>Approximately 40,000 ColdADC ASICs (reading out 640,000 wire channels) will be deployed at the DUNE Far Detector complex and will be immersed in liquid Argon for the duration of the experiment.</a:t>
            </a:r>
            <a:endParaRPr lang="en-US" sz="3200" dirty="0">
              <a:solidFill>
                <a:schemeClr val="tx1"/>
              </a:solidFill>
            </a:endParaRPr>
          </a:p>
        </p:txBody>
      </p:sp>
    </p:spTree>
    <p:extLst>
      <p:ext uri="{BB962C8B-B14F-4D97-AF65-F5344CB8AC3E}">
        <p14:creationId xmlns:p14="http://schemas.microsoft.com/office/powerpoint/2010/main" val="313521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67218" y="1250949"/>
            <a:ext cx="9829800" cy="5105400"/>
          </a:xfrm>
          <a:prstGeom prst="rect">
            <a:avLst/>
          </a:prstGeom>
        </p:spPr>
      </p:pic>
      <p:sp>
        <p:nvSpPr>
          <p:cNvPr id="1355" name="Google Shape;1355;p3"/>
          <p:cNvSpPr txBox="1">
            <a:spLocks noGrp="1"/>
          </p:cNvSpPr>
          <p:nvPr>
            <p:ph type="sldNum" idx="12"/>
          </p:nvPr>
        </p:nvSpPr>
        <p:spPr>
          <a:xfrm>
            <a:off x="10851411" y="6356349"/>
            <a:ext cx="70886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16</a:t>
            </a:fld>
            <a:endParaRPr/>
          </a:p>
        </p:txBody>
      </p:sp>
      <p:sp>
        <p:nvSpPr>
          <p:cNvPr id="2" name="TextBox 1"/>
          <p:cNvSpPr txBox="1"/>
          <p:nvPr/>
        </p:nvSpPr>
        <p:spPr>
          <a:xfrm>
            <a:off x="1276350" y="5686425"/>
            <a:ext cx="813043" cy="369332"/>
          </a:xfrm>
          <a:prstGeom prst="rect">
            <a:avLst/>
          </a:prstGeom>
          <a:noFill/>
        </p:spPr>
        <p:txBody>
          <a:bodyPr wrap="none" rtlCol="0">
            <a:spAutoFit/>
          </a:bodyPr>
          <a:lstStyle/>
          <a:p>
            <a:r>
              <a:rPr lang="en-US" dirty="0">
                <a:solidFill>
                  <a:schemeClr val="bg1"/>
                </a:solidFill>
              </a:rPr>
              <a:t>1980s</a:t>
            </a:r>
          </a:p>
        </p:txBody>
      </p:sp>
      <p:sp>
        <p:nvSpPr>
          <p:cNvPr id="7" name="TextBox 6"/>
          <p:cNvSpPr txBox="1"/>
          <p:nvPr/>
        </p:nvSpPr>
        <p:spPr>
          <a:xfrm>
            <a:off x="3025854" y="5686425"/>
            <a:ext cx="813043" cy="369332"/>
          </a:xfrm>
          <a:prstGeom prst="rect">
            <a:avLst/>
          </a:prstGeom>
          <a:noFill/>
        </p:spPr>
        <p:txBody>
          <a:bodyPr wrap="none" rtlCol="0">
            <a:spAutoFit/>
          </a:bodyPr>
          <a:lstStyle/>
          <a:p>
            <a:r>
              <a:rPr lang="en-US" dirty="0">
                <a:solidFill>
                  <a:schemeClr val="bg1"/>
                </a:solidFill>
              </a:rPr>
              <a:t>1990s</a:t>
            </a:r>
          </a:p>
        </p:txBody>
      </p:sp>
      <p:sp>
        <p:nvSpPr>
          <p:cNvPr id="8" name="TextBox 7"/>
          <p:cNvSpPr txBox="1"/>
          <p:nvPr/>
        </p:nvSpPr>
        <p:spPr>
          <a:xfrm>
            <a:off x="4949036" y="5686425"/>
            <a:ext cx="813043" cy="369332"/>
          </a:xfrm>
          <a:prstGeom prst="rect">
            <a:avLst/>
          </a:prstGeom>
          <a:noFill/>
        </p:spPr>
        <p:txBody>
          <a:bodyPr wrap="none" rtlCol="0">
            <a:spAutoFit/>
          </a:bodyPr>
          <a:lstStyle/>
          <a:p>
            <a:r>
              <a:rPr lang="en-US" dirty="0">
                <a:solidFill>
                  <a:schemeClr val="bg1"/>
                </a:solidFill>
              </a:rPr>
              <a:t>2000s</a:t>
            </a:r>
          </a:p>
        </p:txBody>
      </p:sp>
      <p:sp>
        <p:nvSpPr>
          <p:cNvPr id="9" name="TextBox 8"/>
          <p:cNvSpPr txBox="1"/>
          <p:nvPr/>
        </p:nvSpPr>
        <p:spPr>
          <a:xfrm>
            <a:off x="7530598" y="6045717"/>
            <a:ext cx="1697901" cy="369332"/>
          </a:xfrm>
          <a:prstGeom prst="rect">
            <a:avLst/>
          </a:prstGeom>
          <a:noFill/>
        </p:spPr>
        <p:txBody>
          <a:bodyPr wrap="none" rtlCol="0">
            <a:spAutoFit/>
          </a:bodyPr>
          <a:lstStyle/>
          <a:p>
            <a:r>
              <a:rPr lang="en-US" dirty="0">
                <a:solidFill>
                  <a:schemeClr val="bg1"/>
                </a:solidFill>
              </a:rPr>
              <a:t>2010s – 2020s</a:t>
            </a:r>
          </a:p>
        </p:txBody>
      </p:sp>
      <p:sp>
        <p:nvSpPr>
          <p:cNvPr id="10" name="TextBox 9"/>
          <p:cNvSpPr txBox="1"/>
          <p:nvPr/>
        </p:nvSpPr>
        <p:spPr>
          <a:xfrm>
            <a:off x="10038210" y="6055757"/>
            <a:ext cx="941283" cy="369332"/>
          </a:xfrm>
          <a:prstGeom prst="rect">
            <a:avLst/>
          </a:prstGeom>
          <a:noFill/>
        </p:spPr>
        <p:txBody>
          <a:bodyPr wrap="none" rtlCol="0">
            <a:spAutoFit/>
          </a:bodyPr>
          <a:lstStyle/>
          <a:p>
            <a:r>
              <a:rPr lang="en-US" dirty="0">
                <a:solidFill>
                  <a:schemeClr val="bg1"/>
                </a:solidFill>
              </a:rPr>
              <a:t>2030s?</a:t>
            </a:r>
          </a:p>
        </p:txBody>
      </p:sp>
      <p:sp>
        <p:nvSpPr>
          <p:cNvPr id="11" name="TextBox 10">
            <a:extLst>
              <a:ext uri="{FF2B5EF4-FFF2-40B4-BE49-F238E27FC236}">
                <a16:creationId xmlns:a16="http://schemas.microsoft.com/office/drawing/2014/main" id="{5413F3D4-8FB4-4F9B-9BF7-7E6938376DA9}"/>
              </a:ext>
            </a:extLst>
          </p:cNvPr>
          <p:cNvSpPr txBox="1"/>
          <p:nvPr/>
        </p:nvSpPr>
        <p:spPr>
          <a:xfrm>
            <a:off x="3432376" y="6286589"/>
            <a:ext cx="1515158" cy="276999"/>
          </a:xfrm>
          <a:prstGeom prst="rect">
            <a:avLst/>
          </a:prstGeom>
          <a:noFill/>
        </p:spPr>
        <p:txBody>
          <a:bodyPr wrap="none" rtlCol="0">
            <a:spAutoFit/>
          </a:bodyPr>
          <a:lstStyle/>
          <a:p>
            <a:r>
              <a:rPr lang="en-US" sz="1200" b="1" dirty="0"/>
              <a:t>M Garcia-</a:t>
            </a:r>
            <a:r>
              <a:rPr lang="en-US" sz="1200" b="1" dirty="0" err="1"/>
              <a:t>Sciveres</a:t>
            </a:r>
            <a:endParaRPr lang="en-US" sz="1200" b="1" dirty="0"/>
          </a:p>
        </p:txBody>
      </p:sp>
      <p:sp>
        <p:nvSpPr>
          <p:cNvPr id="4" name="TextBox 3"/>
          <p:cNvSpPr txBox="1"/>
          <p:nvPr/>
        </p:nvSpPr>
        <p:spPr>
          <a:xfrm>
            <a:off x="2895600" y="4219575"/>
            <a:ext cx="761747" cy="369332"/>
          </a:xfrm>
          <a:prstGeom prst="rect">
            <a:avLst/>
          </a:prstGeom>
          <a:noFill/>
        </p:spPr>
        <p:txBody>
          <a:bodyPr wrap="none" rtlCol="0">
            <a:spAutoFit/>
          </a:bodyPr>
          <a:lstStyle/>
          <a:p>
            <a:r>
              <a:rPr lang="en-US" dirty="0"/>
              <a:t>(EEs)</a:t>
            </a:r>
          </a:p>
        </p:txBody>
      </p:sp>
      <p:sp>
        <p:nvSpPr>
          <p:cNvPr id="14" name="Title 1">
            <a:extLst>
              <a:ext uri="{FF2B5EF4-FFF2-40B4-BE49-F238E27FC236}">
                <a16:creationId xmlns:a16="http://schemas.microsoft.com/office/drawing/2014/main" id="{8FA0043F-31CA-46E3-9F10-84B2AEB6732A}"/>
              </a:ext>
            </a:extLst>
          </p:cNvPr>
          <p:cNvSpPr>
            <a:spLocks noGrp="1"/>
          </p:cNvSpPr>
          <p:nvPr>
            <p:ph type="title"/>
          </p:nvPr>
        </p:nvSpPr>
        <p:spPr>
          <a:xfrm>
            <a:off x="672663" y="333588"/>
            <a:ext cx="11009263" cy="706964"/>
          </a:xfrm>
        </p:spPr>
        <p:txBody>
          <a:bodyPr/>
          <a:lstStyle/>
          <a:p>
            <a:pPr algn="ctr"/>
            <a:r>
              <a:rPr lang="en-US" sz="4000" b="0" cap="none" dirty="0" smtClean="0">
                <a:solidFill>
                  <a:schemeClr val="accent2"/>
                </a:solidFill>
              </a:rPr>
              <a:t>Final Though (Courtesy M. Garcia-</a:t>
            </a:r>
            <a:r>
              <a:rPr lang="en-US" sz="4000" b="0" cap="none" dirty="0" err="1" smtClean="0">
                <a:solidFill>
                  <a:schemeClr val="accent2"/>
                </a:solidFill>
              </a:rPr>
              <a:t>Sciveres</a:t>
            </a:r>
            <a:r>
              <a:rPr lang="en-US" sz="4000" b="0" cap="none" dirty="0" smtClean="0">
                <a:solidFill>
                  <a:schemeClr val="accent2"/>
                </a:solidFill>
              </a:rPr>
              <a:t>)</a:t>
            </a:r>
            <a:endParaRPr lang="en-US" sz="4000" b="0" dirty="0">
              <a:solidFill>
                <a:schemeClr val="accent2"/>
              </a:solidFill>
            </a:endParaRPr>
          </a:p>
        </p:txBody>
      </p:sp>
    </p:spTree>
    <p:extLst>
      <p:ext uri="{BB962C8B-B14F-4D97-AF65-F5344CB8AC3E}">
        <p14:creationId xmlns:p14="http://schemas.microsoft.com/office/powerpoint/2010/main" val="3454523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8C2E2C-B26B-6F4E-AB49-C52094B9A0F2}"/>
              </a:ext>
            </a:extLst>
          </p:cNvPr>
          <p:cNvSpPr>
            <a:spLocks noGrp="1"/>
          </p:cNvSpPr>
          <p:nvPr>
            <p:ph type="title"/>
          </p:nvPr>
        </p:nvSpPr>
        <p:spPr/>
        <p:txBody>
          <a:bodyPr/>
          <a:lstStyle/>
          <a:p>
            <a:r>
              <a:rPr lang="en-US" dirty="0"/>
              <a:t>Thank You</a:t>
            </a:r>
          </a:p>
        </p:txBody>
      </p:sp>
      <p:pic>
        <p:nvPicPr>
          <p:cNvPr id="7" name="Content Placeholder 7" descr="A view of a city&#10;&#10;Description automatically generated">
            <a:extLst>
              <a:ext uri="{FF2B5EF4-FFF2-40B4-BE49-F238E27FC236}">
                <a16:creationId xmlns:a16="http://schemas.microsoft.com/office/drawing/2014/main" id="{18CF2CC9-8523-4048-80E2-3729250D7348}"/>
              </a:ext>
            </a:extLst>
          </p:cNvPr>
          <p:cNvPicPr>
            <a:picLocks noGrp="1" noChangeAspect="1"/>
          </p:cNvPicPr>
          <p:nvPr>
            <p:ph idx="4294967295"/>
          </p:nvPr>
        </p:nvPicPr>
        <p:blipFill>
          <a:blip r:embed="rId3"/>
          <a:stretch>
            <a:fillRect/>
          </a:stretch>
        </p:blipFill>
        <p:spPr>
          <a:xfrm>
            <a:off x="2638425" y="1257300"/>
            <a:ext cx="6915150" cy="4610100"/>
          </a:xfrm>
          <a:prstGeom prst="rect">
            <a:avLst/>
          </a:prstGeom>
          <a:ln>
            <a:noFill/>
          </a:ln>
          <a:effectLst>
            <a:softEdge rad="112500"/>
          </a:effectLst>
        </p:spPr>
      </p:pic>
      <p:sp>
        <p:nvSpPr>
          <p:cNvPr id="5" name="Rectangle 4"/>
          <p:cNvSpPr/>
          <p:nvPr/>
        </p:nvSpPr>
        <p:spPr>
          <a:xfrm>
            <a:off x="520700" y="6030436"/>
            <a:ext cx="11303000" cy="369332"/>
          </a:xfrm>
          <a:prstGeom prst="rect">
            <a:avLst/>
          </a:prstGeom>
        </p:spPr>
        <p:txBody>
          <a:bodyPr wrap="square">
            <a:spAutoFit/>
          </a:bodyPr>
          <a:lstStyle/>
          <a:p>
            <a:pPr algn="ctr"/>
            <a:r>
              <a:rPr lang="en-US" dirty="0">
                <a:solidFill>
                  <a:schemeClr val="accent2"/>
                </a:solidFill>
              </a:rPr>
              <a:t>This work was supported in part by the U.S. Department of Energy under Contract No. DE-AC02-05CH11231</a:t>
            </a:r>
          </a:p>
        </p:txBody>
      </p:sp>
    </p:spTree>
    <p:extLst>
      <p:ext uri="{BB962C8B-B14F-4D97-AF65-F5344CB8AC3E}">
        <p14:creationId xmlns:p14="http://schemas.microsoft.com/office/powerpoint/2010/main" val="386357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043F-31CA-46E3-9F10-84B2AEB6732A}"/>
              </a:ext>
            </a:extLst>
          </p:cNvPr>
          <p:cNvSpPr>
            <a:spLocks noGrp="1"/>
          </p:cNvSpPr>
          <p:nvPr>
            <p:ph type="title"/>
          </p:nvPr>
        </p:nvSpPr>
        <p:spPr/>
        <p:txBody>
          <a:bodyPr/>
          <a:lstStyle/>
          <a:p>
            <a:r>
              <a:rPr lang="en-US" dirty="0" smtClean="0"/>
              <a:t>Inter-Institutional Collaboration</a:t>
            </a:r>
            <a:endParaRPr lang="en-US" dirty="0"/>
          </a:p>
        </p:txBody>
      </p:sp>
      <p:sp>
        <p:nvSpPr>
          <p:cNvPr id="7" name="TextBox 6">
            <a:extLst>
              <a:ext uri="{FF2B5EF4-FFF2-40B4-BE49-F238E27FC236}">
                <a16:creationId xmlns:a16="http://schemas.microsoft.com/office/drawing/2014/main" id="{4CF95272-80B2-42FD-A586-6430256FD5BD}"/>
              </a:ext>
            </a:extLst>
          </p:cNvPr>
          <p:cNvSpPr txBox="1"/>
          <p:nvPr/>
        </p:nvSpPr>
        <p:spPr>
          <a:xfrm>
            <a:off x="222069" y="1516984"/>
            <a:ext cx="6254932" cy="4401205"/>
          </a:xfrm>
          <a:prstGeom prst="rect">
            <a:avLst/>
          </a:prstGeom>
          <a:noFill/>
        </p:spPr>
        <p:txBody>
          <a:bodyPr wrap="square" rtlCol="0">
            <a:spAutoFit/>
          </a:bodyPr>
          <a:lstStyle/>
          <a:p>
            <a:pPr marL="257175" indent="-257175">
              <a:buFont typeface="Arial" panose="020B0604020202020204" pitchFamily="34" charset="0"/>
              <a:buChar char="•"/>
            </a:pPr>
            <a:r>
              <a:rPr lang="en-US" sz="2000" dirty="0" smtClean="0">
                <a:latin typeface="Arial" panose="020B0604020202020204" pitchFamily="34" charset="0"/>
                <a:cs typeface="Arial" panose="020B0604020202020204" pitchFamily="34" charset="0"/>
              </a:rPr>
              <a:t>Collaborating between institutions brings many benefits</a:t>
            </a:r>
            <a:endParaRPr lang="en-US"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Resource-limited groups can tackle projects of larger scope</a:t>
            </a:r>
            <a:endParaRPr lang="en-US"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2000" dirty="0" smtClean="0">
                <a:latin typeface="Arial" panose="020B0604020202020204" pitchFamily="34" charset="0"/>
                <a:cs typeface="Arial" panose="020B0604020202020204" pitchFamily="34" charset="0"/>
              </a:rPr>
              <a:t>Groups with different strengths can complement each other</a:t>
            </a:r>
            <a:endParaRPr lang="en-US"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Promotes culture of openness, sharing, and joint skills development</a:t>
            </a:r>
          </a:p>
          <a:p>
            <a:pPr marL="257175" indent="-257175">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2000" dirty="0" smtClean="0">
                <a:latin typeface="Arial" panose="020B0604020202020204" pitchFamily="34" charset="0"/>
                <a:cs typeface="Arial" panose="020B0604020202020204" pitchFamily="34" charset="0"/>
              </a:rPr>
              <a:t>Example: RD53 </a:t>
            </a:r>
            <a:r>
              <a:rPr lang="en-US" sz="2000" dirty="0" err="1" smtClean="0">
                <a:latin typeface="Arial" panose="020B0604020202020204" pitchFamily="34" charset="0"/>
                <a:cs typeface="Arial" panose="020B0604020202020204" pitchFamily="34" charset="0"/>
              </a:rPr>
              <a:t>ITk</a:t>
            </a:r>
            <a:r>
              <a:rPr lang="en-US" sz="2000" dirty="0" smtClean="0">
                <a:latin typeface="Arial" panose="020B0604020202020204" pitchFamily="34" charset="0"/>
                <a:cs typeface="Arial" panose="020B0604020202020204" pitchFamily="34" charset="0"/>
              </a:rPr>
              <a:t> development (5+ institutions, 20+ designers)</a:t>
            </a:r>
            <a:endParaRPr lang="en-US"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6685958" y="1040552"/>
            <a:ext cx="4384655" cy="2916209"/>
          </a:xfrm>
          <a:prstGeom prst="rect">
            <a:avLst/>
          </a:prstGeom>
        </p:spPr>
      </p:pic>
      <p:pic>
        <p:nvPicPr>
          <p:cNvPr id="9" name="Picture 8"/>
          <p:cNvPicPr>
            <a:picLocks noChangeAspect="1"/>
          </p:cNvPicPr>
          <p:nvPr/>
        </p:nvPicPr>
        <p:blipFill>
          <a:blip r:embed="rId4"/>
          <a:stretch>
            <a:fillRect/>
          </a:stretch>
        </p:blipFill>
        <p:spPr>
          <a:xfrm>
            <a:off x="6928413" y="3956761"/>
            <a:ext cx="3467100" cy="2500661"/>
          </a:xfrm>
          <a:prstGeom prst="rect">
            <a:avLst/>
          </a:prstGeom>
        </p:spPr>
      </p:pic>
    </p:spTree>
    <p:extLst>
      <p:ext uri="{BB962C8B-B14F-4D97-AF65-F5344CB8AC3E}">
        <p14:creationId xmlns:p14="http://schemas.microsoft.com/office/powerpoint/2010/main" val="397890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043F-31CA-46E3-9F10-84B2AEB6732A}"/>
              </a:ext>
            </a:extLst>
          </p:cNvPr>
          <p:cNvSpPr>
            <a:spLocks noGrp="1"/>
          </p:cNvSpPr>
          <p:nvPr>
            <p:ph type="title"/>
          </p:nvPr>
        </p:nvSpPr>
        <p:spPr/>
        <p:txBody>
          <a:bodyPr/>
          <a:lstStyle/>
          <a:p>
            <a:r>
              <a:rPr lang="en-US" dirty="0" smtClean="0"/>
              <a:t>Early Efforts</a:t>
            </a:r>
            <a:endParaRPr lang="en-US" dirty="0"/>
          </a:p>
        </p:txBody>
      </p:sp>
      <p:sp>
        <p:nvSpPr>
          <p:cNvPr id="7" name="TextBox 6">
            <a:extLst>
              <a:ext uri="{FF2B5EF4-FFF2-40B4-BE49-F238E27FC236}">
                <a16:creationId xmlns:a16="http://schemas.microsoft.com/office/drawing/2014/main" id="{4CF95272-80B2-42FD-A586-6430256FD5BD}"/>
              </a:ext>
            </a:extLst>
          </p:cNvPr>
          <p:cNvSpPr txBox="1"/>
          <p:nvPr/>
        </p:nvSpPr>
        <p:spPr>
          <a:xfrm>
            <a:off x="222068" y="1053995"/>
            <a:ext cx="6676443" cy="4401205"/>
          </a:xfrm>
          <a:prstGeom prst="rect">
            <a:avLst/>
          </a:prstGeom>
          <a:noFill/>
        </p:spPr>
        <p:txBody>
          <a:bodyPr wrap="square" rtlCol="0">
            <a:spAutoFit/>
          </a:bodyPr>
          <a:lstStyle/>
          <a:p>
            <a:pPr marL="257175" indent="-257175">
              <a:buFont typeface="Arial" panose="020B0604020202020204" pitchFamily="34" charset="0"/>
              <a:buChar char="•"/>
            </a:pPr>
            <a:r>
              <a:rPr lang="en-US" sz="2000" dirty="0" smtClean="0">
                <a:latin typeface="Arial" panose="020B0604020202020204" pitchFamily="34" charset="0"/>
                <a:cs typeface="Arial" panose="020B0604020202020204" pitchFamily="34" charset="0"/>
              </a:rPr>
              <a:t>Early efforts of collaboration were limited by technology</a:t>
            </a:r>
            <a:endParaRPr lang="en-US"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2000" dirty="0" smtClean="0">
                <a:latin typeface="Arial" panose="020B0604020202020204" pitchFamily="34" charset="0"/>
                <a:cs typeface="Arial" panose="020B0604020202020204" pitchFamily="34" charset="0"/>
              </a:rPr>
              <a:t>One early such project was SVX, jointly developed by LBNL and FNAL, starting in the late 1980s and developed through the 1990s and beyond</a:t>
            </a:r>
            <a:endParaRPr lang="en-US"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2000" dirty="0" smtClean="0">
                <a:latin typeface="Arial" panose="020B0604020202020204" pitchFamily="34" charset="0"/>
                <a:cs typeface="Arial" panose="020B0604020202020204" pitchFamily="34" charset="0"/>
              </a:rPr>
              <a:t>Early designs had two physically distinct dies (front end and back end) that were connected by </a:t>
            </a:r>
            <a:r>
              <a:rPr lang="en-US" sz="2000" dirty="0" err="1" smtClean="0">
                <a:latin typeface="Arial" panose="020B0604020202020204" pitchFamily="34" charset="0"/>
                <a:cs typeface="Arial" panose="020B0604020202020204" pitchFamily="34" charset="0"/>
              </a:rPr>
              <a:t>wirebonding</a:t>
            </a:r>
            <a:r>
              <a:rPr lang="en-US" sz="2000" dirty="0" smtClean="0">
                <a:latin typeface="Arial" panose="020B0604020202020204" pitchFamily="34" charset="0"/>
                <a:cs typeface="Arial" panose="020B0604020202020204" pitchFamily="34" charset="0"/>
              </a:rPr>
              <a:t> (eventually a monolithic version was developed)</a:t>
            </a:r>
            <a:endParaRPr lang="en-US"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2000" dirty="0" smtClean="0">
                <a:latin typeface="Arial" panose="020B0604020202020204" pitchFamily="34" charset="0"/>
                <a:cs typeface="Arial" panose="020B0604020202020204" pitchFamily="34" charset="0"/>
              </a:rPr>
              <a:t>Enabled “collaboration by interfaces”</a:t>
            </a:r>
          </a:p>
          <a:p>
            <a:pPr marL="257175" indent="-257175">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Project was a huge success, and was applied in D0 and CDF</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245487" y="5134692"/>
            <a:ext cx="6730883" cy="1462878"/>
          </a:xfrm>
          <a:prstGeom prst="rect">
            <a:avLst/>
          </a:prstGeom>
        </p:spPr>
      </p:pic>
      <p:sp>
        <p:nvSpPr>
          <p:cNvPr id="4" name="TextBox 3"/>
          <p:cNvSpPr txBox="1"/>
          <p:nvPr/>
        </p:nvSpPr>
        <p:spPr>
          <a:xfrm>
            <a:off x="9109276" y="6172830"/>
            <a:ext cx="1990846" cy="424740"/>
          </a:xfrm>
          <a:prstGeom prst="rect">
            <a:avLst/>
          </a:prstGeom>
        </p:spPr>
        <p:txBody>
          <a:bodyPr vert="horz" wrap="none" lIns="91440" tIns="45720" rIns="91440" bIns="45720" rtlCol="0">
            <a:normAutofit/>
          </a:bodyPr>
          <a:lstStyle/>
          <a:p>
            <a:pPr algn="l"/>
            <a:r>
              <a:rPr lang="en-US" dirty="0" smtClean="0"/>
              <a:t>NIMA 409 (1998) </a:t>
            </a:r>
            <a:endParaRPr lang="en-US" dirty="0"/>
          </a:p>
        </p:txBody>
      </p:sp>
      <p:pic>
        <p:nvPicPr>
          <p:cNvPr id="5" name="Picture 4"/>
          <p:cNvPicPr>
            <a:picLocks noChangeAspect="1"/>
          </p:cNvPicPr>
          <p:nvPr/>
        </p:nvPicPr>
        <p:blipFill>
          <a:blip r:embed="rId4"/>
          <a:stretch>
            <a:fillRect/>
          </a:stretch>
        </p:blipFill>
        <p:spPr>
          <a:xfrm>
            <a:off x="7083284" y="909944"/>
            <a:ext cx="4641871" cy="3784910"/>
          </a:xfrm>
          <a:prstGeom prst="rect">
            <a:avLst/>
          </a:prstGeom>
        </p:spPr>
      </p:pic>
      <p:sp>
        <p:nvSpPr>
          <p:cNvPr id="10" name="TextBox 9"/>
          <p:cNvSpPr txBox="1"/>
          <p:nvPr/>
        </p:nvSpPr>
        <p:spPr>
          <a:xfrm>
            <a:off x="7980947" y="4694854"/>
            <a:ext cx="995423" cy="424740"/>
          </a:xfrm>
          <a:prstGeom prst="rect">
            <a:avLst/>
          </a:prstGeom>
        </p:spPr>
        <p:txBody>
          <a:bodyPr vert="horz" wrap="none" lIns="91440" tIns="45720" rIns="91440" bIns="45720" rtlCol="0">
            <a:normAutofit/>
          </a:bodyPr>
          <a:lstStyle/>
          <a:p>
            <a:pPr algn="l"/>
            <a:r>
              <a:rPr lang="en-US" dirty="0" smtClean="0"/>
              <a:t>FNAL</a:t>
            </a:r>
            <a:endParaRPr lang="en-US" dirty="0"/>
          </a:p>
        </p:txBody>
      </p:sp>
      <p:sp>
        <p:nvSpPr>
          <p:cNvPr id="11" name="TextBox 10"/>
          <p:cNvSpPr txBox="1"/>
          <p:nvPr/>
        </p:nvSpPr>
        <p:spPr>
          <a:xfrm>
            <a:off x="9853051" y="4709952"/>
            <a:ext cx="995423" cy="424740"/>
          </a:xfrm>
          <a:prstGeom prst="rect">
            <a:avLst/>
          </a:prstGeom>
        </p:spPr>
        <p:txBody>
          <a:bodyPr vert="horz" wrap="none" lIns="91440" tIns="45720" rIns="91440" bIns="45720" rtlCol="0">
            <a:normAutofit/>
          </a:bodyPr>
          <a:lstStyle/>
          <a:p>
            <a:pPr algn="l"/>
            <a:r>
              <a:rPr lang="en-US" dirty="0" smtClean="0"/>
              <a:t>LBNL</a:t>
            </a:r>
            <a:endParaRPr lang="en-US" dirty="0"/>
          </a:p>
        </p:txBody>
      </p:sp>
    </p:spTree>
    <p:extLst>
      <p:ext uri="{BB962C8B-B14F-4D97-AF65-F5344CB8AC3E}">
        <p14:creationId xmlns:p14="http://schemas.microsoft.com/office/powerpoint/2010/main" val="161708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8" name="Title 7">
            <a:extLst>
              <a:ext uri="{FF2B5EF4-FFF2-40B4-BE49-F238E27FC236}">
                <a16:creationId xmlns:a16="http://schemas.microsoft.com/office/drawing/2014/main" id="{5FF6C9E4-6886-D32C-E599-6007BE377E9F}"/>
              </a:ext>
            </a:extLst>
          </p:cNvPr>
          <p:cNvSpPr>
            <a:spLocks noGrp="1"/>
          </p:cNvSpPr>
          <p:nvPr>
            <p:ph type="title"/>
          </p:nvPr>
        </p:nvSpPr>
        <p:spPr/>
        <p:txBody>
          <a:bodyPr/>
          <a:lstStyle/>
          <a:p>
            <a:r>
              <a:rPr lang="en-US" dirty="0" smtClean="0"/>
              <a:t>Example: ADC for </a:t>
            </a:r>
            <a:r>
              <a:rPr lang="en-US" dirty="0" smtClean="0"/>
              <a:t>DUNE </a:t>
            </a:r>
            <a:r>
              <a:rPr lang="en-US" dirty="0"/>
              <a:t>Far Detector</a:t>
            </a:r>
          </a:p>
        </p:txBody>
      </p:sp>
      <p:sp>
        <p:nvSpPr>
          <p:cNvPr id="1365" name="Google Shape;1365;p4"/>
          <p:cNvSpPr txBox="1">
            <a:spLocks noGrp="1"/>
          </p:cNvSpPr>
          <p:nvPr>
            <p:ph type="sldNum" idx="4294967295"/>
          </p:nvPr>
        </p:nvSpPr>
        <p:spPr>
          <a:xfrm>
            <a:off x="11483975" y="6356350"/>
            <a:ext cx="708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a:t>
            </a:fld>
            <a:endParaRPr/>
          </a:p>
        </p:txBody>
      </p:sp>
      <p:pic>
        <p:nvPicPr>
          <p:cNvPr id="3" name="Picture 2">
            <a:extLst>
              <a:ext uri="{FF2B5EF4-FFF2-40B4-BE49-F238E27FC236}">
                <a16:creationId xmlns:a16="http://schemas.microsoft.com/office/drawing/2014/main" id="{7418F70F-F7F7-4409-B437-3ACB50D1616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623653"/>
            <a:ext cx="6897149" cy="3919024"/>
          </a:xfrm>
          <a:prstGeom prst="rect">
            <a:avLst/>
          </a:prstGeom>
          <a:ln>
            <a:noFill/>
          </a:ln>
          <a:effectLst>
            <a:softEdge rad="112500"/>
          </a:effectLst>
        </p:spPr>
      </p:pic>
      <p:pic>
        <p:nvPicPr>
          <p:cNvPr id="15" name="Picture 14">
            <a:extLst>
              <a:ext uri="{FF2B5EF4-FFF2-40B4-BE49-F238E27FC236}">
                <a16:creationId xmlns:a16="http://schemas.microsoft.com/office/drawing/2014/main" id="{3E08056E-5678-4742-B5F9-61ACAC61637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7569" y="1674061"/>
            <a:ext cx="4948783" cy="3868615"/>
          </a:xfrm>
          <a:prstGeom prst="rect">
            <a:avLst/>
          </a:prstGeom>
          <a:ln>
            <a:noFill/>
          </a:ln>
          <a:effectLst>
            <a:softEdge rad="112500"/>
          </a:effectLst>
        </p:spPr>
      </p:pic>
      <p:sp>
        <p:nvSpPr>
          <p:cNvPr id="6" name="TextBox 5">
            <a:extLst>
              <a:ext uri="{FF2B5EF4-FFF2-40B4-BE49-F238E27FC236}">
                <a16:creationId xmlns:a16="http://schemas.microsoft.com/office/drawing/2014/main" id="{F592DEEB-9A9C-4F78-A848-361362B152C1}"/>
              </a:ext>
            </a:extLst>
          </p:cNvPr>
          <p:cNvSpPr txBox="1"/>
          <p:nvPr/>
        </p:nvSpPr>
        <p:spPr>
          <a:xfrm>
            <a:off x="0" y="5498100"/>
            <a:ext cx="2967479" cy="369332"/>
          </a:xfrm>
          <a:prstGeom prst="rect">
            <a:avLst/>
          </a:prstGeom>
          <a:noFill/>
        </p:spPr>
        <p:txBody>
          <a:bodyPr wrap="none" rtlCol="0">
            <a:spAutoFit/>
          </a:bodyPr>
          <a:lstStyle/>
          <a:p>
            <a:r>
              <a:rPr lang="en-US" dirty="0"/>
              <a:t>DUNE Far detector module</a:t>
            </a:r>
          </a:p>
        </p:txBody>
      </p:sp>
      <p:sp>
        <p:nvSpPr>
          <p:cNvPr id="18" name="TextBox 17">
            <a:extLst>
              <a:ext uri="{FF2B5EF4-FFF2-40B4-BE49-F238E27FC236}">
                <a16:creationId xmlns:a16="http://schemas.microsoft.com/office/drawing/2014/main" id="{50241844-A5DC-4101-94C3-72EDD0419A46}"/>
              </a:ext>
            </a:extLst>
          </p:cNvPr>
          <p:cNvSpPr txBox="1"/>
          <p:nvPr/>
        </p:nvSpPr>
        <p:spPr>
          <a:xfrm>
            <a:off x="7204291" y="5498100"/>
            <a:ext cx="3694281" cy="369332"/>
          </a:xfrm>
          <a:prstGeom prst="rect">
            <a:avLst/>
          </a:prstGeom>
          <a:noFill/>
        </p:spPr>
        <p:txBody>
          <a:bodyPr wrap="none" rtlCol="0">
            <a:spAutoFit/>
          </a:bodyPr>
          <a:lstStyle/>
          <a:p>
            <a:r>
              <a:rPr lang="en-US" dirty="0" err="1"/>
              <a:t>Wireplane</a:t>
            </a:r>
            <a:r>
              <a:rPr lang="en-US" dirty="0"/>
              <a:t> TPC operating principle</a:t>
            </a:r>
          </a:p>
        </p:txBody>
      </p:sp>
      <p:sp>
        <p:nvSpPr>
          <p:cNvPr id="19" name="TextBox 18">
            <a:extLst>
              <a:ext uri="{FF2B5EF4-FFF2-40B4-BE49-F238E27FC236}">
                <a16:creationId xmlns:a16="http://schemas.microsoft.com/office/drawing/2014/main" id="{8EC45AB1-1273-44B6-AFF3-4F297CC94E5A}"/>
              </a:ext>
            </a:extLst>
          </p:cNvPr>
          <p:cNvSpPr txBox="1"/>
          <p:nvPr/>
        </p:nvSpPr>
        <p:spPr>
          <a:xfrm>
            <a:off x="10558287" y="5251879"/>
            <a:ext cx="865943" cy="246221"/>
          </a:xfrm>
          <a:prstGeom prst="rect">
            <a:avLst/>
          </a:prstGeom>
          <a:noFill/>
        </p:spPr>
        <p:txBody>
          <a:bodyPr wrap="none" rtlCol="0">
            <a:spAutoFit/>
          </a:bodyPr>
          <a:lstStyle/>
          <a:p>
            <a:r>
              <a:rPr lang="en-US" sz="1000" b="1" dirty="0">
                <a:solidFill>
                  <a:srgbClr val="171118"/>
                </a:solidFill>
              </a:rPr>
              <a:t>Bo Yu (BNL)</a:t>
            </a:r>
          </a:p>
        </p:txBody>
      </p:sp>
      <p:sp>
        <p:nvSpPr>
          <p:cNvPr id="7" name="TextBox 6">
            <a:extLst>
              <a:ext uri="{FF2B5EF4-FFF2-40B4-BE49-F238E27FC236}">
                <a16:creationId xmlns:a16="http://schemas.microsoft.com/office/drawing/2014/main" id="{4B22C285-55E6-4EBD-9CD3-DFC883B17089}"/>
              </a:ext>
            </a:extLst>
          </p:cNvPr>
          <p:cNvSpPr txBox="1"/>
          <p:nvPr/>
        </p:nvSpPr>
        <p:spPr>
          <a:xfrm>
            <a:off x="2658200" y="6001109"/>
            <a:ext cx="6875600" cy="707886"/>
          </a:xfrm>
          <a:prstGeom prst="rect">
            <a:avLst/>
          </a:prstGeom>
          <a:noFill/>
        </p:spPr>
        <p:txBody>
          <a:bodyPr wrap="none" rtlCol="0">
            <a:spAutoFit/>
          </a:bodyPr>
          <a:lstStyle/>
          <a:p>
            <a:pPr algn="ctr"/>
            <a:r>
              <a:rPr lang="en-US" sz="2400" dirty="0">
                <a:solidFill>
                  <a:schemeClr val="accent2"/>
                </a:solidFill>
                <a:latin typeface="Lato" panose="020F0502020204030203" pitchFamily="34" charset="77"/>
              </a:rPr>
              <a:t>Detector material, liquid Argon, is –</a:t>
            </a:r>
            <a:r>
              <a:rPr lang="en-US" sz="4000" b="1" dirty="0">
                <a:solidFill>
                  <a:schemeClr val="accent2"/>
                </a:solidFill>
                <a:latin typeface="Lato Black" panose="020F0502020204030203" pitchFamily="34" charset="77"/>
              </a:rPr>
              <a:t>184 °C!</a:t>
            </a:r>
          </a:p>
        </p:txBody>
      </p:sp>
      <p:sp>
        <p:nvSpPr>
          <p:cNvPr id="2" name="TextBox 1">
            <a:extLst>
              <a:ext uri="{FF2B5EF4-FFF2-40B4-BE49-F238E27FC236}">
                <a16:creationId xmlns:a16="http://schemas.microsoft.com/office/drawing/2014/main" id="{D9698FD7-A52F-42DB-B76C-01480FA0388B}"/>
              </a:ext>
            </a:extLst>
          </p:cNvPr>
          <p:cNvSpPr txBox="1"/>
          <p:nvPr/>
        </p:nvSpPr>
        <p:spPr>
          <a:xfrm>
            <a:off x="0" y="878174"/>
            <a:ext cx="13223631" cy="646331"/>
          </a:xfrm>
          <a:prstGeom prst="rect">
            <a:avLst/>
          </a:prstGeom>
          <a:noFill/>
        </p:spPr>
        <p:txBody>
          <a:bodyPr wrap="square" rtlCol="0">
            <a:spAutoFit/>
          </a:bodyPr>
          <a:lstStyle/>
          <a:p>
            <a:pPr algn="ctr"/>
            <a:r>
              <a:rPr lang="en-US" dirty="0"/>
              <a:t>Liquid argon is incredibly dense, chemically inert, and cheap. It makes a fantastic neutrino detector. </a:t>
            </a:r>
          </a:p>
          <a:p>
            <a:pPr algn="ctr"/>
            <a:r>
              <a:rPr lang="en-US" dirty="0"/>
              <a:t>Only problem?  It’s cold!</a:t>
            </a:r>
          </a:p>
        </p:txBody>
      </p:sp>
    </p:spTree>
    <p:extLst>
      <p:ext uri="{BB962C8B-B14F-4D97-AF65-F5344CB8AC3E}">
        <p14:creationId xmlns:p14="http://schemas.microsoft.com/office/powerpoint/2010/main" val="330283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5" name="Title 4">
            <a:extLst>
              <a:ext uri="{FF2B5EF4-FFF2-40B4-BE49-F238E27FC236}">
                <a16:creationId xmlns:a16="http://schemas.microsoft.com/office/drawing/2014/main" id="{087DB401-DAAB-669C-F3B6-6BE123361A42}"/>
              </a:ext>
            </a:extLst>
          </p:cNvPr>
          <p:cNvSpPr>
            <a:spLocks noGrp="1"/>
          </p:cNvSpPr>
          <p:nvPr>
            <p:ph type="title"/>
          </p:nvPr>
        </p:nvSpPr>
        <p:spPr/>
        <p:txBody>
          <a:bodyPr/>
          <a:lstStyle/>
          <a:p>
            <a:r>
              <a:rPr lang="en-US" dirty="0" err="1"/>
              <a:t>ProtoDUNE</a:t>
            </a:r>
            <a:r>
              <a:rPr lang="en-US" dirty="0"/>
              <a:t> Detector Prototype</a:t>
            </a:r>
          </a:p>
        </p:txBody>
      </p:sp>
      <p:pic>
        <p:nvPicPr>
          <p:cNvPr id="10" name="Picture 9">
            <a:extLst>
              <a:ext uri="{FF2B5EF4-FFF2-40B4-BE49-F238E27FC236}">
                <a16:creationId xmlns:a16="http://schemas.microsoft.com/office/drawing/2014/main" id="{A7B462AA-7CBB-4941-A615-F5243E4B5475}"/>
              </a:ext>
            </a:extLst>
          </p:cNvPr>
          <p:cNvPicPr>
            <a:picLocks noChangeAspect="1"/>
          </p:cNvPicPr>
          <p:nvPr/>
        </p:nvPicPr>
        <p:blipFill>
          <a:blip r:embed="rId3"/>
          <a:stretch>
            <a:fillRect/>
          </a:stretch>
        </p:blipFill>
        <p:spPr>
          <a:xfrm>
            <a:off x="6264769" y="1333331"/>
            <a:ext cx="5741024" cy="3831336"/>
          </a:xfrm>
          <a:prstGeom prst="rect">
            <a:avLst/>
          </a:prstGeom>
          <a:ln>
            <a:noFill/>
          </a:ln>
          <a:effectLst>
            <a:softEdge rad="112500"/>
          </a:effectLst>
        </p:spPr>
      </p:pic>
      <p:sp>
        <p:nvSpPr>
          <p:cNvPr id="6" name="TextBox 5">
            <a:extLst>
              <a:ext uri="{FF2B5EF4-FFF2-40B4-BE49-F238E27FC236}">
                <a16:creationId xmlns:a16="http://schemas.microsoft.com/office/drawing/2014/main" id="{F36EAA24-6913-477E-9C69-CB4CF68426A3}"/>
              </a:ext>
            </a:extLst>
          </p:cNvPr>
          <p:cNvSpPr txBox="1"/>
          <p:nvPr/>
        </p:nvSpPr>
        <p:spPr>
          <a:xfrm>
            <a:off x="214343" y="5290486"/>
            <a:ext cx="5609682" cy="1200329"/>
          </a:xfrm>
          <a:prstGeom prst="rect">
            <a:avLst/>
          </a:prstGeom>
          <a:noFill/>
        </p:spPr>
        <p:txBody>
          <a:bodyPr wrap="square" rtlCol="0">
            <a:spAutoFit/>
          </a:bodyPr>
          <a:lstStyle/>
          <a:p>
            <a:r>
              <a:rPr lang="en-US" dirty="0" err="1"/>
              <a:t>ProtoDUNE</a:t>
            </a:r>
            <a:r>
              <a:rPr lang="en-US" dirty="0"/>
              <a:t> – smaller prototype detector at CERN </a:t>
            </a:r>
            <a:r>
              <a:rPr lang="en-US" dirty="0" err="1"/>
              <a:t>Prevessin</a:t>
            </a:r>
            <a:r>
              <a:rPr lang="en-US" dirty="0"/>
              <a:t> Site in France. </a:t>
            </a:r>
            <a:r>
              <a:rPr lang="en-US" dirty="0" err="1"/>
              <a:t>ProtoDUNE</a:t>
            </a:r>
            <a:r>
              <a:rPr lang="en-US" dirty="0"/>
              <a:t> contains about 800 metric tons of liquid Argon. Each DUNE Far Detector module will be about 20 times larger!</a:t>
            </a:r>
          </a:p>
        </p:txBody>
      </p:sp>
      <p:sp>
        <p:nvSpPr>
          <p:cNvPr id="16" name="TextBox 15">
            <a:extLst>
              <a:ext uri="{FF2B5EF4-FFF2-40B4-BE49-F238E27FC236}">
                <a16:creationId xmlns:a16="http://schemas.microsoft.com/office/drawing/2014/main" id="{3F06B2A2-BC20-43D2-8330-500228877CF4}"/>
              </a:ext>
            </a:extLst>
          </p:cNvPr>
          <p:cNvSpPr txBox="1"/>
          <p:nvPr/>
        </p:nvSpPr>
        <p:spPr>
          <a:xfrm>
            <a:off x="6264768" y="5290486"/>
            <a:ext cx="5609681" cy="646331"/>
          </a:xfrm>
          <a:prstGeom prst="rect">
            <a:avLst/>
          </a:prstGeom>
          <a:noFill/>
        </p:spPr>
        <p:txBody>
          <a:bodyPr wrap="square" rtlCol="0">
            <a:spAutoFit/>
          </a:bodyPr>
          <a:lstStyle/>
          <a:p>
            <a:r>
              <a:rPr lang="en-US" dirty="0"/>
              <a:t>Inside the Time Projection Chamber at </a:t>
            </a:r>
            <a:r>
              <a:rPr lang="en-US" dirty="0" err="1"/>
              <a:t>ProtoDUNE</a:t>
            </a:r>
            <a:r>
              <a:rPr lang="en-US" dirty="0"/>
              <a:t> (before it was filled with liquid Argon)</a:t>
            </a:r>
          </a:p>
        </p:txBody>
      </p:sp>
      <p:pic>
        <p:nvPicPr>
          <p:cNvPr id="4" name="Picture 3">
            <a:extLst>
              <a:ext uri="{FF2B5EF4-FFF2-40B4-BE49-F238E27FC236}">
                <a16:creationId xmlns:a16="http://schemas.microsoft.com/office/drawing/2014/main" id="{4C51D0D1-89B0-48EA-8D91-3FB7E3591B74}"/>
              </a:ext>
            </a:extLst>
          </p:cNvPr>
          <p:cNvPicPr>
            <a:picLocks noChangeAspect="1"/>
          </p:cNvPicPr>
          <p:nvPr/>
        </p:nvPicPr>
        <p:blipFill>
          <a:blip r:embed="rId4"/>
          <a:stretch>
            <a:fillRect/>
          </a:stretch>
        </p:blipFill>
        <p:spPr>
          <a:xfrm>
            <a:off x="214343" y="1333331"/>
            <a:ext cx="5741024" cy="3831336"/>
          </a:xfrm>
          <a:prstGeom prst="rect">
            <a:avLst/>
          </a:prstGeom>
          <a:ln>
            <a:noFill/>
          </a:ln>
          <a:effectLst>
            <a:softEdge rad="112500"/>
          </a:effectLst>
        </p:spPr>
      </p:pic>
    </p:spTree>
    <p:extLst>
      <p:ext uri="{BB962C8B-B14F-4D97-AF65-F5344CB8AC3E}">
        <p14:creationId xmlns:p14="http://schemas.microsoft.com/office/powerpoint/2010/main" val="57328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0DD168B-9ED9-490B-B0C4-9042B8D3895C}"/>
              </a:ext>
            </a:extLst>
          </p:cNvPr>
          <p:cNvSpPr>
            <a:spLocks noGrp="1"/>
          </p:cNvSpPr>
          <p:nvPr>
            <p:ph type="title"/>
          </p:nvPr>
        </p:nvSpPr>
        <p:spPr/>
        <p:txBody>
          <a:bodyPr/>
          <a:lstStyle/>
          <a:p>
            <a:r>
              <a:rPr lang="en-US" dirty="0"/>
              <a:t>DUNE Far Detector – Scaling &amp; Low Noise</a:t>
            </a:r>
          </a:p>
        </p:txBody>
      </p:sp>
      <p:sp>
        <p:nvSpPr>
          <p:cNvPr id="2" name="TextBox 1">
            <a:extLst>
              <a:ext uri="{FF2B5EF4-FFF2-40B4-BE49-F238E27FC236}">
                <a16:creationId xmlns:a16="http://schemas.microsoft.com/office/drawing/2014/main" id="{D547F29B-846A-41B0-B3C2-38629247AFB8}"/>
              </a:ext>
            </a:extLst>
          </p:cNvPr>
          <p:cNvSpPr txBox="1"/>
          <p:nvPr/>
        </p:nvSpPr>
        <p:spPr>
          <a:xfrm>
            <a:off x="7108347" y="4675794"/>
            <a:ext cx="1802096" cy="338554"/>
          </a:xfrm>
          <a:prstGeom prst="rect">
            <a:avLst/>
          </a:prstGeom>
          <a:noFill/>
        </p:spPr>
        <p:txBody>
          <a:bodyPr wrap="none" rtlCol="0">
            <a:spAutoFit/>
          </a:bodyPr>
          <a:lstStyle/>
          <a:p>
            <a:r>
              <a:rPr lang="en-US" sz="1600" b="1" dirty="0"/>
              <a:t>JINST 15/T08008</a:t>
            </a:r>
          </a:p>
        </p:txBody>
      </p:sp>
      <p:pic>
        <p:nvPicPr>
          <p:cNvPr id="18" name="Picture 2">
            <a:extLst>
              <a:ext uri="{FF2B5EF4-FFF2-40B4-BE49-F238E27FC236}">
                <a16:creationId xmlns:a16="http://schemas.microsoft.com/office/drawing/2014/main" id="{7A791A96-27A3-47E2-BD7C-EF65BC33FC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0490" y="1543515"/>
            <a:ext cx="3264408" cy="2743995"/>
          </a:xfrm>
          <a:prstGeom prst="rect">
            <a:avLst/>
          </a:prstGeom>
          <a:ln w="635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9" name="Picture 3">
            <a:extLst>
              <a:ext uri="{FF2B5EF4-FFF2-40B4-BE49-F238E27FC236}">
                <a16:creationId xmlns:a16="http://schemas.microsoft.com/office/drawing/2014/main" id="{C73BB840-814F-4CE0-AD05-4FB51BF7D904}"/>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b="20577"/>
          <a:stretch/>
        </p:blipFill>
        <p:spPr bwMode="auto">
          <a:xfrm>
            <a:off x="6422648" y="1543515"/>
            <a:ext cx="3767328" cy="2743620"/>
          </a:xfrm>
          <a:prstGeom prst="rect">
            <a:avLst/>
          </a:prstGeom>
          <a:ln w="63500">
            <a:solidFill>
              <a:srgbClr val="0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20" name="Picture 9" descr="C:\My Documents\Committee &amp; Reviews\2008\TPC_wire_noise.gif">
            <a:extLst>
              <a:ext uri="{FF2B5EF4-FFF2-40B4-BE49-F238E27FC236}">
                <a16:creationId xmlns:a16="http://schemas.microsoft.com/office/drawing/2014/main" id="{57F4426A-C3D5-403F-80BB-4F5402AEFE3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40490" y="4507357"/>
            <a:ext cx="3264408" cy="2154509"/>
          </a:xfrm>
          <a:prstGeom prst="rect">
            <a:avLst/>
          </a:prstGeom>
          <a:ln w="63500">
            <a:solidFill>
              <a:srgbClr val="0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19D3BBA-48E1-4A37-9605-E5B734DA415A}"/>
              </a:ext>
            </a:extLst>
          </p:cNvPr>
          <p:cNvSpPr txBox="1"/>
          <p:nvPr/>
        </p:nvSpPr>
        <p:spPr>
          <a:xfrm>
            <a:off x="6402293" y="5148461"/>
            <a:ext cx="5537225" cy="1446550"/>
          </a:xfrm>
          <a:prstGeom prst="rect">
            <a:avLst/>
          </a:prstGeom>
          <a:noFill/>
        </p:spPr>
        <p:txBody>
          <a:bodyPr wrap="square" rtlCol="0">
            <a:spAutoFit/>
          </a:bodyPr>
          <a:lstStyle/>
          <a:p>
            <a:r>
              <a:rPr lang="en-US" sz="2200" dirty="0">
                <a:latin typeface="+mn-lt"/>
              </a:rPr>
              <a:t>Immersing the electronics in </a:t>
            </a:r>
            <a:r>
              <a:rPr lang="en-US" sz="2200" dirty="0">
                <a:solidFill>
                  <a:schemeClr val="accent2"/>
                </a:solidFill>
                <a:latin typeface="+mn-lt"/>
              </a:rPr>
              <a:t>Liquid Argon</a:t>
            </a:r>
            <a:r>
              <a:rPr lang="en-US" sz="2200" dirty="0">
                <a:latin typeface="+mn-lt"/>
              </a:rPr>
              <a:t> greatly reduces the cabling capacitance, allowing lower achievable noise, and serves as an </a:t>
            </a:r>
            <a:r>
              <a:rPr lang="en-US" sz="2200" b="1" dirty="0">
                <a:solidFill>
                  <a:schemeClr val="accent2"/>
                </a:solidFill>
                <a:latin typeface="+mn-lt"/>
              </a:rPr>
              <a:t>enabling technology</a:t>
            </a:r>
            <a:r>
              <a:rPr lang="en-US" sz="2200" dirty="0">
                <a:solidFill>
                  <a:schemeClr val="accent2"/>
                </a:solidFill>
                <a:latin typeface="+mn-lt"/>
              </a:rPr>
              <a:t> </a:t>
            </a:r>
            <a:r>
              <a:rPr lang="en-US" sz="2200" dirty="0">
                <a:latin typeface="+mn-lt"/>
              </a:rPr>
              <a:t>for DUNE</a:t>
            </a:r>
          </a:p>
        </p:txBody>
      </p:sp>
      <p:sp>
        <p:nvSpPr>
          <p:cNvPr id="3" name="Rectangle 2">
            <a:extLst>
              <a:ext uri="{FF2B5EF4-FFF2-40B4-BE49-F238E27FC236}">
                <a16:creationId xmlns:a16="http://schemas.microsoft.com/office/drawing/2014/main" id="{080B21BC-8C71-C768-8477-89F8231A4302}"/>
              </a:ext>
            </a:extLst>
          </p:cNvPr>
          <p:cNvSpPr/>
          <p:nvPr/>
        </p:nvSpPr>
        <p:spPr bwMode="auto">
          <a:xfrm>
            <a:off x="1274316" y="1118217"/>
            <a:ext cx="2428838" cy="360111"/>
          </a:xfrm>
          <a:prstGeom prst="rect">
            <a:avLst/>
          </a:prstGeom>
          <a:solidFill>
            <a:srgbClr val="171118"/>
          </a:solidFill>
          <a:ln>
            <a:noFill/>
          </a:ln>
        </p:spPr>
        <p:txBody>
          <a:bodyPr vert="horz" wrap="square" lIns="91440" tIns="45720" rIns="91440" bIns="45720" numCol="1" rtlCol="0" anchor="t" anchorCtr="0" compatLnSpc="1">
            <a:prstTxWarp prst="textNoShape">
              <a:avLst/>
            </a:prstTxWarp>
          </a:bodyPr>
          <a:lstStyle/>
          <a:p>
            <a:pPr algn="l"/>
            <a:r>
              <a:rPr lang="en-US">
                <a:solidFill>
                  <a:schemeClr val="accent2"/>
                </a:solidFill>
                <a:latin typeface="Lato" panose="020F0502020204030203" pitchFamily="34" charset="0"/>
                <a:ea typeface="Lato" panose="020F0502020204030203" pitchFamily="34" charset="0"/>
                <a:cs typeface="Lato" panose="020F0502020204030203" pitchFamily="34" charset="0"/>
              </a:rPr>
              <a:t>Warm Electronics</a:t>
            </a:r>
          </a:p>
        </p:txBody>
      </p:sp>
      <p:sp>
        <p:nvSpPr>
          <p:cNvPr id="4" name="Rectangle 3">
            <a:extLst>
              <a:ext uri="{FF2B5EF4-FFF2-40B4-BE49-F238E27FC236}">
                <a16:creationId xmlns:a16="http://schemas.microsoft.com/office/drawing/2014/main" id="{E62A4068-9140-C655-163A-6192F633F9C4}"/>
              </a:ext>
            </a:extLst>
          </p:cNvPr>
          <p:cNvSpPr/>
          <p:nvPr/>
        </p:nvSpPr>
        <p:spPr bwMode="auto">
          <a:xfrm>
            <a:off x="6356573" y="1118217"/>
            <a:ext cx="2428838" cy="360111"/>
          </a:xfrm>
          <a:prstGeom prst="rect">
            <a:avLst/>
          </a:prstGeom>
          <a:solidFill>
            <a:srgbClr val="171118"/>
          </a:solidFill>
          <a:ln>
            <a:noFill/>
          </a:ln>
        </p:spPr>
        <p:txBody>
          <a:bodyPr vert="horz" wrap="square" lIns="91440" tIns="45720" rIns="91440" bIns="45720" numCol="1" rtlCol="0" anchor="t" anchorCtr="0" compatLnSpc="1">
            <a:prstTxWarp prst="textNoShape">
              <a:avLst/>
            </a:prstTxWarp>
          </a:bodyPr>
          <a:lstStyle/>
          <a:p>
            <a:pPr algn="l"/>
            <a:r>
              <a:rPr lang="en-US">
                <a:solidFill>
                  <a:schemeClr val="accent2"/>
                </a:solidFill>
                <a:latin typeface="Lato" panose="020F0502020204030203" pitchFamily="34" charset="0"/>
                <a:ea typeface="Lato" panose="020F0502020204030203" pitchFamily="34" charset="0"/>
                <a:cs typeface="Lato" panose="020F0502020204030203" pitchFamily="34" charset="0"/>
              </a:rPr>
              <a:t>Cold Electronics</a:t>
            </a:r>
          </a:p>
        </p:txBody>
      </p:sp>
    </p:spTree>
    <p:extLst>
      <p:ext uri="{BB962C8B-B14F-4D97-AF65-F5344CB8AC3E}">
        <p14:creationId xmlns:p14="http://schemas.microsoft.com/office/powerpoint/2010/main" val="187768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043F-31CA-46E3-9F10-84B2AEB6732A}"/>
              </a:ext>
            </a:extLst>
          </p:cNvPr>
          <p:cNvSpPr>
            <a:spLocks noGrp="1"/>
          </p:cNvSpPr>
          <p:nvPr>
            <p:ph type="title"/>
          </p:nvPr>
        </p:nvSpPr>
        <p:spPr/>
        <p:txBody>
          <a:bodyPr/>
          <a:lstStyle/>
          <a:p>
            <a:r>
              <a:rPr lang="en-US" dirty="0"/>
              <a:t>ADC Requirements</a:t>
            </a:r>
          </a:p>
        </p:txBody>
      </p:sp>
      <p:sp>
        <p:nvSpPr>
          <p:cNvPr id="7" name="TextBox 6">
            <a:extLst>
              <a:ext uri="{FF2B5EF4-FFF2-40B4-BE49-F238E27FC236}">
                <a16:creationId xmlns:a16="http://schemas.microsoft.com/office/drawing/2014/main" id="{4CF95272-80B2-42FD-A586-6430256FD5BD}"/>
              </a:ext>
            </a:extLst>
          </p:cNvPr>
          <p:cNvSpPr txBox="1"/>
          <p:nvPr/>
        </p:nvSpPr>
        <p:spPr>
          <a:xfrm>
            <a:off x="222069" y="1516984"/>
            <a:ext cx="6254932" cy="5262979"/>
          </a:xfrm>
          <a:prstGeom prst="rect">
            <a:avLst/>
          </a:prstGeom>
          <a:noFill/>
        </p:spPr>
        <p:txBody>
          <a:bodyPr wrap="square" rtlCol="0">
            <a:spAutoFit/>
          </a:bodyPr>
          <a:lstStyle/>
          <a:p>
            <a:pPr marL="257175" indent="-257175">
              <a:buFont typeface="Arial" panose="020B0604020202020204" pitchFamily="34" charset="0"/>
              <a:buChar char="•"/>
            </a:pPr>
            <a:r>
              <a:rPr lang="en-US" sz="2400" dirty="0">
                <a:latin typeface="+mn-lt"/>
              </a:rPr>
              <a:t>To meet physics goals, the ADC needs ability to digitize 16 channels at 12-bit resolution and 2 MS/s sampling rate/channel</a:t>
            </a:r>
          </a:p>
          <a:p>
            <a:pPr marL="257175" indent="-257175">
              <a:buFont typeface="Arial" panose="020B0604020202020204" pitchFamily="34" charset="0"/>
              <a:buChar char="•"/>
            </a:pPr>
            <a:endParaRPr lang="en-US" sz="2400" dirty="0">
              <a:latin typeface="+mn-lt"/>
            </a:endParaRPr>
          </a:p>
          <a:p>
            <a:pPr marL="257175" indent="-257175">
              <a:buFont typeface="Arial" panose="020B0604020202020204" pitchFamily="34" charset="0"/>
              <a:buChar char="•"/>
            </a:pPr>
            <a:r>
              <a:rPr lang="en-US" sz="2400" dirty="0">
                <a:latin typeface="+mn-lt"/>
              </a:rPr>
              <a:t>Needs lower noise than typical of 12-bit ADCs (sub-LSB noise performance)</a:t>
            </a:r>
          </a:p>
          <a:p>
            <a:pPr marL="257175" indent="-257175">
              <a:buFont typeface="Arial" panose="020B0604020202020204" pitchFamily="34" charset="0"/>
              <a:buChar char="•"/>
            </a:pPr>
            <a:endParaRPr lang="en-US" sz="2400" dirty="0">
              <a:latin typeface="+mn-lt"/>
            </a:endParaRPr>
          </a:p>
          <a:p>
            <a:pPr marL="257175" indent="-257175">
              <a:buFont typeface="Arial" panose="020B0604020202020204" pitchFamily="34" charset="0"/>
              <a:buChar char="•"/>
            </a:pPr>
            <a:r>
              <a:rPr lang="en-US" sz="2400" dirty="0">
                <a:latin typeface="+mn-lt"/>
              </a:rPr>
              <a:t>Needs 30-years reliability </a:t>
            </a:r>
            <a:r>
              <a:rPr lang="en-US" sz="2400" dirty="0"/>
              <a:t>in cold environment (-184 °C) without replacement</a:t>
            </a:r>
            <a:endParaRPr lang="en-US" sz="2400" dirty="0">
              <a:latin typeface="+mn-lt"/>
            </a:endParaRPr>
          </a:p>
          <a:p>
            <a:pPr marL="257175" indent="-257175">
              <a:buFont typeface="Arial" panose="020B0604020202020204" pitchFamily="34" charset="0"/>
              <a:buChar char="•"/>
            </a:pPr>
            <a:endParaRPr lang="en-US" sz="2400" dirty="0">
              <a:latin typeface="+mn-lt"/>
            </a:endParaRPr>
          </a:p>
          <a:p>
            <a:pPr marL="257175" indent="-257175">
              <a:buFont typeface="Arial" panose="020B0604020202020204" pitchFamily="34" charset="0"/>
              <a:buChar char="•"/>
            </a:pPr>
            <a:r>
              <a:rPr lang="en-US" sz="2400" dirty="0">
                <a:latin typeface="+mn-lt"/>
              </a:rPr>
              <a:t>Must be able to work at both room temperature and cold</a:t>
            </a:r>
            <a:r>
              <a:rPr lang="en-US" sz="2400" dirty="0"/>
              <a:t> for testing</a:t>
            </a:r>
            <a:endParaRPr lang="en-US" sz="2400" dirty="0">
              <a:latin typeface="+mn-lt"/>
            </a:endParaRPr>
          </a:p>
        </p:txBody>
      </p:sp>
      <p:pic>
        <p:nvPicPr>
          <p:cNvPr id="4" name="Picture 3">
            <a:extLst>
              <a:ext uri="{FF2B5EF4-FFF2-40B4-BE49-F238E27FC236}">
                <a16:creationId xmlns:a16="http://schemas.microsoft.com/office/drawing/2014/main" id="{FF4CC00A-AEC5-4D1F-9B07-4E970A7CC969}"/>
              </a:ext>
            </a:extLst>
          </p:cNvPr>
          <p:cNvPicPr>
            <a:picLocks noChangeAspect="1"/>
          </p:cNvPicPr>
          <p:nvPr/>
        </p:nvPicPr>
        <p:blipFill>
          <a:blip r:embed="rId3"/>
          <a:stretch>
            <a:fillRect/>
          </a:stretch>
        </p:blipFill>
        <p:spPr>
          <a:xfrm>
            <a:off x="6811893" y="1690500"/>
            <a:ext cx="5158038" cy="2442009"/>
          </a:xfrm>
          <a:prstGeom prst="rect">
            <a:avLst/>
          </a:prstGeom>
          <a:ln w="63500">
            <a:solidFill>
              <a:srgbClr val="000000"/>
            </a:solidFill>
          </a:ln>
        </p:spPr>
      </p:pic>
      <p:sp>
        <p:nvSpPr>
          <p:cNvPr id="8" name="TextBox 7">
            <a:extLst>
              <a:ext uri="{FF2B5EF4-FFF2-40B4-BE49-F238E27FC236}">
                <a16:creationId xmlns:a16="http://schemas.microsoft.com/office/drawing/2014/main" id="{363E64ED-E2F4-403D-B877-F0E239F7B1B5}"/>
              </a:ext>
            </a:extLst>
          </p:cNvPr>
          <p:cNvSpPr txBox="1"/>
          <p:nvPr/>
        </p:nvSpPr>
        <p:spPr>
          <a:xfrm>
            <a:off x="6882052" y="4136126"/>
            <a:ext cx="5017720" cy="646331"/>
          </a:xfrm>
          <a:prstGeom prst="rect">
            <a:avLst/>
          </a:prstGeom>
          <a:noFill/>
        </p:spPr>
        <p:txBody>
          <a:bodyPr wrap="none" rtlCol="0">
            <a:spAutoFit/>
          </a:bodyPr>
          <a:lstStyle/>
          <a:p>
            <a:r>
              <a:rPr lang="en-US" sz="3600" b="1" dirty="0">
                <a:solidFill>
                  <a:schemeClr val="accent2"/>
                </a:solidFill>
                <a:latin typeface="Lato Black" panose="020F0502020204030203" pitchFamily="34" charset="77"/>
              </a:rPr>
              <a:t>Custom ASIC is a must!</a:t>
            </a:r>
          </a:p>
        </p:txBody>
      </p:sp>
    </p:spTree>
    <p:extLst>
      <p:ext uri="{BB962C8B-B14F-4D97-AF65-F5344CB8AC3E}">
        <p14:creationId xmlns:p14="http://schemas.microsoft.com/office/powerpoint/2010/main" val="179650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3B71-4D58-4F25-9163-46FCFCA26EC6}"/>
              </a:ext>
            </a:extLst>
          </p:cNvPr>
          <p:cNvSpPr>
            <a:spLocks noGrp="1"/>
          </p:cNvSpPr>
          <p:nvPr>
            <p:ph type="title"/>
          </p:nvPr>
        </p:nvSpPr>
        <p:spPr/>
        <p:txBody>
          <a:bodyPr/>
          <a:lstStyle/>
          <a:p>
            <a:r>
              <a:rPr lang="en-US" dirty="0"/>
              <a:t>DUNE Far Detector (</a:t>
            </a:r>
            <a:r>
              <a:rPr lang="en-US" dirty="0" err="1"/>
              <a:t>ColdADC</a:t>
            </a:r>
            <a:r>
              <a:rPr lang="en-US" dirty="0"/>
              <a:t>)</a:t>
            </a:r>
          </a:p>
        </p:txBody>
      </p:sp>
      <p:sp>
        <p:nvSpPr>
          <p:cNvPr id="7" name="TextBox 6">
            <a:extLst>
              <a:ext uri="{FF2B5EF4-FFF2-40B4-BE49-F238E27FC236}">
                <a16:creationId xmlns:a16="http://schemas.microsoft.com/office/drawing/2014/main" id="{F134B3BF-4EDB-4001-B08F-76BC05538C67}"/>
              </a:ext>
            </a:extLst>
          </p:cNvPr>
          <p:cNvSpPr txBox="1"/>
          <p:nvPr/>
        </p:nvSpPr>
        <p:spPr>
          <a:xfrm>
            <a:off x="232168" y="1751396"/>
            <a:ext cx="5731695" cy="1015663"/>
          </a:xfrm>
          <a:prstGeom prst="rect">
            <a:avLst/>
          </a:prstGeom>
          <a:noFill/>
        </p:spPr>
        <p:txBody>
          <a:bodyPr wrap="square" rtlCol="0">
            <a:spAutoFit/>
          </a:bodyPr>
          <a:lstStyle/>
          <a:p>
            <a:r>
              <a:rPr lang="en-US" sz="2000" b="1" dirty="0">
                <a:solidFill>
                  <a:schemeClr val="accent2"/>
                </a:solidFill>
                <a:latin typeface="Lato" panose="020F0502020204030203" pitchFamily="34" charset="77"/>
              </a:rPr>
              <a:t>LBNL led a three-lab collaboration (with Fermilab and Brookhaven) to successfully develop a Cold ADC for the DUNE Far Detector</a:t>
            </a:r>
          </a:p>
        </p:txBody>
      </p:sp>
      <p:pic>
        <p:nvPicPr>
          <p:cNvPr id="8" name="Picture 7">
            <a:extLst>
              <a:ext uri="{FF2B5EF4-FFF2-40B4-BE49-F238E27FC236}">
                <a16:creationId xmlns:a16="http://schemas.microsoft.com/office/drawing/2014/main" id="{3F786B3E-CE6A-4B2C-AA65-A57CA551C55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63863" y="1751396"/>
            <a:ext cx="5995969" cy="4216267"/>
          </a:xfrm>
          <a:prstGeom prst="rect">
            <a:avLst/>
          </a:prstGeom>
          <a:ln w="63500">
            <a:solidFill>
              <a:srgbClr val="000000"/>
            </a:solidFill>
          </a:ln>
        </p:spPr>
      </p:pic>
      <p:sp>
        <p:nvSpPr>
          <p:cNvPr id="3" name="TextBox 2">
            <a:extLst>
              <a:ext uri="{FF2B5EF4-FFF2-40B4-BE49-F238E27FC236}">
                <a16:creationId xmlns:a16="http://schemas.microsoft.com/office/drawing/2014/main" id="{60DBA346-7D2A-442B-9D89-93E0EAEF4657}"/>
              </a:ext>
            </a:extLst>
          </p:cNvPr>
          <p:cNvSpPr txBox="1"/>
          <p:nvPr/>
        </p:nvSpPr>
        <p:spPr>
          <a:xfrm>
            <a:off x="232168" y="3567722"/>
            <a:ext cx="5362516"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Small design teams and multiple responsibilities make a single-lab design impractical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Needed way to effectively share design data and work as tightly integrated design team, with different tools, methodology, and strengths</a:t>
            </a:r>
          </a:p>
        </p:txBody>
      </p:sp>
      <p:cxnSp>
        <p:nvCxnSpPr>
          <p:cNvPr id="4" name="Straight Connector 3">
            <a:extLst>
              <a:ext uri="{FF2B5EF4-FFF2-40B4-BE49-F238E27FC236}">
                <a16:creationId xmlns:a16="http://schemas.microsoft.com/office/drawing/2014/main" id="{C45E1C0A-013D-C698-B92A-4C2C3353C367}"/>
              </a:ext>
            </a:extLst>
          </p:cNvPr>
          <p:cNvCxnSpPr>
            <a:cxnSpLocks/>
          </p:cNvCxnSpPr>
          <p:nvPr/>
        </p:nvCxnSpPr>
        <p:spPr bwMode="auto">
          <a:xfrm flipH="1">
            <a:off x="336883" y="3157729"/>
            <a:ext cx="3759201" cy="0"/>
          </a:xfrm>
          <a:prstGeom prst="line">
            <a:avLst/>
          </a:prstGeom>
          <a:blipFill dpi="0" rotWithShape="0">
            <a:blip r:embed="rId4"/>
            <a:srcRect/>
            <a:tile tx="0" ty="0" sx="100000" sy="100000" flip="none" algn="tl"/>
          </a:blipFill>
          <a:ln w="38100" cap="rnd">
            <a:solidFill>
              <a:schemeClr val="accent5"/>
            </a:solidFill>
          </a:ln>
          <a:effectLst/>
          <a:extLst>
            <a:ext uri="{91240B29-F687-4f45-9708-019B960494DF}">
              <a14:hiddenLine xmlns:ahyp="http://schemas.microsoft.com/office/drawing/2018/hyperlinkcolor" xmlns:mc="http://schemas.openxmlformats.org/markup-compatibility/2006" xmlns:p14="http://schemas.microsoft.com/office/powerpoint/2010/main" xmlns:a16="http://schemas.microsoft.com/office/drawing/2014/main"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hyp="http://schemas.microsoft.com/office/drawing/2018/hyperlinkcolor" xmlns:mc="http://schemas.openxmlformats.org/markup-compatibility/2006" xmlns:p14="http://schemas.microsoft.com/office/powerpoint/2010/main" xmlns:a16="http://schemas.microsoft.com/office/drawing/2014/main"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4034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C25E371-A69C-44B6-28BE-C60E640F55C1}"/>
              </a:ext>
            </a:extLst>
          </p:cNvPr>
          <p:cNvSpPr/>
          <p:nvPr/>
        </p:nvSpPr>
        <p:spPr bwMode="auto">
          <a:xfrm>
            <a:off x="7896516" y="1474628"/>
            <a:ext cx="3759446" cy="4193257"/>
          </a:xfrm>
          <a:prstGeom prst="rect">
            <a:avLst/>
          </a:prstGeom>
          <a:solidFill>
            <a:srgbClr val="FFFFFF">
              <a:alpha val="25000"/>
            </a:srgbClr>
          </a:solidFill>
          <a:ln w="63500">
            <a:noFill/>
          </a:ln>
        </p:spPr>
        <p:txBody>
          <a:bodyPr vert="horz" wrap="square" lIns="91440" tIns="45720" rIns="91440" bIns="45720" numCol="1" rtlCol="0" anchor="t" anchorCtr="0" compatLnSpc="1">
            <a:prstTxWarp prst="textNoShape">
              <a:avLst/>
            </a:prstTxWarp>
          </a:bodyPr>
          <a:lstStyle/>
          <a:p>
            <a:pPr algn="l"/>
            <a:endParaRPr lang="en-US">
              <a:solidFill>
                <a:schemeClr val="accent2"/>
              </a:solidFill>
              <a:latin typeface="Lato" panose="020F0502020204030203" pitchFamily="34" charset="0"/>
              <a:ea typeface="Lato" panose="020F0502020204030203" pitchFamily="34" charset="0"/>
              <a:cs typeface="Lato" panose="020F0502020204030203" pitchFamily="34" charset="0"/>
            </a:endParaRPr>
          </a:p>
        </p:txBody>
      </p:sp>
      <p:sp>
        <p:nvSpPr>
          <p:cNvPr id="32" name="Rectangle 31">
            <a:extLst>
              <a:ext uri="{FF2B5EF4-FFF2-40B4-BE49-F238E27FC236}">
                <a16:creationId xmlns:a16="http://schemas.microsoft.com/office/drawing/2014/main" id="{A8614CC4-440D-77B9-18F9-CDA60BF46F8D}"/>
              </a:ext>
            </a:extLst>
          </p:cNvPr>
          <p:cNvSpPr/>
          <p:nvPr/>
        </p:nvSpPr>
        <p:spPr bwMode="auto">
          <a:xfrm>
            <a:off x="2783172" y="1474628"/>
            <a:ext cx="1998334" cy="4193257"/>
          </a:xfrm>
          <a:prstGeom prst="rect">
            <a:avLst/>
          </a:prstGeom>
          <a:solidFill>
            <a:srgbClr val="FFFFFF">
              <a:alpha val="25000"/>
            </a:srgbClr>
          </a:solidFill>
          <a:ln w="63500">
            <a:noFill/>
          </a:ln>
        </p:spPr>
        <p:txBody>
          <a:bodyPr vert="horz" wrap="square" lIns="91440" tIns="45720" rIns="91440" bIns="45720" numCol="1" rtlCol="0" anchor="t" anchorCtr="0" compatLnSpc="1">
            <a:prstTxWarp prst="textNoShape">
              <a:avLst/>
            </a:prstTxWarp>
          </a:bodyPr>
          <a:lstStyle/>
          <a:p>
            <a:pPr algn="l"/>
            <a:endParaRPr lang="en-US">
              <a:solidFill>
                <a:schemeClr val="accent2"/>
              </a:solidFill>
              <a:latin typeface="Lato" panose="020F0502020204030203" pitchFamily="34" charset="0"/>
              <a:ea typeface="Lato" panose="020F0502020204030203" pitchFamily="34" charset="0"/>
              <a:cs typeface="Lato" panose="020F0502020204030203" pitchFamily="34" charset="0"/>
            </a:endParaRPr>
          </a:p>
        </p:txBody>
      </p:sp>
      <p:sp>
        <p:nvSpPr>
          <p:cNvPr id="33" name="Rectangle 32">
            <a:extLst>
              <a:ext uri="{FF2B5EF4-FFF2-40B4-BE49-F238E27FC236}">
                <a16:creationId xmlns:a16="http://schemas.microsoft.com/office/drawing/2014/main" id="{82F19D7F-D0C6-99F6-B93C-3E7C80814CEC}"/>
              </a:ext>
            </a:extLst>
          </p:cNvPr>
          <p:cNvSpPr/>
          <p:nvPr/>
        </p:nvSpPr>
        <p:spPr bwMode="auto">
          <a:xfrm>
            <a:off x="555966" y="1474628"/>
            <a:ext cx="1998334" cy="4193257"/>
          </a:xfrm>
          <a:prstGeom prst="rect">
            <a:avLst/>
          </a:prstGeom>
          <a:solidFill>
            <a:srgbClr val="FFFFFF">
              <a:alpha val="25000"/>
            </a:srgbClr>
          </a:solidFill>
          <a:ln w="63500">
            <a:noFill/>
          </a:ln>
        </p:spPr>
        <p:txBody>
          <a:bodyPr vert="horz" wrap="square" lIns="91440" tIns="45720" rIns="91440" bIns="45720" numCol="1" rtlCol="0" anchor="t" anchorCtr="0" compatLnSpc="1">
            <a:prstTxWarp prst="textNoShape">
              <a:avLst/>
            </a:prstTxWarp>
          </a:bodyPr>
          <a:lstStyle/>
          <a:p>
            <a:pPr algn="l"/>
            <a:endParaRPr lang="en-US">
              <a:solidFill>
                <a:schemeClr val="accent2"/>
              </a:solidFill>
              <a:latin typeface="Lato" panose="020F0502020204030203" pitchFamily="34" charset="0"/>
              <a:ea typeface="Lato" panose="020F0502020204030203" pitchFamily="34" charset="0"/>
              <a:cs typeface="Lato" panose="020F0502020204030203" pitchFamily="34" charset="0"/>
            </a:endParaRPr>
          </a:p>
        </p:txBody>
      </p:sp>
      <p:sp>
        <p:nvSpPr>
          <p:cNvPr id="30" name="Rectangle 29">
            <a:extLst>
              <a:ext uri="{FF2B5EF4-FFF2-40B4-BE49-F238E27FC236}">
                <a16:creationId xmlns:a16="http://schemas.microsoft.com/office/drawing/2014/main" id="{4FC7DF59-604D-BECB-AD44-D4456DB70004}"/>
              </a:ext>
            </a:extLst>
          </p:cNvPr>
          <p:cNvSpPr/>
          <p:nvPr/>
        </p:nvSpPr>
        <p:spPr bwMode="auto">
          <a:xfrm>
            <a:off x="5018993" y="1474628"/>
            <a:ext cx="1998334" cy="4193257"/>
          </a:xfrm>
          <a:prstGeom prst="rect">
            <a:avLst/>
          </a:prstGeom>
          <a:solidFill>
            <a:srgbClr val="FFFFFF">
              <a:alpha val="25000"/>
            </a:srgbClr>
          </a:solidFill>
          <a:ln w="63500">
            <a:noFill/>
          </a:ln>
        </p:spPr>
        <p:txBody>
          <a:bodyPr vert="horz" wrap="square" lIns="91440" tIns="45720" rIns="91440" bIns="45720" numCol="1" rtlCol="0" anchor="t" anchorCtr="0" compatLnSpc="1">
            <a:prstTxWarp prst="textNoShape">
              <a:avLst/>
            </a:prstTxWarp>
          </a:bodyPr>
          <a:lstStyle/>
          <a:p>
            <a:pPr algn="l"/>
            <a:endParaRPr lang="en-US">
              <a:solidFill>
                <a:schemeClr val="accent2"/>
              </a:solidFill>
              <a:latin typeface="Lato" panose="020F0502020204030203" pitchFamily="34" charset="0"/>
              <a:ea typeface="Lato" panose="020F0502020204030203" pitchFamily="34" charset="0"/>
              <a:cs typeface="Lato" panose="020F0502020204030203" pitchFamily="34" charset="0"/>
            </a:endParaRPr>
          </a:p>
        </p:txBody>
      </p:sp>
      <p:sp>
        <p:nvSpPr>
          <p:cNvPr id="2" name="Title 1">
            <a:extLst>
              <a:ext uri="{FF2B5EF4-FFF2-40B4-BE49-F238E27FC236}">
                <a16:creationId xmlns:a16="http://schemas.microsoft.com/office/drawing/2014/main" id="{3F943B71-4D58-4F25-9163-46FCFCA26EC6}"/>
              </a:ext>
            </a:extLst>
          </p:cNvPr>
          <p:cNvSpPr>
            <a:spLocks noGrp="1"/>
          </p:cNvSpPr>
          <p:nvPr>
            <p:ph type="title"/>
          </p:nvPr>
        </p:nvSpPr>
        <p:spPr/>
        <p:txBody>
          <a:bodyPr/>
          <a:lstStyle/>
          <a:p>
            <a:r>
              <a:rPr lang="en-US" cap="none" dirty="0"/>
              <a:t>Co-developing Intellectual Property</a:t>
            </a:r>
          </a:p>
        </p:txBody>
      </p:sp>
      <p:sp>
        <p:nvSpPr>
          <p:cNvPr id="6" name="Text Placeholder 5">
            <a:extLst>
              <a:ext uri="{FF2B5EF4-FFF2-40B4-BE49-F238E27FC236}">
                <a16:creationId xmlns:a16="http://schemas.microsoft.com/office/drawing/2014/main" id="{94A2661C-3229-0DB0-3DA8-724A75B943B9}"/>
              </a:ext>
            </a:extLst>
          </p:cNvPr>
          <p:cNvSpPr>
            <a:spLocks noGrp="1"/>
          </p:cNvSpPr>
          <p:nvPr>
            <p:ph type="body" sz="quarter" idx="11"/>
          </p:nvPr>
        </p:nvSpPr>
        <p:spPr>
          <a:xfrm>
            <a:off x="8016799" y="1510333"/>
            <a:ext cx="3512728" cy="528160"/>
          </a:xfrm>
        </p:spPr>
        <p:txBody>
          <a:bodyPr/>
          <a:lstStyle/>
          <a:p>
            <a:pPr marL="0" indent="0" algn="ctr">
              <a:buNone/>
            </a:pPr>
            <a:r>
              <a:rPr lang="en-US" dirty="0">
                <a:solidFill>
                  <a:schemeClr val="tx1"/>
                </a:solidFill>
              </a:rPr>
              <a:t>Co-development Tools</a:t>
            </a:r>
          </a:p>
          <a:p>
            <a:pPr marL="0" indent="0" algn="ctr">
              <a:buNone/>
            </a:pPr>
            <a:endParaRPr lang="en-US" dirty="0"/>
          </a:p>
        </p:txBody>
      </p:sp>
      <p:sp>
        <p:nvSpPr>
          <p:cNvPr id="18" name="Rectangle 17">
            <a:extLst>
              <a:ext uri="{FF2B5EF4-FFF2-40B4-BE49-F238E27FC236}">
                <a16:creationId xmlns:a16="http://schemas.microsoft.com/office/drawing/2014/main" id="{09A058F1-2319-4783-B501-18F55EEA8CEA}"/>
              </a:ext>
            </a:extLst>
          </p:cNvPr>
          <p:cNvSpPr/>
          <p:nvPr/>
        </p:nvSpPr>
        <p:spPr>
          <a:xfrm>
            <a:off x="633020" y="3310021"/>
            <a:ext cx="4064621" cy="460468"/>
          </a:xfrm>
          <a:prstGeom prst="rect">
            <a:avLst/>
          </a:prstGeom>
          <a:gradFill flip="none" rotWithShape="1">
            <a:gsLst>
              <a:gs pos="0">
                <a:schemeClr val="accent3">
                  <a:lumMod val="75000"/>
                </a:schemeClr>
              </a:gs>
              <a:gs pos="50000">
                <a:schemeClr val="accent3"/>
              </a:gs>
              <a:gs pos="100000">
                <a:schemeClr val="accent3">
                  <a:lumMod val="50000"/>
                </a:schemeClr>
              </a:gs>
            </a:gsLst>
            <a:lin ang="2700000" scaled="1"/>
            <a:tileRect/>
          </a:gra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RTL</a:t>
            </a:r>
          </a:p>
        </p:txBody>
      </p:sp>
      <p:sp>
        <p:nvSpPr>
          <p:cNvPr id="19" name="Rectangle 18">
            <a:extLst>
              <a:ext uri="{FF2B5EF4-FFF2-40B4-BE49-F238E27FC236}">
                <a16:creationId xmlns:a16="http://schemas.microsoft.com/office/drawing/2014/main" id="{E9CA2211-09B4-4641-A497-2AD42FE30CD3}"/>
              </a:ext>
            </a:extLst>
          </p:cNvPr>
          <p:cNvSpPr/>
          <p:nvPr/>
        </p:nvSpPr>
        <p:spPr>
          <a:xfrm>
            <a:off x="633020" y="3897390"/>
            <a:ext cx="1828800" cy="457200"/>
          </a:xfrm>
          <a:prstGeom prst="rect">
            <a:avLst/>
          </a:prstGeom>
          <a:gradFill flip="none" rotWithShape="1">
            <a:gsLst>
              <a:gs pos="0">
                <a:schemeClr val="accent3">
                  <a:lumMod val="75000"/>
                </a:schemeClr>
              </a:gs>
              <a:gs pos="50000">
                <a:schemeClr val="accent3"/>
              </a:gs>
              <a:gs pos="100000">
                <a:schemeClr val="accent3">
                  <a:lumMod val="50000"/>
                </a:schemeClr>
              </a:gs>
            </a:gsLst>
            <a:lin ang="2700000" scaled="1"/>
            <a:tileRect/>
          </a:gra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Constraints /</a:t>
            </a:r>
          </a:p>
          <a:p>
            <a:pPr algn="ctr"/>
            <a:r>
              <a:rPr lang="en-US" sz="1400" dirty="0">
                <a:solidFill>
                  <a:schemeClr val="tx1"/>
                </a:solidFill>
              </a:rPr>
              <a:t>Back Annotation</a:t>
            </a:r>
          </a:p>
        </p:txBody>
      </p:sp>
      <p:sp>
        <p:nvSpPr>
          <p:cNvPr id="24" name="Rectangle 23">
            <a:extLst>
              <a:ext uri="{FF2B5EF4-FFF2-40B4-BE49-F238E27FC236}">
                <a16:creationId xmlns:a16="http://schemas.microsoft.com/office/drawing/2014/main" id="{F975C392-E623-4C37-A719-93306ECB9757}"/>
              </a:ext>
            </a:extLst>
          </p:cNvPr>
          <p:cNvSpPr/>
          <p:nvPr/>
        </p:nvSpPr>
        <p:spPr>
          <a:xfrm>
            <a:off x="633019" y="4481491"/>
            <a:ext cx="1912665" cy="457200"/>
          </a:xfrm>
          <a:prstGeom prst="rect">
            <a:avLst/>
          </a:prstGeom>
          <a:gradFill flip="none" rotWithShape="1">
            <a:gsLst>
              <a:gs pos="0">
                <a:srgbClr val="FFC000">
                  <a:shade val="30000"/>
                  <a:satMod val="115000"/>
                </a:srgbClr>
              </a:gs>
              <a:gs pos="50000">
                <a:srgbClr val="FFC000">
                  <a:shade val="67500"/>
                  <a:satMod val="115000"/>
                </a:srgbClr>
              </a:gs>
              <a:gs pos="100000">
                <a:schemeClr val="accent5">
                  <a:lumMod val="75000"/>
                </a:schemeClr>
              </a:gs>
            </a:gsLst>
            <a:lin ang="2700000" scaled="1"/>
            <a:tileRect/>
          </a:gra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Testing, PCB design, python scripts</a:t>
            </a:r>
          </a:p>
        </p:txBody>
      </p:sp>
      <p:sp>
        <p:nvSpPr>
          <p:cNvPr id="31" name="Rectangle 30">
            <a:extLst>
              <a:ext uri="{FF2B5EF4-FFF2-40B4-BE49-F238E27FC236}">
                <a16:creationId xmlns:a16="http://schemas.microsoft.com/office/drawing/2014/main" id="{1183527A-709A-41DD-9C30-F43ADB785A32}"/>
              </a:ext>
            </a:extLst>
          </p:cNvPr>
          <p:cNvSpPr/>
          <p:nvPr/>
        </p:nvSpPr>
        <p:spPr>
          <a:xfrm>
            <a:off x="2868841" y="3897390"/>
            <a:ext cx="1828800" cy="457200"/>
          </a:xfrm>
          <a:prstGeom prst="rect">
            <a:avLst/>
          </a:prstGeom>
          <a:gradFill flip="none" rotWithShape="1">
            <a:gsLst>
              <a:gs pos="0">
                <a:schemeClr val="accent3">
                  <a:lumMod val="75000"/>
                </a:schemeClr>
              </a:gs>
              <a:gs pos="50000">
                <a:schemeClr val="accent3"/>
              </a:gs>
              <a:gs pos="100000">
                <a:schemeClr val="accent3">
                  <a:lumMod val="50000"/>
                </a:schemeClr>
              </a:gs>
            </a:gsLst>
            <a:lin ang="2700000" scaled="1"/>
            <a:tileRect/>
          </a:gra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Constraints /</a:t>
            </a:r>
          </a:p>
          <a:p>
            <a:pPr algn="ctr"/>
            <a:r>
              <a:rPr lang="en-US" sz="1400" dirty="0">
                <a:solidFill>
                  <a:schemeClr val="tx1"/>
                </a:solidFill>
              </a:rPr>
              <a:t>Back Annotation</a:t>
            </a:r>
          </a:p>
        </p:txBody>
      </p:sp>
      <p:sp>
        <p:nvSpPr>
          <p:cNvPr id="34" name="Rectangle 33">
            <a:extLst>
              <a:ext uri="{FF2B5EF4-FFF2-40B4-BE49-F238E27FC236}">
                <a16:creationId xmlns:a16="http://schemas.microsoft.com/office/drawing/2014/main" id="{8DB3F0BC-27FF-42D6-AFC2-4C4100D937FD}"/>
              </a:ext>
            </a:extLst>
          </p:cNvPr>
          <p:cNvSpPr/>
          <p:nvPr/>
        </p:nvSpPr>
        <p:spPr>
          <a:xfrm>
            <a:off x="633020" y="5065592"/>
            <a:ext cx="6300442" cy="457200"/>
          </a:xfrm>
          <a:prstGeom prst="rect">
            <a:avLst/>
          </a:prstGeom>
          <a:gradFill flip="none" rotWithShape="1">
            <a:gsLst>
              <a:gs pos="0">
                <a:srgbClr val="FFC000">
                  <a:shade val="30000"/>
                  <a:satMod val="115000"/>
                </a:srgbClr>
              </a:gs>
              <a:gs pos="50000">
                <a:srgbClr val="FFC000">
                  <a:shade val="67500"/>
                  <a:satMod val="115000"/>
                </a:srgbClr>
              </a:gs>
              <a:gs pos="100000">
                <a:schemeClr val="accent5">
                  <a:lumMod val="75000"/>
                </a:schemeClr>
              </a:gs>
            </a:gsLst>
            <a:lin ang="2700000" scaled="1"/>
            <a:tileRect/>
          </a:gra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Documents (PDFs)</a:t>
            </a:r>
          </a:p>
        </p:txBody>
      </p:sp>
      <p:sp>
        <p:nvSpPr>
          <p:cNvPr id="36" name="Rectangle 35">
            <a:extLst>
              <a:ext uri="{FF2B5EF4-FFF2-40B4-BE49-F238E27FC236}">
                <a16:creationId xmlns:a16="http://schemas.microsoft.com/office/drawing/2014/main" id="{E7CAE91C-85E9-4D72-895D-CBF351A838F6}"/>
              </a:ext>
            </a:extLst>
          </p:cNvPr>
          <p:cNvSpPr/>
          <p:nvPr/>
        </p:nvSpPr>
        <p:spPr>
          <a:xfrm>
            <a:off x="633020" y="2141819"/>
            <a:ext cx="1828800" cy="457200"/>
          </a:xfrm>
          <a:prstGeom prst="rect">
            <a:avLst/>
          </a:prstGeom>
          <a:gradFill>
            <a:gsLst>
              <a:gs pos="49000">
                <a:schemeClr val="accent4">
                  <a:lumMod val="100000"/>
                </a:schemeClr>
              </a:gs>
              <a:gs pos="0">
                <a:schemeClr val="accent4">
                  <a:lumMod val="75000"/>
                </a:schemeClr>
              </a:gs>
              <a:gs pos="100000">
                <a:schemeClr val="accent4">
                  <a:lumMod val="50000"/>
                </a:schemeClr>
              </a:gs>
            </a:gsLst>
            <a:lin ang="2700000" scaled="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PDK</a:t>
            </a:r>
          </a:p>
        </p:txBody>
      </p:sp>
      <p:grpSp>
        <p:nvGrpSpPr>
          <p:cNvPr id="4" name="Group 3">
            <a:extLst>
              <a:ext uri="{FF2B5EF4-FFF2-40B4-BE49-F238E27FC236}">
                <a16:creationId xmlns:a16="http://schemas.microsoft.com/office/drawing/2014/main" id="{D59A565D-DA52-1520-FF53-582D0A4B2AD9}"/>
              </a:ext>
            </a:extLst>
          </p:cNvPr>
          <p:cNvGrpSpPr/>
          <p:nvPr/>
        </p:nvGrpSpPr>
        <p:grpSpPr>
          <a:xfrm>
            <a:off x="633020" y="6080263"/>
            <a:ext cx="2150371" cy="328305"/>
            <a:chOff x="174015" y="6378137"/>
            <a:chExt cx="2150371" cy="328305"/>
          </a:xfrm>
        </p:grpSpPr>
        <p:sp>
          <p:nvSpPr>
            <p:cNvPr id="28" name="Rectangle 27">
              <a:extLst>
                <a:ext uri="{FF2B5EF4-FFF2-40B4-BE49-F238E27FC236}">
                  <a16:creationId xmlns:a16="http://schemas.microsoft.com/office/drawing/2014/main" id="{0D528D14-1020-4C15-B458-2C38F734F963}"/>
                </a:ext>
              </a:extLst>
            </p:cNvPr>
            <p:cNvSpPr/>
            <p:nvPr/>
          </p:nvSpPr>
          <p:spPr>
            <a:xfrm>
              <a:off x="174015" y="6378137"/>
              <a:ext cx="356290" cy="328305"/>
            </a:xfrm>
            <a:prstGeom prst="rect">
              <a:avLst/>
            </a:prstGeom>
            <a:gradFill>
              <a:gsLst>
                <a:gs pos="0">
                  <a:schemeClr val="accent1">
                    <a:satMod val="103000"/>
                    <a:tint val="94000"/>
                    <a:lumMod val="75000"/>
                  </a:schemeClr>
                </a:gs>
                <a:gs pos="50000">
                  <a:schemeClr val="accent1">
                    <a:satMod val="110000"/>
                    <a:lumMod val="100000"/>
                    <a:shade val="100000"/>
                  </a:schemeClr>
                </a:gs>
                <a:gs pos="100000">
                  <a:schemeClr val="accent4">
                    <a:lumMod val="75000"/>
                  </a:schemeClr>
                </a:gs>
              </a:gsLst>
              <a:lin ang="2700000" scaled="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4" name="TextBox 43">
              <a:extLst>
                <a:ext uri="{FF2B5EF4-FFF2-40B4-BE49-F238E27FC236}">
                  <a16:creationId xmlns:a16="http://schemas.microsoft.com/office/drawing/2014/main" id="{7D70493F-4B8F-475B-AEFC-D7848ED6716B}"/>
                </a:ext>
              </a:extLst>
            </p:cNvPr>
            <p:cNvSpPr txBox="1"/>
            <p:nvPr/>
          </p:nvSpPr>
          <p:spPr>
            <a:xfrm>
              <a:off x="530305" y="6403789"/>
              <a:ext cx="1794081" cy="276999"/>
            </a:xfrm>
            <a:prstGeom prst="rect">
              <a:avLst/>
            </a:prstGeom>
            <a:noFill/>
          </p:spPr>
          <p:txBody>
            <a:bodyPr wrap="none" rtlCol="0">
              <a:spAutoFit/>
            </a:bodyPr>
            <a:lstStyle/>
            <a:p>
              <a:r>
                <a:rPr lang="en-US" sz="1200" dirty="0"/>
                <a:t>Custom IC / Technology</a:t>
              </a:r>
            </a:p>
          </p:txBody>
        </p:sp>
      </p:grpSp>
      <p:grpSp>
        <p:nvGrpSpPr>
          <p:cNvPr id="5" name="Group 4">
            <a:extLst>
              <a:ext uri="{FF2B5EF4-FFF2-40B4-BE49-F238E27FC236}">
                <a16:creationId xmlns:a16="http://schemas.microsoft.com/office/drawing/2014/main" id="{C8861528-F6ED-8D06-92BA-9E2EAB3ACCCA}"/>
              </a:ext>
            </a:extLst>
          </p:cNvPr>
          <p:cNvGrpSpPr/>
          <p:nvPr/>
        </p:nvGrpSpPr>
        <p:grpSpPr>
          <a:xfrm>
            <a:off x="3135337" y="6079289"/>
            <a:ext cx="1868562" cy="330252"/>
            <a:chOff x="2756457" y="6377163"/>
            <a:chExt cx="1868562" cy="330252"/>
          </a:xfrm>
        </p:grpSpPr>
        <p:sp>
          <p:nvSpPr>
            <p:cNvPr id="29" name="Rectangle 28">
              <a:extLst>
                <a:ext uri="{FF2B5EF4-FFF2-40B4-BE49-F238E27FC236}">
                  <a16:creationId xmlns:a16="http://schemas.microsoft.com/office/drawing/2014/main" id="{DC6DB31C-F567-4323-B79B-0E876DD4B344}"/>
                </a:ext>
              </a:extLst>
            </p:cNvPr>
            <p:cNvSpPr/>
            <p:nvPr/>
          </p:nvSpPr>
          <p:spPr>
            <a:xfrm>
              <a:off x="2756457" y="6377163"/>
              <a:ext cx="356290" cy="330252"/>
            </a:xfrm>
            <a:prstGeom prst="rect">
              <a:avLst/>
            </a:prstGeom>
            <a:gradFill flip="none" rotWithShape="1">
              <a:gsLst>
                <a:gs pos="0">
                  <a:schemeClr val="accent3">
                    <a:lumMod val="75000"/>
                  </a:schemeClr>
                </a:gs>
                <a:gs pos="50000">
                  <a:schemeClr val="accent3"/>
                </a:gs>
                <a:gs pos="100000">
                  <a:schemeClr val="accent3">
                    <a:lumMod val="75000"/>
                  </a:schemeClr>
                </a:gs>
              </a:gsLst>
              <a:lin ang="2700000" scaled="1"/>
              <a:tileRect/>
            </a:gra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5" name="TextBox 44">
              <a:extLst>
                <a:ext uri="{FF2B5EF4-FFF2-40B4-BE49-F238E27FC236}">
                  <a16:creationId xmlns:a16="http://schemas.microsoft.com/office/drawing/2014/main" id="{D3FE52A6-02DA-442B-81AD-01CA9C08F697}"/>
                </a:ext>
              </a:extLst>
            </p:cNvPr>
            <p:cNvSpPr txBox="1"/>
            <p:nvPr/>
          </p:nvSpPr>
          <p:spPr>
            <a:xfrm>
              <a:off x="3148333" y="6403789"/>
              <a:ext cx="1476686" cy="276999"/>
            </a:xfrm>
            <a:prstGeom prst="rect">
              <a:avLst/>
            </a:prstGeom>
            <a:noFill/>
          </p:spPr>
          <p:txBody>
            <a:bodyPr wrap="none" rtlCol="0">
              <a:spAutoFit/>
            </a:bodyPr>
            <a:lstStyle/>
            <a:p>
              <a:r>
                <a:rPr lang="en-US" sz="1200" dirty="0"/>
                <a:t>Digital Design Files</a:t>
              </a:r>
            </a:p>
          </p:txBody>
        </p:sp>
      </p:grpSp>
      <p:grpSp>
        <p:nvGrpSpPr>
          <p:cNvPr id="7" name="Group 6">
            <a:extLst>
              <a:ext uri="{FF2B5EF4-FFF2-40B4-BE49-F238E27FC236}">
                <a16:creationId xmlns:a16="http://schemas.microsoft.com/office/drawing/2014/main" id="{023F2B97-8900-9AC1-1699-ACC03E2C561B}"/>
              </a:ext>
            </a:extLst>
          </p:cNvPr>
          <p:cNvGrpSpPr/>
          <p:nvPr/>
        </p:nvGrpSpPr>
        <p:grpSpPr>
          <a:xfrm>
            <a:off x="5355845" y="6074628"/>
            <a:ext cx="1688450" cy="339574"/>
            <a:chOff x="5038834" y="6372502"/>
            <a:chExt cx="1688450" cy="339574"/>
          </a:xfrm>
        </p:grpSpPr>
        <p:sp>
          <p:nvSpPr>
            <p:cNvPr id="43" name="Rectangle 42">
              <a:extLst>
                <a:ext uri="{FF2B5EF4-FFF2-40B4-BE49-F238E27FC236}">
                  <a16:creationId xmlns:a16="http://schemas.microsoft.com/office/drawing/2014/main" id="{D78DBCAD-EFAD-42A3-8C5F-6B99E31B1B69}"/>
                </a:ext>
              </a:extLst>
            </p:cNvPr>
            <p:cNvSpPr/>
            <p:nvPr/>
          </p:nvSpPr>
          <p:spPr>
            <a:xfrm>
              <a:off x="5038834" y="6372502"/>
              <a:ext cx="356290" cy="339574"/>
            </a:xfrm>
            <a:prstGeom prst="rect">
              <a:avLst/>
            </a:prstGeom>
            <a:gradFill flip="none" rotWithShape="1">
              <a:gsLst>
                <a:gs pos="0">
                  <a:srgbClr val="FFC000">
                    <a:shade val="30000"/>
                    <a:satMod val="115000"/>
                  </a:srgbClr>
                </a:gs>
                <a:gs pos="50000">
                  <a:srgbClr val="FFC000">
                    <a:shade val="67500"/>
                    <a:satMod val="115000"/>
                  </a:srgbClr>
                </a:gs>
                <a:gs pos="100000">
                  <a:schemeClr val="accent5">
                    <a:lumMod val="75000"/>
                  </a:schemeClr>
                </a:gs>
              </a:gsLst>
              <a:lin ang="2700000" scaled="1"/>
              <a:tileRect/>
            </a:gra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6" name="TextBox 45">
              <a:extLst>
                <a:ext uri="{FF2B5EF4-FFF2-40B4-BE49-F238E27FC236}">
                  <a16:creationId xmlns:a16="http://schemas.microsoft.com/office/drawing/2014/main" id="{8E7D3DCB-DCD7-4454-A8FF-775771453EC1}"/>
                </a:ext>
              </a:extLst>
            </p:cNvPr>
            <p:cNvSpPr txBox="1"/>
            <p:nvPr/>
          </p:nvSpPr>
          <p:spPr>
            <a:xfrm>
              <a:off x="5431737" y="6403789"/>
              <a:ext cx="1295547" cy="276999"/>
            </a:xfrm>
            <a:prstGeom prst="rect">
              <a:avLst/>
            </a:prstGeom>
            <a:noFill/>
          </p:spPr>
          <p:txBody>
            <a:bodyPr wrap="none" rtlCol="0">
              <a:spAutoFit/>
            </a:bodyPr>
            <a:lstStyle/>
            <a:p>
              <a:r>
                <a:rPr lang="en-US" sz="1200" dirty="0"/>
                <a:t>Text Documents</a:t>
              </a:r>
            </a:p>
          </p:txBody>
        </p:sp>
      </p:grpSp>
      <p:grpSp>
        <p:nvGrpSpPr>
          <p:cNvPr id="39" name="Group 38">
            <a:extLst>
              <a:ext uri="{FF2B5EF4-FFF2-40B4-BE49-F238E27FC236}">
                <a16:creationId xmlns:a16="http://schemas.microsoft.com/office/drawing/2014/main" id="{B5361455-752D-ED96-924E-0ECA27F5916C}"/>
              </a:ext>
            </a:extLst>
          </p:cNvPr>
          <p:cNvGrpSpPr/>
          <p:nvPr/>
        </p:nvGrpSpPr>
        <p:grpSpPr>
          <a:xfrm>
            <a:off x="8913666" y="2157390"/>
            <a:ext cx="1799251" cy="3136399"/>
            <a:chOff x="9454982" y="2157391"/>
            <a:chExt cx="1436385" cy="2503862"/>
          </a:xfrm>
        </p:grpSpPr>
        <p:grpSp>
          <p:nvGrpSpPr>
            <p:cNvPr id="11" name="Group 10">
              <a:extLst>
                <a:ext uri="{FF2B5EF4-FFF2-40B4-BE49-F238E27FC236}">
                  <a16:creationId xmlns:a16="http://schemas.microsoft.com/office/drawing/2014/main" id="{D1DCD97F-D2A9-2720-E416-2E96F07772CA}"/>
                </a:ext>
              </a:extLst>
            </p:cNvPr>
            <p:cNvGrpSpPr/>
            <p:nvPr/>
          </p:nvGrpSpPr>
          <p:grpSpPr>
            <a:xfrm>
              <a:off x="9454982" y="2157391"/>
              <a:ext cx="1436385" cy="813350"/>
              <a:chOff x="5121277" y="1646343"/>
              <a:chExt cx="1905904" cy="1236739"/>
            </a:xfrm>
          </p:grpSpPr>
          <p:sp>
            <p:nvSpPr>
              <p:cNvPr id="12" name="Oval 11">
                <a:extLst>
                  <a:ext uri="{FF2B5EF4-FFF2-40B4-BE49-F238E27FC236}">
                    <a16:creationId xmlns:a16="http://schemas.microsoft.com/office/drawing/2014/main" id="{7B0CB925-5034-0AE4-DA9A-5A062CB7CF9A}"/>
                  </a:ext>
                </a:extLst>
              </p:cNvPr>
              <p:cNvSpPr/>
              <p:nvPr/>
            </p:nvSpPr>
            <p:spPr>
              <a:xfrm>
                <a:off x="5121277" y="1646343"/>
                <a:ext cx="1905904" cy="1236739"/>
              </a:xfrm>
              <a:prstGeom prst="ellipse">
                <a:avLst/>
              </a:prstGeom>
              <a:solidFill>
                <a:srgbClr val="FDFAF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B8AF07D-6551-5D73-4BF1-FEE83A5AD9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73726" y="2064586"/>
                <a:ext cx="1601007" cy="400252"/>
              </a:xfrm>
              <a:prstGeom prst="rect">
                <a:avLst/>
              </a:prstGeom>
            </p:spPr>
          </p:pic>
        </p:grpSp>
        <p:grpSp>
          <p:nvGrpSpPr>
            <p:cNvPr id="14" name="Group 13">
              <a:extLst>
                <a:ext uri="{FF2B5EF4-FFF2-40B4-BE49-F238E27FC236}">
                  <a16:creationId xmlns:a16="http://schemas.microsoft.com/office/drawing/2014/main" id="{38335EEE-6786-34A0-B5AA-4C91764E0EE5}"/>
                </a:ext>
              </a:extLst>
            </p:cNvPr>
            <p:cNvGrpSpPr/>
            <p:nvPr/>
          </p:nvGrpSpPr>
          <p:grpSpPr>
            <a:xfrm>
              <a:off x="9454982" y="3847903"/>
              <a:ext cx="1436385" cy="813350"/>
              <a:chOff x="739553" y="2067803"/>
              <a:chExt cx="1905904" cy="1236739"/>
            </a:xfrm>
          </p:grpSpPr>
          <p:sp>
            <p:nvSpPr>
              <p:cNvPr id="15" name="Oval 14">
                <a:extLst>
                  <a:ext uri="{FF2B5EF4-FFF2-40B4-BE49-F238E27FC236}">
                    <a16:creationId xmlns:a16="http://schemas.microsoft.com/office/drawing/2014/main" id="{011632D8-6D78-4FFE-9899-436D2E04E33F}"/>
                  </a:ext>
                </a:extLst>
              </p:cNvPr>
              <p:cNvSpPr/>
              <p:nvPr/>
            </p:nvSpPr>
            <p:spPr>
              <a:xfrm>
                <a:off x="739553" y="2067803"/>
                <a:ext cx="1905904" cy="1236739"/>
              </a:xfrm>
              <a:prstGeom prst="ellipse">
                <a:avLst/>
              </a:prstGeom>
              <a:solidFill>
                <a:srgbClr val="FDFAFF"/>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File:Siemens-logo.svg - Wikimedia Commons">
                <a:extLst>
                  <a:ext uri="{FF2B5EF4-FFF2-40B4-BE49-F238E27FC236}">
                    <a16:creationId xmlns:a16="http://schemas.microsoft.com/office/drawing/2014/main" id="{FC14B66C-3999-7075-DF58-B35DC6C8F04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886009" y="2494629"/>
                <a:ext cx="1612993" cy="3830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EE5A2CC5-D9E9-1DDA-5541-5CC5F0BBB18C}"/>
                </a:ext>
              </a:extLst>
            </p:cNvPr>
            <p:cNvGrpSpPr/>
            <p:nvPr/>
          </p:nvGrpSpPr>
          <p:grpSpPr>
            <a:xfrm>
              <a:off x="9454982" y="3002647"/>
              <a:ext cx="1436385" cy="813350"/>
              <a:chOff x="922449" y="1722771"/>
              <a:chExt cx="1905904" cy="1236739"/>
            </a:xfrm>
            <a:effectLst>
              <a:outerShdw blurRad="50800" dist="38100" dir="5400000" algn="t" rotWithShape="0">
                <a:prstClr val="black">
                  <a:alpha val="40000"/>
                </a:prstClr>
              </a:outerShdw>
            </a:effectLst>
          </p:grpSpPr>
          <p:sp>
            <p:nvSpPr>
              <p:cNvPr id="20" name="Oval 19">
                <a:extLst>
                  <a:ext uri="{FF2B5EF4-FFF2-40B4-BE49-F238E27FC236}">
                    <a16:creationId xmlns:a16="http://schemas.microsoft.com/office/drawing/2014/main" id="{115CDF11-F2E5-0F94-7FEA-5E1343172BAB}"/>
                  </a:ext>
                </a:extLst>
              </p:cNvPr>
              <p:cNvSpPr/>
              <p:nvPr/>
            </p:nvSpPr>
            <p:spPr>
              <a:xfrm>
                <a:off x="922449" y="1722771"/>
                <a:ext cx="1905904" cy="1236739"/>
              </a:xfrm>
              <a:prstGeom prst="ellipse">
                <a:avLst/>
              </a:prstGeom>
              <a:solidFill>
                <a:srgbClr val="FDFAF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25DC67A-CB6D-2ED0-CA75-AA5C08313B7D}"/>
                  </a:ext>
                </a:extLst>
              </p:cNvPr>
              <p:cNvPicPr>
                <a:picLocks noChangeAspect="1"/>
              </p:cNvPicPr>
              <p:nvPr/>
            </p:nvPicPr>
            <p:blipFill>
              <a:blip r:embed="rId5"/>
              <a:stretch>
                <a:fillRect/>
              </a:stretch>
            </p:blipFill>
            <p:spPr>
              <a:xfrm>
                <a:off x="1102283" y="2024306"/>
                <a:ext cx="1587500" cy="635000"/>
              </a:xfrm>
              <a:prstGeom prst="rect">
                <a:avLst/>
              </a:prstGeom>
            </p:spPr>
          </p:pic>
        </p:grpSp>
      </p:grpSp>
      <p:pic>
        <p:nvPicPr>
          <p:cNvPr id="48" name="Picture 47" descr="Text&#10;&#10;Description automatically generated">
            <a:extLst>
              <a:ext uri="{FF2B5EF4-FFF2-40B4-BE49-F238E27FC236}">
                <a16:creationId xmlns:a16="http://schemas.microsoft.com/office/drawing/2014/main" id="{E6FE77AD-790C-91BD-3934-6917ABF7C20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196102" y="1628458"/>
            <a:ext cx="1645920" cy="410035"/>
          </a:xfrm>
          <a:prstGeom prst="rect">
            <a:avLst/>
          </a:prstGeom>
        </p:spPr>
      </p:pic>
      <p:pic>
        <p:nvPicPr>
          <p:cNvPr id="1028" name="Picture 4">
            <a:extLst>
              <a:ext uri="{FF2B5EF4-FFF2-40B4-BE49-F238E27FC236}">
                <a16:creationId xmlns:a16="http://schemas.microsoft.com/office/drawing/2014/main" id="{17A41714-A37A-5174-1EB1-CA68D4F51AD3}"/>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228363" y="1541489"/>
            <a:ext cx="653540" cy="49700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picture containing text, clipart&#10;&#10;Description automatically generated">
            <a:extLst>
              <a:ext uri="{FF2B5EF4-FFF2-40B4-BE49-F238E27FC236}">
                <a16:creationId xmlns:a16="http://schemas.microsoft.com/office/drawing/2014/main" id="{A7980D28-5A94-A3B3-B691-4824716ED93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868841" y="1647968"/>
            <a:ext cx="1828800" cy="390525"/>
          </a:xfrm>
          <a:prstGeom prst="rect">
            <a:avLst/>
          </a:prstGeom>
        </p:spPr>
      </p:pic>
      <p:sp>
        <p:nvSpPr>
          <p:cNvPr id="51" name="Rectangle 50">
            <a:extLst>
              <a:ext uri="{FF2B5EF4-FFF2-40B4-BE49-F238E27FC236}">
                <a16:creationId xmlns:a16="http://schemas.microsoft.com/office/drawing/2014/main" id="{CF921218-4DBD-3AF8-D658-44977AA5A5E2}"/>
              </a:ext>
            </a:extLst>
          </p:cNvPr>
          <p:cNvSpPr/>
          <p:nvPr/>
        </p:nvSpPr>
        <p:spPr>
          <a:xfrm>
            <a:off x="2834115" y="4481491"/>
            <a:ext cx="1912665" cy="457200"/>
          </a:xfrm>
          <a:prstGeom prst="rect">
            <a:avLst/>
          </a:prstGeom>
          <a:gradFill flip="none" rotWithShape="1">
            <a:gsLst>
              <a:gs pos="0">
                <a:srgbClr val="FFC000">
                  <a:shade val="30000"/>
                  <a:satMod val="115000"/>
                </a:srgbClr>
              </a:gs>
              <a:gs pos="50000">
                <a:srgbClr val="FFC000">
                  <a:shade val="67500"/>
                  <a:satMod val="115000"/>
                </a:srgbClr>
              </a:gs>
              <a:gs pos="100000">
                <a:schemeClr val="accent5">
                  <a:lumMod val="75000"/>
                </a:schemeClr>
              </a:gs>
            </a:gsLst>
            <a:lin ang="2700000" scaled="1"/>
            <a:tileRect/>
          </a:gra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Testing, PCB design, python scripts</a:t>
            </a:r>
          </a:p>
        </p:txBody>
      </p:sp>
      <p:sp>
        <p:nvSpPr>
          <p:cNvPr id="52" name="Rectangle 51">
            <a:extLst>
              <a:ext uri="{FF2B5EF4-FFF2-40B4-BE49-F238E27FC236}">
                <a16:creationId xmlns:a16="http://schemas.microsoft.com/office/drawing/2014/main" id="{2B64BCF8-7B8D-46FB-3591-2454AC5CD29F}"/>
              </a:ext>
            </a:extLst>
          </p:cNvPr>
          <p:cNvSpPr/>
          <p:nvPr/>
        </p:nvSpPr>
        <p:spPr>
          <a:xfrm>
            <a:off x="5046786" y="4481491"/>
            <a:ext cx="1970541" cy="457200"/>
          </a:xfrm>
          <a:prstGeom prst="rect">
            <a:avLst/>
          </a:prstGeom>
          <a:gradFill flip="none" rotWithShape="1">
            <a:gsLst>
              <a:gs pos="0">
                <a:srgbClr val="FFC000">
                  <a:shade val="30000"/>
                  <a:satMod val="115000"/>
                </a:srgbClr>
              </a:gs>
              <a:gs pos="50000">
                <a:srgbClr val="FFC000">
                  <a:shade val="67500"/>
                  <a:satMod val="115000"/>
                </a:srgbClr>
              </a:gs>
              <a:gs pos="100000">
                <a:schemeClr val="accent5">
                  <a:lumMod val="75000"/>
                </a:schemeClr>
              </a:gs>
            </a:gsLst>
            <a:lin ang="2700000" scaled="1"/>
            <a:tileRect/>
          </a:gra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Testing, PCB design, python scripts</a:t>
            </a:r>
          </a:p>
        </p:txBody>
      </p:sp>
      <p:sp>
        <p:nvSpPr>
          <p:cNvPr id="22" name="Rectangle 21">
            <a:extLst>
              <a:ext uri="{FF2B5EF4-FFF2-40B4-BE49-F238E27FC236}">
                <a16:creationId xmlns:a16="http://schemas.microsoft.com/office/drawing/2014/main" id="{43ABAF0D-3DC0-69C1-5803-959C21877F1A}"/>
              </a:ext>
            </a:extLst>
          </p:cNvPr>
          <p:cNvSpPr/>
          <p:nvPr/>
        </p:nvSpPr>
        <p:spPr>
          <a:xfrm>
            <a:off x="2868841" y="2141819"/>
            <a:ext cx="1828800" cy="457200"/>
          </a:xfrm>
          <a:prstGeom prst="rect">
            <a:avLst/>
          </a:prstGeom>
          <a:gradFill>
            <a:gsLst>
              <a:gs pos="49000">
                <a:schemeClr val="accent4">
                  <a:lumMod val="100000"/>
                </a:schemeClr>
              </a:gs>
              <a:gs pos="0">
                <a:schemeClr val="accent4">
                  <a:lumMod val="75000"/>
                </a:schemeClr>
              </a:gs>
              <a:gs pos="100000">
                <a:schemeClr val="accent4">
                  <a:lumMod val="50000"/>
                </a:schemeClr>
              </a:gs>
            </a:gsLst>
            <a:lin ang="2700000" scaled="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PDK</a:t>
            </a:r>
          </a:p>
        </p:txBody>
      </p:sp>
      <p:sp>
        <p:nvSpPr>
          <p:cNvPr id="23" name="Rectangle 22">
            <a:extLst>
              <a:ext uri="{FF2B5EF4-FFF2-40B4-BE49-F238E27FC236}">
                <a16:creationId xmlns:a16="http://schemas.microsoft.com/office/drawing/2014/main" id="{92AD58CC-1BFE-A318-0B13-5C7DC7D05A6F}"/>
              </a:ext>
            </a:extLst>
          </p:cNvPr>
          <p:cNvSpPr/>
          <p:nvPr/>
        </p:nvSpPr>
        <p:spPr>
          <a:xfrm>
            <a:off x="5104662" y="2141819"/>
            <a:ext cx="1828800" cy="457200"/>
          </a:xfrm>
          <a:prstGeom prst="rect">
            <a:avLst/>
          </a:prstGeom>
          <a:gradFill>
            <a:gsLst>
              <a:gs pos="49000">
                <a:schemeClr val="accent4">
                  <a:lumMod val="100000"/>
                </a:schemeClr>
              </a:gs>
              <a:gs pos="0">
                <a:schemeClr val="accent4">
                  <a:lumMod val="75000"/>
                </a:schemeClr>
              </a:gs>
              <a:gs pos="100000">
                <a:schemeClr val="accent4">
                  <a:lumMod val="50000"/>
                </a:schemeClr>
              </a:gs>
            </a:gsLst>
            <a:lin ang="2700000" scaled="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PDK</a:t>
            </a:r>
          </a:p>
        </p:txBody>
      </p:sp>
      <p:sp>
        <p:nvSpPr>
          <p:cNvPr id="26" name="Rectangle 25">
            <a:extLst>
              <a:ext uri="{FF2B5EF4-FFF2-40B4-BE49-F238E27FC236}">
                <a16:creationId xmlns:a16="http://schemas.microsoft.com/office/drawing/2014/main" id="{3F38375F-FB28-4F7F-0CE3-E76B61879BF0}"/>
              </a:ext>
            </a:extLst>
          </p:cNvPr>
          <p:cNvSpPr/>
          <p:nvPr/>
        </p:nvSpPr>
        <p:spPr>
          <a:xfrm>
            <a:off x="633020" y="2725920"/>
            <a:ext cx="1828800" cy="457200"/>
          </a:xfrm>
          <a:prstGeom prst="rect">
            <a:avLst/>
          </a:prstGeom>
          <a:gradFill>
            <a:gsLst>
              <a:gs pos="49000">
                <a:schemeClr val="accent4">
                  <a:lumMod val="100000"/>
                </a:schemeClr>
              </a:gs>
              <a:gs pos="0">
                <a:schemeClr val="accent4">
                  <a:lumMod val="75000"/>
                </a:schemeClr>
              </a:gs>
              <a:gs pos="100000">
                <a:schemeClr val="accent4">
                  <a:lumMod val="50000"/>
                </a:schemeClr>
              </a:gs>
            </a:gsLst>
            <a:lin ang="2700000" scaled="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Virtuoso (sch/layout)</a:t>
            </a:r>
          </a:p>
        </p:txBody>
      </p:sp>
      <p:sp>
        <p:nvSpPr>
          <p:cNvPr id="40" name="Rectangle 39">
            <a:extLst>
              <a:ext uri="{FF2B5EF4-FFF2-40B4-BE49-F238E27FC236}">
                <a16:creationId xmlns:a16="http://schemas.microsoft.com/office/drawing/2014/main" id="{79533B71-2FE2-3696-2089-7CC035CC4CAF}"/>
              </a:ext>
            </a:extLst>
          </p:cNvPr>
          <p:cNvSpPr/>
          <p:nvPr/>
        </p:nvSpPr>
        <p:spPr>
          <a:xfrm>
            <a:off x="2867939" y="2731942"/>
            <a:ext cx="1828800" cy="457200"/>
          </a:xfrm>
          <a:prstGeom prst="rect">
            <a:avLst/>
          </a:prstGeom>
          <a:gradFill>
            <a:gsLst>
              <a:gs pos="49000">
                <a:schemeClr val="accent4">
                  <a:lumMod val="100000"/>
                </a:schemeClr>
              </a:gs>
              <a:gs pos="0">
                <a:schemeClr val="accent4">
                  <a:lumMod val="75000"/>
                </a:schemeClr>
              </a:gs>
              <a:gs pos="100000">
                <a:schemeClr val="accent4">
                  <a:lumMod val="50000"/>
                </a:schemeClr>
              </a:gs>
            </a:gsLst>
            <a:lin ang="2700000" scaled="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Virtuoso (sch/layout)</a:t>
            </a:r>
          </a:p>
        </p:txBody>
      </p:sp>
      <p:sp>
        <p:nvSpPr>
          <p:cNvPr id="41" name="Rectangle 40">
            <a:extLst>
              <a:ext uri="{FF2B5EF4-FFF2-40B4-BE49-F238E27FC236}">
                <a16:creationId xmlns:a16="http://schemas.microsoft.com/office/drawing/2014/main" id="{2E77CC74-F3B5-498B-292B-D8067A776D7C}"/>
              </a:ext>
            </a:extLst>
          </p:cNvPr>
          <p:cNvSpPr/>
          <p:nvPr/>
        </p:nvSpPr>
        <p:spPr>
          <a:xfrm>
            <a:off x="5104662" y="2733467"/>
            <a:ext cx="1828800" cy="457200"/>
          </a:xfrm>
          <a:prstGeom prst="rect">
            <a:avLst/>
          </a:prstGeom>
          <a:gradFill>
            <a:gsLst>
              <a:gs pos="49000">
                <a:schemeClr val="accent4">
                  <a:lumMod val="100000"/>
                </a:schemeClr>
              </a:gs>
              <a:gs pos="0">
                <a:schemeClr val="accent4">
                  <a:lumMod val="75000"/>
                </a:schemeClr>
              </a:gs>
              <a:gs pos="100000">
                <a:schemeClr val="accent4">
                  <a:lumMod val="50000"/>
                </a:schemeClr>
              </a:gs>
            </a:gsLst>
            <a:lin ang="2700000" scaled="0"/>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Virtuoso (sch/layout)</a:t>
            </a:r>
          </a:p>
        </p:txBody>
      </p:sp>
    </p:spTree>
    <p:extLst>
      <p:ext uri="{BB962C8B-B14F-4D97-AF65-F5344CB8AC3E}">
        <p14:creationId xmlns:p14="http://schemas.microsoft.com/office/powerpoint/2010/main" val="75407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liosoft Dark PowerPoint">
  <a:themeElements>
    <a:clrScheme name="Cliosoft Dark Background">
      <a:dk1>
        <a:srgbClr val="FFFFFF"/>
      </a:dk1>
      <a:lt1>
        <a:srgbClr val="000000"/>
      </a:lt1>
      <a:dk2>
        <a:srgbClr val="E7E6E6"/>
      </a:dk2>
      <a:lt2>
        <a:srgbClr val="44546A"/>
      </a:lt2>
      <a:accent1>
        <a:srgbClr val="6675FF"/>
      </a:accent1>
      <a:accent2>
        <a:srgbClr val="36CCF5"/>
      </a:accent2>
      <a:accent3>
        <a:srgbClr val="F15F2F"/>
      </a:accent3>
      <a:accent4>
        <a:srgbClr val="6675FF"/>
      </a:accent4>
      <a:accent5>
        <a:srgbClr val="FEB525"/>
      </a:accent5>
      <a:accent6>
        <a:srgbClr val="A1A1A1"/>
      </a:accent6>
      <a:hlink>
        <a:srgbClr val="0563C1"/>
      </a:hlink>
      <a:folHlink>
        <a:srgbClr val="954F72"/>
      </a:folHlink>
    </a:clrScheme>
    <a:fontScheme name="Clean Six">
      <a:majorFont>
        <a:latin typeface="Montserra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adFill>
          <a:gsLst>
            <a:gs pos="39000">
              <a:schemeClr val="accent1"/>
            </a:gs>
            <a:gs pos="100000">
              <a:schemeClr val="accent2"/>
            </a:gs>
          </a:gsLst>
          <a:lin ang="2700000" scaled="1"/>
        </a:gradFill>
        <a:ln>
          <a:noFill/>
        </a:ln>
      </a:spPr>
      <a:bodyPr vert="horz" wrap="square" lIns="91440" tIns="45720" rIns="91440" bIns="45720" numCol="1" anchor="t" anchorCtr="0" compatLnSpc="1">
        <a:prstTxWarp prst="textNoShape">
          <a:avLst/>
        </a:prstTxWarp>
      </a:bodyPr>
      <a:lstStyle>
        <a:defPPr algn="l">
          <a:defRPr>
            <a:latin typeface="Lato" panose="020F0502020204030203" pitchFamily="34" charset="0"/>
            <a:ea typeface="Lato" panose="020F0502020204030203" pitchFamily="34" charset="0"/>
            <a:cs typeface="Lato" panose="020F0502020204030203" pitchFamily="34" charset="0"/>
          </a:defRPr>
        </a:defPPr>
      </a:lstStyle>
    </a:spDef>
    <a:txDef>
      <a:spPr/>
      <a:bodyPr vert="horz" wrap="none" lIns="91440" tIns="45720" rIns="91440" bIns="45720" rtlCol="0">
        <a:normAutofit/>
      </a:bodyPr>
      <a:lstStyle>
        <a:defPPr algn="l">
          <a:defRPr/>
        </a:defPPr>
      </a:lstStyle>
    </a:txDef>
  </a:objectDefaults>
  <a:extraClrSchemeLst/>
  <a:extLst>
    <a:ext uri="{05A4C25C-085E-4340-85A3-A5531E510DB2}">
      <thm15:themeFamily xmlns:thm15="http://schemas.microsoft.com/office/thememl/2012/main" name="Presentation1" id="{4DC08B76-062B-1448-8E35-BB1AFFB67B4B}" vid="{4A5E358D-804D-994C-A10A-F61CB5B9CF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Cliosoft Dark PowerPoint</Template>
  <TotalTime>13842</TotalTime>
  <Words>1199</Words>
  <Application>Microsoft Office PowerPoint</Application>
  <PresentationFormat>Widescreen</PresentationFormat>
  <Paragraphs>167</Paragraphs>
  <Slides>17</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Lato</vt:lpstr>
      <vt:lpstr>Lato Black</vt:lpstr>
      <vt:lpstr>Lato Heavy</vt:lpstr>
      <vt:lpstr>Montserrat</vt:lpstr>
      <vt:lpstr>Montserrat Light</vt:lpstr>
      <vt:lpstr>Montserrat Medium</vt:lpstr>
      <vt:lpstr>Montserrat SemiBold</vt:lpstr>
      <vt:lpstr>Cliosoft Dark PowerPoint</vt:lpstr>
      <vt:lpstr>Recent Experience of Inter-Institutional Projects</vt:lpstr>
      <vt:lpstr>Inter-Institutional Collaboration</vt:lpstr>
      <vt:lpstr>Early Efforts</vt:lpstr>
      <vt:lpstr>Example: ADC for DUNE Far Detector</vt:lpstr>
      <vt:lpstr>ProtoDUNE Detector Prototype</vt:lpstr>
      <vt:lpstr>DUNE Far Detector – Scaling &amp; Low Noise</vt:lpstr>
      <vt:lpstr>ADC Requirements</vt:lpstr>
      <vt:lpstr>DUNE Far Detector (ColdADC)</vt:lpstr>
      <vt:lpstr>Co-developing Intellectual Property</vt:lpstr>
      <vt:lpstr>Sharing Data Efficiently &amp; Securely</vt:lpstr>
      <vt:lpstr>Collaboration is sometimes hard…</vt:lpstr>
      <vt:lpstr>… but we figured it out</vt:lpstr>
      <vt:lpstr>DUNE ColdADC Testing</vt:lpstr>
      <vt:lpstr>DUNE ColdADC Testing</vt:lpstr>
      <vt:lpstr>Conclusion</vt:lpstr>
      <vt:lpstr>Final Though (Courtesy M. Garcia-Sciveres)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Rance</dc:creator>
  <cp:lastModifiedBy>Carl R. Grace</cp:lastModifiedBy>
  <cp:revision>214</cp:revision>
  <cp:lastPrinted>2021-03-11T20:58:34Z</cp:lastPrinted>
  <dcterms:created xsi:type="dcterms:W3CDTF">2022-10-10T21:07:23Z</dcterms:created>
  <dcterms:modified xsi:type="dcterms:W3CDTF">2024-05-01T06:07:18Z</dcterms:modified>
</cp:coreProperties>
</file>