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520" r:id="rId5"/>
    <p:sldId id="588" r:id="rId6"/>
    <p:sldId id="334" r:id="rId7"/>
    <p:sldId id="580" r:id="rId8"/>
    <p:sldId id="335" r:id="rId9"/>
    <p:sldId id="577" r:id="rId10"/>
    <p:sldId id="589" r:id="rId11"/>
    <p:sldId id="555" r:id="rId12"/>
    <p:sldId id="5788" r:id="rId13"/>
    <p:sldId id="563" r:id="rId14"/>
    <p:sldId id="570" r:id="rId15"/>
    <p:sldId id="557" r:id="rId16"/>
    <p:sldId id="564" r:id="rId17"/>
    <p:sldId id="587" r:id="rId18"/>
    <p:sldId id="556" r:id="rId19"/>
    <p:sldId id="578" r:id="rId20"/>
    <p:sldId id="567" r:id="rId21"/>
    <p:sldId id="573" r:id="rId22"/>
    <p:sldId id="571" r:id="rId23"/>
    <p:sldId id="5784" r:id="rId24"/>
    <p:sldId id="559" r:id="rId25"/>
    <p:sldId id="574" r:id="rId26"/>
    <p:sldId id="584" r:id="rId27"/>
    <p:sldId id="583" r:id="rId28"/>
    <p:sldId id="586" r:id="rId29"/>
    <p:sldId id="5787" r:id="rId30"/>
    <p:sldId id="5785" r:id="rId31"/>
    <p:sldId id="558" r:id="rId32"/>
    <p:sldId id="5786" r:id="rId33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AAFF0F"/>
    <a:srgbClr val="FF00FF"/>
    <a:srgbClr val="C800C8"/>
    <a:srgbClr val="3232FF"/>
    <a:srgbClr val="0091FF"/>
    <a:srgbClr val="21A0FF"/>
    <a:srgbClr val="BFBFBF"/>
    <a:srgbClr val="00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9" autoAdjust="0"/>
    <p:restoredTop sz="94694"/>
  </p:normalViewPr>
  <p:slideViewPr>
    <p:cSldViewPr snapToGrid="0">
      <p:cViewPr varScale="1">
        <p:scale>
          <a:sx n="80" d="100"/>
          <a:sy n="80" d="100"/>
        </p:scale>
        <p:origin x="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do Gnanvo" userId="138e8ee5-071e-4200-bbe9-20c101fa0b3f" providerId="ADAL" clId="{96C91F22-CAF6-4431-8886-EB066042FCC4}"/>
    <pc:docChg chg="undo redo custSel addSld delSld modSld sldOrd">
      <pc:chgData name="Kondo Gnanvo" userId="138e8ee5-071e-4200-bbe9-20c101fa0b3f" providerId="ADAL" clId="{96C91F22-CAF6-4431-8886-EB066042FCC4}" dt="2024-03-13T19:57:03.230" v="17340" actId="113"/>
      <pc:docMkLst>
        <pc:docMk/>
      </pc:docMkLst>
      <pc:sldChg chg="delSp modSp ord">
        <pc:chgData name="Kondo Gnanvo" userId="138e8ee5-071e-4200-bbe9-20c101fa0b3f" providerId="ADAL" clId="{96C91F22-CAF6-4431-8886-EB066042FCC4}" dt="2024-03-11T23:00:45.676" v="14491" actId="27636"/>
        <pc:sldMkLst>
          <pc:docMk/>
          <pc:sldMk cId="3296281483" sldId="334"/>
        </pc:sldMkLst>
        <pc:spChg chg="mod">
          <ac:chgData name="Kondo Gnanvo" userId="138e8ee5-071e-4200-bbe9-20c101fa0b3f" providerId="ADAL" clId="{96C91F22-CAF6-4431-8886-EB066042FCC4}" dt="2024-03-10T22:44:36.064" v="11617" actId="2711"/>
          <ac:spMkLst>
            <pc:docMk/>
            <pc:sldMk cId="3296281483" sldId="334"/>
            <ac:spMk id="2" creationId="{83D7F87F-4417-AE66-F0C1-881F752A1CE2}"/>
          </ac:spMkLst>
        </pc:spChg>
        <pc:spChg chg="mod">
          <ac:chgData name="Kondo Gnanvo" userId="138e8ee5-071e-4200-bbe9-20c101fa0b3f" providerId="ADAL" clId="{96C91F22-CAF6-4431-8886-EB066042FCC4}" dt="2024-03-11T23:00:45.676" v="14491" actId="27636"/>
          <ac:spMkLst>
            <pc:docMk/>
            <pc:sldMk cId="3296281483" sldId="334"/>
            <ac:spMk id="3" creationId="{E636F969-3FD3-0ED4-3913-51867AB88D56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4" creationId="{6F6027BB-F8DF-4E7A-8C64-58197D15C608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5" creationId="{319F2859-7A5A-4E6D-8EDF-9AA0127058BC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6" creationId="{FC9D0B17-90A3-43EE-A018-C9F5AE410DF5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7" creationId="{51044E29-B4EB-4B57-ABA6-F1BFE840FA92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8" creationId="{687A8F2E-129E-494D-9874-585AE43AE7B5}"/>
          </ac:spMkLst>
        </pc:spChg>
        <pc:spChg chg="del">
          <ac:chgData name="Kondo Gnanvo" userId="138e8ee5-071e-4200-bbe9-20c101fa0b3f" providerId="ADAL" clId="{96C91F22-CAF6-4431-8886-EB066042FCC4}" dt="2024-03-10T22:19:28.939" v="11203" actId="478"/>
          <ac:spMkLst>
            <pc:docMk/>
            <pc:sldMk cId="3296281483" sldId="334"/>
            <ac:spMk id="10" creationId="{733AFB59-B692-40A8-8476-3BF74EFA331B}"/>
          </ac:spMkLst>
        </pc:spChg>
      </pc:sldChg>
      <pc:sldChg chg="modSp">
        <pc:chgData name="Kondo Gnanvo" userId="138e8ee5-071e-4200-bbe9-20c101fa0b3f" providerId="ADAL" clId="{96C91F22-CAF6-4431-8886-EB066042FCC4}" dt="2024-03-10T22:44:47.293" v="11618" actId="2711"/>
        <pc:sldMkLst>
          <pc:docMk/>
          <pc:sldMk cId="622495484" sldId="335"/>
        </pc:sldMkLst>
        <pc:spChg chg="mod">
          <ac:chgData name="Kondo Gnanvo" userId="138e8ee5-071e-4200-bbe9-20c101fa0b3f" providerId="ADAL" clId="{96C91F22-CAF6-4431-8886-EB066042FCC4}" dt="2024-03-10T22:44:47.293" v="11618" actId="2711"/>
          <ac:spMkLst>
            <pc:docMk/>
            <pc:sldMk cId="622495484" sldId="335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96C91F22-CAF6-4431-8886-EB066042FCC4}" dt="2024-03-10T22:15:21.171" v="11181" actId="1035"/>
        <pc:sldMkLst>
          <pc:docMk/>
          <pc:sldMk cId="553597436" sldId="520"/>
        </pc:sldMkLst>
        <pc:spChg chg="mod">
          <ac:chgData name="Kondo Gnanvo" userId="138e8ee5-071e-4200-bbe9-20c101fa0b3f" providerId="ADAL" clId="{96C91F22-CAF6-4431-8886-EB066042FCC4}" dt="2024-03-10T22:14:15.674" v="11146" actId="20577"/>
          <ac:spMkLst>
            <pc:docMk/>
            <pc:sldMk cId="553597436" sldId="520"/>
            <ac:spMk id="2" creationId="{2381F5B5-4B25-C469-87BE-41A75A7120BC}"/>
          </ac:spMkLst>
        </pc:spChg>
        <pc:spChg chg="mod">
          <ac:chgData name="Kondo Gnanvo" userId="138e8ee5-071e-4200-bbe9-20c101fa0b3f" providerId="ADAL" clId="{96C91F22-CAF6-4431-8886-EB066042FCC4}" dt="2024-03-10T22:15:02.877" v="11169" actId="113"/>
          <ac:spMkLst>
            <pc:docMk/>
            <pc:sldMk cId="553597436" sldId="520"/>
            <ac:spMk id="4" creationId="{EE1A2A0F-F73E-004D-868A-1A4D79DBE132}"/>
          </ac:spMkLst>
        </pc:spChg>
        <pc:spChg chg="mod">
          <ac:chgData name="Kondo Gnanvo" userId="138e8ee5-071e-4200-bbe9-20c101fa0b3f" providerId="ADAL" clId="{96C91F22-CAF6-4431-8886-EB066042FCC4}" dt="2024-03-10T22:15:21.171" v="11181" actId="1035"/>
          <ac:spMkLst>
            <pc:docMk/>
            <pc:sldMk cId="553597436" sldId="520"/>
            <ac:spMk id="13" creationId="{8D13EC63-917B-D26C-12EF-6465F0A65A44}"/>
          </ac:spMkLst>
        </pc:spChg>
        <pc:spChg chg="mod">
          <ac:chgData name="Kondo Gnanvo" userId="138e8ee5-071e-4200-bbe9-20c101fa0b3f" providerId="ADAL" clId="{96C91F22-CAF6-4431-8886-EB066042FCC4}" dt="2024-03-10T22:14:20.419" v="11149" actId="1036"/>
          <ac:spMkLst>
            <pc:docMk/>
            <pc:sldMk cId="553597436" sldId="520"/>
            <ac:spMk id="38" creationId="{FAF653A7-2B0F-68CE-0090-41475B373628}"/>
          </ac:spMkLst>
        </pc:spChg>
      </pc:sldChg>
      <pc:sldChg chg="modSp">
        <pc:chgData name="Kondo Gnanvo" userId="138e8ee5-071e-4200-bbe9-20c101fa0b3f" providerId="ADAL" clId="{96C91F22-CAF6-4431-8886-EB066042FCC4}" dt="2024-03-10T22:46:31.232" v="11628" actId="2711"/>
        <pc:sldMkLst>
          <pc:docMk/>
          <pc:sldMk cId="2890553844" sldId="555"/>
        </pc:sldMkLst>
        <pc:spChg chg="mod">
          <ac:chgData name="Kondo Gnanvo" userId="138e8ee5-071e-4200-bbe9-20c101fa0b3f" providerId="ADAL" clId="{96C91F22-CAF6-4431-8886-EB066042FCC4}" dt="2024-03-10T22:46:31.232" v="11628" actId="2711"/>
          <ac:spMkLst>
            <pc:docMk/>
            <pc:sldMk cId="2890553844" sldId="555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96C91F22-CAF6-4431-8886-EB066042FCC4}" dt="2024-03-10T22:48:09.171" v="11659" actId="20577"/>
        <pc:sldMkLst>
          <pc:docMk/>
          <pc:sldMk cId="973606841" sldId="556"/>
        </pc:sldMkLst>
        <pc:spChg chg="mod">
          <ac:chgData name="Kondo Gnanvo" userId="138e8ee5-071e-4200-bbe9-20c101fa0b3f" providerId="ADAL" clId="{96C91F22-CAF6-4431-8886-EB066042FCC4}" dt="2024-03-10T22:48:09.171" v="11659" actId="20577"/>
          <ac:spMkLst>
            <pc:docMk/>
            <pc:sldMk cId="973606841" sldId="556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96C91F22-CAF6-4431-8886-EB066042FCC4}" dt="2024-03-10T22:47:07.874" v="11633" actId="2711"/>
        <pc:sldMkLst>
          <pc:docMk/>
          <pc:sldMk cId="2835157702" sldId="557"/>
        </pc:sldMkLst>
        <pc:spChg chg="mod">
          <ac:chgData name="Kondo Gnanvo" userId="138e8ee5-071e-4200-bbe9-20c101fa0b3f" providerId="ADAL" clId="{96C91F22-CAF6-4431-8886-EB066042FCC4}" dt="2024-03-10T22:47:07.874" v="11633" actId="2711"/>
          <ac:spMkLst>
            <pc:docMk/>
            <pc:sldMk cId="2835157702" sldId="557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96C91F22-CAF6-4431-8886-EB066042FCC4}" dt="2024-03-10T22:53:02.208" v="11697" actId="2711"/>
        <pc:sldMkLst>
          <pc:docMk/>
          <pc:sldMk cId="1324691017" sldId="559"/>
        </pc:sldMkLst>
        <pc:spChg chg="mod">
          <ac:chgData name="Kondo Gnanvo" userId="138e8ee5-071e-4200-bbe9-20c101fa0b3f" providerId="ADAL" clId="{96C91F22-CAF6-4431-8886-EB066042FCC4}" dt="2024-03-10T22:53:02.208" v="11697" actId="2711"/>
          <ac:spMkLst>
            <pc:docMk/>
            <pc:sldMk cId="1324691017" sldId="559"/>
            <ac:spMk id="2" creationId="{E1639789-231B-0304-92A4-BE07F30A6C01}"/>
          </ac:spMkLst>
        </pc:spChg>
      </pc:sldChg>
      <pc:sldChg chg="addSp delSp modSp del">
        <pc:chgData name="Kondo Gnanvo" userId="138e8ee5-071e-4200-bbe9-20c101fa0b3f" providerId="ADAL" clId="{96C91F22-CAF6-4431-8886-EB066042FCC4}" dt="2024-03-13T19:24:08.688" v="16697" actId="2696"/>
        <pc:sldMkLst>
          <pc:docMk/>
          <pc:sldMk cId="2386588280" sldId="562"/>
        </pc:sldMkLst>
        <pc:spChg chg="mod">
          <ac:chgData name="Kondo Gnanvo" userId="138e8ee5-071e-4200-bbe9-20c101fa0b3f" providerId="ADAL" clId="{96C91F22-CAF6-4431-8886-EB066042FCC4}" dt="2024-03-10T22:46:40.248" v="11629" actId="2711"/>
          <ac:spMkLst>
            <pc:docMk/>
            <pc:sldMk cId="2386588280" sldId="562"/>
            <ac:spMk id="2" creationId="{83D7F87F-4417-AE66-F0C1-881F752A1CE2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3" creationId="{E4697C50-F696-4854-8633-74C88076B8ED}"/>
          </ac:spMkLst>
        </pc:spChg>
        <pc:spChg chg="mod">
          <ac:chgData name="Kondo Gnanvo" userId="138e8ee5-071e-4200-bbe9-20c101fa0b3f" providerId="ADAL" clId="{96C91F22-CAF6-4431-8886-EB066042FCC4}" dt="2024-03-09T23:48:04.393" v="10245" actId="207"/>
          <ac:spMkLst>
            <pc:docMk/>
            <pc:sldMk cId="2386588280" sldId="562"/>
            <ac:spMk id="8" creationId="{09A450E3-85AE-4321-9703-F229C800D39A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20" creationId="{96D0C200-6ABB-486C-91F2-17311035BEEB}"/>
          </ac:spMkLst>
        </pc:spChg>
        <pc:spChg chg="add del mod">
          <ac:chgData name="Kondo Gnanvo" userId="138e8ee5-071e-4200-bbe9-20c101fa0b3f" providerId="ADAL" clId="{96C91F22-CAF6-4431-8886-EB066042FCC4}" dt="2024-03-09T23:03:20.345" v="9462" actId="478"/>
          <ac:spMkLst>
            <pc:docMk/>
            <pc:sldMk cId="2386588280" sldId="562"/>
            <ac:spMk id="21" creationId="{896F49E9-DA31-4B62-B199-1C77C030A56C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22" creationId="{BA067844-50C2-4D56-BECA-3918E494363E}"/>
          </ac:spMkLst>
        </pc:spChg>
        <pc:spChg chg="add">
          <ac:chgData name="Kondo Gnanvo" userId="138e8ee5-071e-4200-bbe9-20c101fa0b3f" providerId="ADAL" clId="{96C91F22-CAF6-4431-8886-EB066042FCC4}" dt="2024-03-09T00:14:12.110" v="2200"/>
          <ac:spMkLst>
            <pc:docMk/>
            <pc:sldMk cId="2386588280" sldId="562"/>
            <ac:spMk id="24" creationId="{9D2D57B0-983A-43B0-A390-57F6909D7B67}"/>
          </ac:spMkLst>
        </pc:spChg>
        <pc:spChg chg="add del mod">
          <ac:chgData name="Kondo Gnanvo" userId="138e8ee5-071e-4200-bbe9-20c101fa0b3f" providerId="ADAL" clId="{96C91F22-CAF6-4431-8886-EB066042FCC4}" dt="2024-03-09T23:05:20.241" v="9477" actId="478"/>
          <ac:spMkLst>
            <pc:docMk/>
            <pc:sldMk cId="2386588280" sldId="562"/>
            <ac:spMk id="25" creationId="{1F1162EE-93E4-40C1-A74C-6877715BE939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26" creationId="{BF9CBB98-8663-45F0-882C-330B80B680AF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27" creationId="{D6F6948B-4DA9-48AF-89E7-91A11A8021D4}"/>
          </ac:spMkLst>
        </pc:spChg>
        <pc:spChg chg="add mod topLvl">
          <ac:chgData name="Kondo Gnanvo" userId="138e8ee5-071e-4200-bbe9-20c101fa0b3f" providerId="ADAL" clId="{96C91F22-CAF6-4431-8886-EB066042FCC4}" dt="2024-03-09T23:45:01.432" v="10182" actId="164"/>
          <ac:spMkLst>
            <pc:docMk/>
            <pc:sldMk cId="2386588280" sldId="562"/>
            <ac:spMk id="30" creationId="{9E71EF3A-2B90-4ACA-998F-3377CA9B229B}"/>
          </ac:spMkLst>
        </pc:spChg>
        <pc:spChg chg="add mod">
          <ac:chgData name="Kondo Gnanvo" userId="138e8ee5-071e-4200-bbe9-20c101fa0b3f" providerId="ADAL" clId="{96C91F22-CAF6-4431-8886-EB066042FCC4}" dt="2024-03-09T23:43:57.074" v="10174" actId="164"/>
          <ac:spMkLst>
            <pc:docMk/>
            <pc:sldMk cId="2386588280" sldId="562"/>
            <ac:spMk id="31" creationId="{B747777A-819E-4555-9C29-6C63304DC83A}"/>
          </ac:spMkLst>
        </pc:spChg>
        <pc:spChg chg="mod">
          <ac:chgData name="Kondo Gnanvo" userId="138e8ee5-071e-4200-bbe9-20c101fa0b3f" providerId="ADAL" clId="{96C91F22-CAF6-4431-8886-EB066042FCC4}" dt="2024-03-11T11:56:31.724" v="14082" actId="207"/>
          <ac:spMkLst>
            <pc:docMk/>
            <pc:sldMk cId="2386588280" sldId="562"/>
            <ac:spMk id="32" creationId="{3D679328-D76A-40B0-A9CE-B1028C3F89DD}"/>
          </ac:spMkLst>
        </pc:spChg>
        <pc:spChg chg="add mod">
          <ac:chgData name="Kondo Gnanvo" userId="138e8ee5-071e-4200-bbe9-20c101fa0b3f" providerId="ADAL" clId="{96C91F22-CAF6-4431-8886-EB066042FCC4}" dt="2024-03-09T23:43:57.074" v="10174" actId="164"/>
          <ac:spMkLst>
            <pc:docMk/>
            <pc:sldMk cId="2386588280" sldId="562"/>
            <ac:spMk id="34" creationId="{2E05FBCF-F7EF-4C46-B06D-73F329A6EEBE}"/>
          </ac:spMkLst>
        </pc:spChg>
        <pc:grpChg chg="add del mod">
          <ac:chgData name="Kondo Gnanvo" userId="138e8ee5-071e-4200-bbe9-20c101fa0b3f" providerId="ADAL" clId="{96C91F22-CAF6-4431-8886-EB066042FCC4}" dt="2024-03-09T23:44:41.366" v="10179" actId="165"/>
          <ac:grpSpMkLst>
            <pc:docMk/>
            <pc:sldMk cId="2386588280" sldId="562"/>
            <ac:grpSpMk id="4" creationId="{8D46F3E1-32CF-462B-B87F-2F0E9A7F3D2B}"/>
          </ac:grpSpMkLst>
        </pc:grpChg>
        <pc:grpChg chg="add mod">
          <ac:chgData name="Kondo Gnanvo" userId="138e8ee5-071e-4200-bbe9-20c101fa0b3f" providerId="ADAL" clId="{96C91F22-CAF6-4431-8886-EB066042FCC4}" dt="2024-03-09T23:48:13.608" v="10246" actId="1076"/>
          <ac:grpSpMkLst>
            <pc:docMk/>
            <pc:sldMk cId="2386588280" sldId="562"/>
            <ac:grpSpMk id="6" creationId="{87C1B625-6577-405A-BFA0-F1FE99A4C8CC}"/>
          </ac:grpSpMkLst>
        </pc:grpChg>
        <pc:grpChg chg="add mod ord">
          <ac:chgData name="Kondo Gnanvo" userId="138e8ee5-071e-4200-bbe9-20c101fa0b3f" providerId="ADAL" clId="{96C91F22-CAF6-4431-8886-EB066042FCC4}" dt="2024-03-09T23:47:39.001" v="10243" actId="167"/>
          <ac:grpSpMkLst>
            <pc:docMk/>
            <pc:sldMk cId="2386588280" sldId="562"/>
            <ac:grpSpMk id="7" creationId="{D4CC61C6-F767-4AF7-8215-0575E88B3B4E}"/>
          </ac:grpSpMkLst>
        </pc:grpChg>
        <pc:grpChg chg="add mod topLvl">
          <ac:chgData name="Kondo Gnanvo" userId="138e8ee5-071e-4200-bbe9-20c101fa0b3f" providerId="ADAL" clId="{96C91F22-CAF6-4431-8886-EB066042FCC4}" dt="2024-03-09T23:45:01.432" v="10182" actId="164"/>
          <ac:grpSpMkLst>
            <pc:docMk/>
            <pc:sldMk cId="2386588280" sldId="562"/>
            <ac:grpSpMk id="17" creationId="{C4DA4CCB-FE73-4107-B6AB-0D50CEF08B4E}"/>
          </ac:grpSpMkLst>
        </pc:grpChg>
        <pc:grpChg chg="mod">
          <ac:chgData name="Kondo Gnanvo" userId="138e8ee5-071e-4200-bbe9-20c101fa0b3f" providerId="ADAL" clId="{96C91F22-CAF6-4431-8886-EB066042FCC4}" dt="2024-03-08T23:57:28.324" v="1866" actId="164"/>
          <ac:grpSpMkLst>
            <pc:docMk/>
            <pc:sldMk cId="2386588280" sldId="562"/>
            <ac:grpSpMk id="29" creationId="{9F4D1F29-82BA-4CA6-90D1-3B66277A5D49}"/>
          </ac:grpSpMkLst>
        </pc:grpChg>
        <pc:picChg chg="add mod">
          <ac:chgData name="Kondo Gnanvo" userId="138e8ee5-071e-4200-bbe9-20c101fa0b3f" providerId="ADAL" clId="{96C91F22-CAF6-4431-8886-EB066042FCC4}" dt="2024-03-09T23:43:57.074" v="10174" actId="164"/>
          <ac:picMkLst>
            <pc:docMk/>
            <pc:sldMk cId="2386588280" sldId="562"/>
            <ac:picMk id="18" creationId="{6E6D5443-677E-4965-9B2B-943187420833}"/>
          </ac:picMkLst>
        </pc:picChg>
        <pc:cxnChg chg="mod">
          <ac:chgData name="Kondo Gnanvo" userId="138e8ee5-071e-4200-bbe9-20c101fa0b3f" providerId="ADAL" clId="{96C91F22-CAF6-4431-8886-EB066042FCC4}" dt="2024-03-08T23:56:25.976" v="1859" actId="14100"/>
          <ac:cxnSpMkLst>
            <pc:docMk/>
            <pc:sldMk cId="2386588280" sldId="562"/>
            <ac:cxnSpMk id="12" creationId="{E7346223-118D-429B-BA68-17BBA96E4008}"/>
          </ac:cxnSpMkLst>
        </pc:cxnChg>
        <pc:cxnChg chg="add mod">
          <ac:chgData name="Kondo Gnanvo" userId="138e8ee5-071e-4200-bbe9-20c101fa0b3f" providerId="ADAL" clId="{96C91F22-CAF6-4431-8886-EB066042FCC4}" dt="2024-03-08T23:57:28.324" v="1866" actId="164"/>
          <ac:cxnSpMkLst>
            <pc:docMk/>
            <pc:sldMk cId="2386588280" sldId="562"/>
            <ac:cxnSpMk id="13" creationId="{2A85592F-35CA-47DF-B1F7-6B76A9B0190F}"/>
          </ac:cxnSpMkLst>
        </pc:cxnChg>
        <pc:cxnChg chg="mod">
          <ac:chgData name="Kondo Gnanvo" userId="138e8ee5-071e-4200-bbe9-20c101fa0b3f" providerId="ADAL" clId="{96C91F22-CAF6-4431-8886-EB066042FCC4}" dt="2024-03-08T23:56:29.837" v="1860" actId="14100"/>
          <ac:cxnSpMkLst>
            <pc:docMk/>
            <pc:sldMk cId="2386588280" sldId="562"/>
            <ac:cxnSpMk id="19" creationId="{40D60718-54BD-4286-8319-C95A607DC57F}"/>
          </ac:cxnSpMkLst>
        </pc:cxnChg>
        <pc:cxnChg chg="add mod">
          <ac:chgData name="Kondo Gnanvo" userId="138e8ee5-071e-4200-bbe9-20c101fa0b3f" providerId="ADAL" clId="{96C91F22-CAF6-4431-8886-EB066042FCC4}" dt="2024-03-09T23:43:57.074" v="10174" actId="164"/>
          <ac:cxnSpMkLst>
            <pc:docMk/>
            <pc:sldMk cId="2386588280" sldId="562"/>
            <ac:cxnSpMk id="33" creationId="{237EF486-35F1-4A26-98D5-03FB4BD7CDAD}"/>
          </ac:cxnSpMkLst>
        </pc:cxnChg>
        <pc:cxnChg chg="add mod">
          <ac:chgData name="Kondo Gnanvo" userId="138e8ee5-071e-4200-bbe9-20c101fa0b3f" providerId="ADAL" clId="{96C91F22-CAF6-4431-8886-EB066042FCC4}" dt="2024-03-09T23:43:57.074" v="10174" actId="164"/>
          <ac:cxnSpMkLst>
            <pc:docMk/>
            <pc:sldMk cId="2386588280" sldId="562"/>
            <ac:cxnSpMk id="35" creationId="{D69FC513-2DC4-48E8-86A8-5F25A47BCC49}"/>
          </ac:cxnSpMkLst>
        </pc:cxnChg>
      </pc:sldChg>
      <pc:sldChg chg="addSp delSp modSp">
        <pc:chgData name="Kondo Gnanvo" userId="138e8ee5-071e-4200-bbe9-20c101fa0b3f" providerId="ADAL" clId="{96C91F22-CAF6-4431-8886-EB066042FCC4}" dt="2024-03-13T19:23:59.564" v="16696" actId="6549"/>
        <pc:sldMkLst>
          <pc:docMk/>
          <pc:sldMk cId="3600659891" sldId="563"/>
        </pc:sldMkLst>
        <pc:spChg chg="mod">
          <ac:chgData name="Kondo Gnanvo" userId="138e8ee5-071e-4200-bbe9-20c101fa0b3f" providerId="ADAL" clId="{96C91F22-CAF6-4431-8886-EB066042FCC4}" dt="2024-03-10T22:46:50.034" v="11631" actId="2711"/>
          <ac:spMkLst>
            <pc:docMk/>
            <pc:sldMk cId="3600659891" sldId="563"/>
            <ac:spMk id="2" creationId="{83D7F87F-4417-AE66-F0C1-881F752A1CE2}"/>
          </ac:spMkLst>
        </pc:spChg>
        <pc:spChg chg="mod">
          <ac:chgData name="Kondo Gnanvo" userId="138e8ee5-071e-4200-bbe9-20c101fa0b3f" providerId="ADAL" clId="{96C91F22-CAF6-4431-8886-EB066042FCC4}" dt="2024-03-09T23:54:08.828" v="10428" actId="1037"/>
          <ac:spMkLst>
            <pc:docMk/>
            <pc:sldMk cId="3600659891" sldId="563"/>
            <ac:spMk id="239" creationId="{AEEF647C-D0F2-44D3-9E5B-74CB26F3166C}"/>
          </ac:spMkLst>
        </pc:spChg>
        <pc:spChg chg="mod">
          <ac:chgData name="Kondo Gnanvo" userId="138e8ee5-071e-4200-bbe9-20c101fa0b3f" providerId="ADAL" clId="{96C91F22-CAF6-4431-8886-EB066042FCC4}" dt="2024-03-13T19:23:59.564" v="16696" actId="6549"/>
          <ac:spMkLst>
            <pc:docMk/>
            <pc:sldMk cId="3600659891" sldId="563"/>
            <ac:spMk id="294" creationId="{67D81FE9-F00B-4407-905D-22E57413E033}"/>
          </ac:spMkLst>
        </pc:spChg>
        <pc:spChg chg="add mod">
          <ac:chgData name="Kondo Gnanvo" userId="138e8ee5-071e-4200-bbe9-20c101fa0b3f" providerId="ADAL" clId="{96C91F22-CAF6-4431-8886-EB066042FCC4}" dt="2024-03-09T23:54:15.938" v="10429" actId="164"/>
          <ac:spMkLst>
            <pc:docMk/>
            <pc:sldMk cId="3600659891" sldId="563"/>
            <ac:spMk id="305" creationId="{A413D9A1-FF29-439C-8BE6-12F489B26CFD}"/>
          </ac:spMkLst>
        </pc:spChg>
        <pc:spChg chg="add mod">
          <ac:chgData name="Kondo Gnanvo" userId="138e8ee5-071e-4200-bbe9-20c101fa0b3f" providerId="ADAL" clId="{96C91F22-CAF6-4431-8886-EB066042FCC4}" dt="2024-03-09T23:55:00.506" v="10434" actId="1076"/>
          <ac:spMkLst>
            <pc:docMk/>
            <pc:sldMk cId="3600659891" sldId="563"/>
            <ac:spMk id="307" creationId="{E5F3FFB9-711C-4C0C-AD39-4D847B07A9A0}"/>
          </ac:spMkLst>
        </pc:spChg>
        <pc:grpChg chg="del">
          <ac:chgData name="Kondo Gnanvo" userId="138e8ee5-071e-4200-bbe9-20c101fa0b3f" providerId="ADAL" clId="{96C91F22-CAF6-4431-8886-EB066042FCC4}" dt="2024-03-09T23:52:43.373" v="10382" actId="165"/>
          <ac:grpSpMkLst>
            <pc:docMk/>
            <pc:sldMk cId="3600659891" sldId="563"/>
            <ac:grpSpMk id="5" creationId="{5EB93BCD-A36C-4AB0-8FEE-551EC392C5BE}"/>
          </ac:grpSpMkLst>
        </pc:grpChg>
        <pc:grpChg chg="add 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0" creationId="{39AEBF74-9FEE-42A7-9D84-806D36A1B44D}"/>
          </ac:grpSpMkLst>
        </pc:grpChg>
        <pc:grpChg chg="mod topLvl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4" creationId="{E45BE03C-B562-4278-B667-BE3D5E6C5B01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6" creationId="{B9832738-592A-4547-992A-656AF89230CF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9" creationId="{148EE44B-6BDB-4C4F-88D6-85C929AD21F4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3" creationId="{4512E3B6-CBFE-45B5-B421-112622F9B236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4" creationId="{C6B146E7-3E18-4C67-B4E0-50E0B4292813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5" creationId="{E32B3463-EA50-4319-9A66-C3F2250D477F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6" creationId="{6B670613-4388-440D-A26B-47663E2139C8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7" creationId="{1558D29F-2146-4656-9FE3-4732444F5253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8" creationId="{D888F5AA-6FBA-4985-ACD3-3334538B0280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9" creationId="{3C5729B0-A02B-4D18-8ED1-4460B4AACF3B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30" creationId="{903E544A-7E04-44C4-B10D-94E10BE6D5C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31" creationId="{CE2F8216-B79E-46AB-94FE-3948D59B8997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32" creationId="{5D96CE14-09AB-4025-93F2-B6A7E455702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34" creationId="{32AA90A7-F19F-46B1-B365-1276D692B2F8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35" creationId="{82C15EDD-CFB1-4429-B5E7-A8A6017FB47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42" creationId="{0A5AD92F-A8E7-41DD-A726-445E78BA442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48" creationId="{66FBBD2B-DB3E-4AF3-988B-EBFFE3E46277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49" creationId="{8B274EE7-3471-48A7-A591-C09AC26B0D9E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56" creationId="{1D7BBBA8-ED2B-4A4F-AFFE-79D64BA42FB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62" creationId="{E0606757-1414-4561-9007-B0FB4380D7E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63" creationId="{F0394A5C-55B7-4FB5-B684-CC832DC7B26C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70" creationId="{4F330BEC-88D5-4C15-A75A-179D699B33FF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76" creationId="{A0464112-C74A-4792-B8EE-F561A060ECC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77" creationId="{2E5E3D9A-4077-4A24-B371-5E93AAA57F8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84" creationId="{DC8FFC0E-9E6C-4F60-A0E0-D669E31387E0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90" creationId="{D904A857-F88D-4201-AF41-D3F91C5A8A1C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91" creationId="{DB2CD459-CDB4-4321-8855-F2C47C08335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98" creationId="{3D75A62E-6ECA-4F2C-B39C-D5C00840290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04" creationId="{18868631-C05B-4BDF-8744-F3C6A9AEB43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05" creationId="{B7B3859D-E43C-4CF5-90A3-93F04DD05A63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12" creationId="{1AFDF6DB-1D94-4F5E-A3DB-B0FBDC9F4A81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17" creationId="{88E2ED3C-F6F4-4993-B8E7-F3AAF9AEBB90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18" creationId="{BAF7EB56-891A-49E3-9900-69D18128098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19" creationId="{940DC2B7-6CB4-4902-931A-056C175227EE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20" creationId="{F22F878F-0987-46C6-92DD-366A5E64615B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21" creationId="{D38D5469-931D-4828-91B7-9A2549840160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22" creationId="{6CD38129-248D-42B1-AAD3-749EC60B6D0F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24" creationId="{5DBDC260-D34F-4094-BD40-0CFCE4A4B4D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25" creationId="{871F3640-724D-46F1-BF98-5F8DC0DA80D1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32" creationId="{D5D52861-FB0B-446C-875C-769D2DBFB156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38" creationId="{95D50DD7-5F6B-40D0-B914-B2B50098502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39" creationId="{4BADBD20-3E8E-47A9-A631-68F5208A0D46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46" creationId="{AAADE7F3-BAAA-4A27-961F-E61005121988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52" creationId="{81EF1EDB-F3FF-4636-929B-5633315DCA60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53" creationId="{7784E2FA-F11C-4AE8-A915-DF22B69BE34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60" creationId="{D5D2FA16-D615-440D-B7EA-D2ED127BEE2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66" creationId="{4B70A252-90FC-4849-B09B-BE3CA9CCC30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67" creationId="{198CBCEB-441D-45FE-8858-E7DCCC1FC422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74" creationId="{EA937224-49E6-4C9D-9F7B-98877118FECF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80" creationId="{E1E3EABA-E968-4303-9DFB-B8F5441A2321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81" creationId="{A7AE43ED-E576-4B68-A0FC-D1F2908D50FA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88" creationId="{F97CA8E6-D661-4C3A-82DA-209280701B1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94" creationId="{2B90FFFA-6564-4F2F-930F-AB20A70F2CBA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195" creationId="{76632B09-B7C9-42A7-A99B-EF5C1D10745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02" creationId="{BE3834FE-7A4E-4493-AA46-AA85F09D0818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07" creationId="{5BFDB24A-9716-4137-B0F1-A3EFA7D62024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08" creationId="{135F4199-5E1B-4810-88C7-7B30F58256A1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10" creationId="{C5F40833-2236-453D-9125-C6BFB3E077A9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11" creationId="{C2E1A81E-7D99-4857-A137-C76F2BE4FB88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18" creationId="{7F4F963E-F30A-4AA7-AD6F-1D8CCB844C0D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24" creationId="{C719836C-3627-42AB-BB44-ABA712CEE885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25" creationId="{1206D395-7649-46AD-8EEE-2A18D89E458A}"/>
          </ac:grpSpMkLst>
        </pc:grpChg>
        <pc:grpChg chg="mod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32" creationId="{9C11780D-545E-4777-A2EC-77B10BEC0B04}"/>
          </ac:grpSpMkLst>
        </pc:grpChg>
        <pc:grpChg chg="mod topLvl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37" creationId="{3F94ABAA-45E6-4A69-851E-02092A48C1B9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38" creationId="{AABCE072-0071-417D-9B7F-874F0717FF55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42" creationId="{88E81249-64FE-4CA0-A6C8-98376A3BDFD2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43" creationId="{3C307E68-E459-4D0A-9E83-9F372C74FA67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44" creationId="{85C482D7-29A3-4E64-B298-3591710C2387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45" creationId="{45A5CF2E-1550-457D-8F28-05BFDC48CB0C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49" creationId="{D8FF4399-1A6F-4AE3-90B2-0CA3704415CE}"/>
          </ac:grpSpMkLst>
        </pc:grpChg>
        <pc:grpChg chg="mod">
          <ac:chgData name="Kondo Gnanvo" userId="138e8ee5-071e-4200-bbe9-20c101fa0b3f" providerId="ADAL" clId="{96C91F22-CAF6-4431-8886-EB066042FCC4}" dt="2024-03-09T23:54:26.638" v="10431" actId="12788"/>
          <ac:grpSpMkLst>
            <pc:docMk/>
            <pc:sldMk cId="3600659891" sldId="563"/>
            <ac:grpSpMk id="250" creationId="{204161CD-C676-4096-B052-3C878B84DEF2}"/>
          </ac:grpSpMkLst>
        </pc:grpChg>
        <pc:grpChg chg="mod topLvl">
          <ac:chgData name="Kondo Gnanvo" userId="138e8ee5-071e-4200-bbe9-20c101fa0b3f" providerId="ADAL" clId="{96C91F22-CAF6-4431-8886-EB066042FCC4}" dt="2024-03-09T23:54:30.904" v="10432" actId="465"/>
          <ac:grpSpMkLst>
            <pc:docMk/>
            <pc:sldMk cId="3600659891" sldId="563"/>
            <ac:grpSpMk id="255" creationId="{AABC2078-346C-4151-89E0-483B4DAC07B9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56" creationId="{5F4967F0-3AB0-495C-A5A9-F9ADA880C655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60" creationId="{934A6370-0CC2-4AD5-AF1A-6EE15D0D2EDD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63" creationId="{5ACABD51-8B88-4BF3-A718-3C09C06A3FD5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65" creationId="{100A1F1B-6331-4310-95BC-5DDD949BE2F6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71" creationId="{41BC49F9-CD54-44D0-8C9F-B0800644592E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72" creationId="{826BF8C5-7876-49F1-B1C8-31FD311A87FE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73" creationId="{C99CC37C-C1F4-4EBF-AEFD-E9A49B87550D}"/>
          </ac:grpSpMkLst>
        </pc:grpChg>
        <pc:grpChg chg="mod">
          <ac:chgData name="Kondo Gnanvo" userId="138e8ee5-071e-4200-bbe9-20c101fa0b3f" providerId="ADAL" clId="{96C91F22-CAF6-4431-8886-EB066042FCC4}" dt="2024-03-09T23:54:23.028" v="10430" actId="553"/>
          <ac:grpSpMkLst>
            <pc:docMk/>
            <pc:sldMk cId="3600659891" sldId="563"/>
            <ac:grpSpMk id="274" creationId="{01A643C8-8DE1-4AE0-9D0F-2F99F4C07812}"/>
          </ac:grpSpMkLst>
        </pc:grpChg>
        <pc:grpChg chg="mod">
          <ac:chgData name="Kondo Gnanvo" userId="138e8ee5-071e-4200-bbe9-20c101fa0b3f" providerId="ADAL" clId="{96C91F22-CAF6-4431-8886-EB066042FCC4}" dt="2024-03-11T11:56:49.499" v="14084" actId="14100"/>
          <ac:grpSpMkLst>
            <pc:docMk/>
            <pc:sldMk cId="3600659891" sldId="563"/>
            <ac:grpSpMk id="298" creationId="{A9860A31-233E-483E-90DF-48A5C9D8E58C}"/>
          </ac:grpSpMkLst>
        </pc:grpChg>
        <pc:cxnChg chg="mod">
          <ac:chgData name="Kondo Gnanvo" userId="138e8ee5-071e-4200-bbe9-20c101fa0b3f" providerId="ADAL" clId="{96C91F22-CAF6-4431-8886-EB066042FCC4}" dt="2024-03-11T11:56:49.499" v="14084" actId="14100"/>
          <ac:cxnSpMkLst>
            <pc:docMk/>
            <pc:sldMk cId="3600659891" sldId="563"/>
            <ac:cxnSpMk id="295" creationId="{04941F6A-8C3B-4779-9CB6-732E525E3CB5}"/>
          </ac:cxnSpMkLst>
        </pc:cxnChg>
        <pc:cxnChg chg="add mod">
          <ac:chgData name="Kondo Gnanvo" userId="138e8ee5-071e-4200-bbe9-20c101fa0b3f" providerId="ADAL" clId="{96C91F22-CAF6-4431-8886-EB066042FCC4}" dt="2024-03-09T23:54:15.938" v="10429" actId="164"/>
          <ac:cxnSpMkLst>
            <pc:docMk/>
            <pc:sldMk cId="3600659891" sldId="563"/>
            <ac:cxnSpMk id="296" creationId="{84E28514-E3F9-4EEB-BFEE-15600F714C9A}"/>
          </ac:cxnSpMkLst>
        </pc:cxnChg>
        <pc:cxnChg chg="add mod">
          <ac:chgData name="Kondo Gnanvo" userId="138e8ee5-071e-4200-bbe9-20c101fa0b3f" providerId="ADAL" clId="{96C91F22-CAF6-4431-8886-EB066042FCC4}" dt="2024-03-09T23:54:54.955" v="10433" actId="692"/>
          <ac:cxnSpMkLst>
            <pc:docMk/>
            <pc:sldMk cId="3600659891" sldId="563"/>
            <ac:cxnSpMk id="306" creationId="{8F9013DE-2DDB-45FF-8335-BDC1E31BFA5D}"/>
          </ac:cxnSpMkLst>
        </pc:cxnChg>
      </pc:sldChg>
      <pc:sldChg chg="addSp modSp">
        <pc:chgData name="Kondo Gnanvo" userId="138e8ee5-071e-4200-bbe9-20c101fa0b3f" providerId="ADAL" clId="{96C91F22-CAF6-4431-8886-EB066042FCC4}" dt="2024-03-13T19:27:02.539" v="16707" actId="207"/>
        <pc:sldMkLst>
          <pc:docMk/>
          <pc:sldMk cId="1035909708" sldId="564"/>
        </pc:sldMkLst>
        <pc:spChg chg="mod">
          <ac:chgData name="Kondo Gnanvo" userId="138e8ee5-071e-4200-bbe9-20c101fa0b3f" providerId="ADAL" clId="{96C91F22-CAF6-4431-8886-EB066042FCC4}" dt="2024-03-10T22:52:24.755" v="11687" actId="6549"/>
          <ac:spMkLst>
            <pc:docMk/>
            <pc:sldMk cId="1035909708" sldId="564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10T00:05:19.954" v="10582" actId="1038"/>
          <ac:spMkLst>
            <pc:docMk/>
            <pc:sldMk cId="1035909708" sldId="564"/>
            <ac:spMk id="3" creationId="{A4AFD0C5-FBCF-4464-B86A-B7E54A85FEAC}"/>
          </ac:spMkLst>
        </pc:spChg>
        <pc:spChg chg="mod">
          <ac:chgData name="Kondo Gnanvo" userId="138e8ee5-071e-4200-bbe9-20c101fa0b3f" providerId="ADAL" clId="{96C91F22-CAF6-4431-8886-EB066042FCC4}" dt="2024-03-10T00:01:57.930" v="10496" actId="1076"/>
          <ac:spMkLst>
            <pc:docMk/>
            <pc:sldMk cId="1035909708" sldId="564"/>
            <ac:spMk id="10" creationId="{54D5BF65-A284-4E4B-89EC-38B32DF9D53F}"/>
          </ac:spMkLst>
        </pc:spChg>
        <pc:spChg chg="mod">
          <ac:chgData name="Kondo Gnanvo" userId="138e8ee5-071e-4200-bbe9-20c101fa0b3f" providerId="ADAL" clId="{96C91F22-CAF6-4431-8886-EB066042FCC4}" dt="2024-03-10T00:02:44.836" v="10525" actId="1035"/>
          <ac:spMkLst>
            <pc:docMk/>
            <pc:sldMk cId="1035909708" sldId="564"/>
            <ac:spMk id="17" creationId="{E6833AA8-A188-48B1-87D4-EB178F36BE79}"/>
          </ac:spMkLst>
        </pc:spChg>
        <pc:spChg chg="mod">
          <ac:chgData name="Kondo Gnanvo" userId="138e8ee5-071e-4200-bbe9-20c101fa0b3f" providerId="ADAL" clId="{96C91F22-CAF6-4431-8886-EB066042FCC4}" dt="2024-03-10T00:03:17.382" v="10535" actId="1036"/>
          <ac:spMkLst>
            <pc:docMk/>
            <pc:sldMk cId="1035909708" sldId="564"/>
            <ac:spMk id="19" creationId="{0DAEE22C-CBD3-4AD4-A45F-B604CE68F953}"/>
          </ac:spMkLst>
        </pc:spChg>
        <pc:spChg chg="mod">
          <ac:chgData name="Kondo Gnanvo" userId="138e8ee5-071e-4200-bbe9-20c101fa0b3f" providerId="ADAL" clId="{96C91F22-CAF6-4431-8886-EB066042FCC4}" dt="2024-03-10T00:05:00.728" v="10566" actId="1038"/>
          <ac:spMkLst>
            <pc:docMk/>
            <pc:sldMk cId="1035909708" sldId="564"/>
            <ac:spMk id="29" creationId="{87D2F9A5-1795-4DB4-8445-9377E77D3295}"/>
          </ac:spMkLst>
        </pc:spChg>
        <pc:spChg chg="mod">
          <ac:chgData name="Kondo Gnanvo" userId="138e8ee5-071e-4200-bbe9-20c101fa0b3f" providerId="ADAL" clId="{96C91F22-CAF6-4431-8886-EB066042FCC4}" dt="2024-03-13T19:26:30.666" v="16705" actId="207"/>
          <ac:spMkLst>
            <pc:docMk/>
            <pc:sldMk cId="1035909708" sldId="564"/>
            <ac:spMk id="100" creationId="{55358365-8B13-499B-A477-A22736798BFE}"/>
          </ac:spMkLst>
        </pc:spChg>
        <pc:spChg chg="mod">
          <ac:chgData name="Kondo Gnanvo" userId="138e8ee5-071e-4200-bbe9-20c101fa0b3f" providerId="ADAL" clId="{96C91F22-CAF6-4431-8886-EB066042FCC4}" dt="2024-03-13T19:27:02.539" v="16707" actId="207"/>
          <ac:spMkLst>
            <pc:docMk/>
            <pc:sldMk cId="1035909708" sldId="564"/>
            <ac:spMk id="103" creationId="{18222B93-8280-40D7-9069-94186AD24BB4}"/>
          </ac:spMkLst>
        </pc:spChg>
        <pc:spChg chg="mod">
          <ac:chgData name="Kondo Gnanvo" userId="138e8ee5-071e-4200-bbe9-20c101fa0b3f" providerId="ADAL" clId="{96C91F22-CAF6-4431-8886-EB066042FCC4}" dt="2024-03-10T00:05:53.161" v="10593" actId="1076"/>
          <ac:spMkLst>
            <pc:docMk/>
            <pc:sldMk cId="1035909708" sldId="564"/>
            <ac:spMk id="104" creationId="{FD734480-B044-48A0-9CF4-470E711ED877}"/>
          </ac:spMkLst>
        </pc:spChg>
        <pc:grpChg chg="mod">
          <ac:chgData name="Kondo Gnanvo" userId="138e8ee5-071e-4200-bbe9-20c101fa0b3f" providerId="ADAL" clId="{96C91F22-CAF6-4431-8886-EB066042FCC4}" dt="2024-03-10T00:05:19.954" v="10582" actId="1038"/>
          <ac:grpSpMkLst>
            <pc:docMk/>
            <pc:sldMk cId="1035909708" sldId="564"/>
            <ac:grpSpMk id="8" creationId="{3BBD0B00-C0B4-4891-AE48-C754B12528C5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9" creationId="{9EEAAB95-8193-4921-B588-F8447884538A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11" creationId="{62A8BFAE-03C9-4D71-9B2E-1B71B00C1D46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15" creationId="{11A37678-CD4D-4108-A0AF-2A56D75D3215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34" creationId="{251F2F65-B79F-4CEA-B994-52DDE4591C4C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35" creationId="{24C44E22-157B-46BA-B674-92692F5FECB1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37" creationId="{A6063291-376D-4A38-8D37-4F8474CC0437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38" creationId="{D0A2FF1D-3AF8-4863-9B5C-BA0EEF91A80B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42" creationId="{7C577941-51CF-4B5A-B27A-DF8E770C39AA}"/>
          </ac:grpSpMkLst>
        </pc:grpChg>
        <pc:grpChg chg="mod">
          <ac:chgData name="Kondo Gnanvo" userId="138e8ee5-071e-4200-bbe9-20c101fa0b3f" providerId="ADAL" clId="{96C91F22-CAF6-4431-8886-EB066042FCC4}" dt="2024-03-10T00:05:14.938" v="10567" actId="12788"/>
          <ac:grpSpMkLst>
            <pc:docMk/>
            <pc:sldMk cId="1035909708" sldId="564"/>
            <ac:grpSpMk id="43" creationId="{CD043F06-076E-4A40-BC99-AEF42D3DD846}"/>
          </ac:grpSpMkLst>
        </pc:grpChg>
        <pc:grpChg chg="mod">
          <ac:chgData name="Kondo Gnanvo" userId="138e8ee5-071e-4200-bbe9-20c101fa0b3f" providerId="ADAL" clId="{96C91F22-CAF6-4431-8886-EB066042FCC4}" dt="2024-03-10T00:06:01.430" v="10598" actId="1035"/>
          <ac:grpSpMkLst>
            <pc:docMk/>
            <pc:sldMk cId="1035909708" sldId="564"/>
            <ac:grpSpMk id="101" creationId="{7666F431-86AA-455C-8B52-33968549BF7B}"/>
          </ac:grpSpMkLst>
        </pc:grpChg>
        <pc:picChg chg="mod">
          <ac:chgData name="Kondo Gnanvo" userId="138e8ee5-071e-4200-bbe9-20c101fa0b3f" providerId="ADAL" clId="{96C91F22-CAF6-4431-8886-EB066042FCC4}" dt="2024-03-10T00:05:44.595" v="10591" actId="14100"/>
          <ac:picMkLst>
            <pc:docMk/>
            <pc:sldMk cId="1035909708" sldId="564"/>
            <ac:picMk id="102" creationId="{5945E571-A705-46A4-ACBA-23E7F8882D64}"/>
          </ac:picMkLst>
        </pc:picChg>
        <pc:cxnChg chg="mod">
          <ac:chgData name="Kondo Gnanvo" userId="138e8ee5-071e-4200-bbe9-20c101fa0b3f" providerId="ADAL" clId="{96C91F22-CAF6-4431-8886-EB066042FCC4}" dt="2024-03-10T00:03:09.165" v="10528" actId="14100"/>
          <ac:cxnSpMkLst>
            <pc:docMk/>
            <pc:sldMk cId="1035909708" sldId="564"/>
            <ac:cxnSpMk id="16" creationId="{C53733E9-A38E-4E43-BCC8-238577E56B3C}"/>
          </ac:cxnSpMkLst>
        </pc:cxnChg>
        <pc:cxnChg chg="mod">
          <ac:chgData name="Kondo Gnanvo" userId="138e8ee5-071e-4200-bbe9-20c101fa0b3f" providerId="ADAL" clId="{96C91F22-CAF6-4431-8886-EB066042FCC4}" dt="2024-03-10T00:03:17.382" v="10535" actId="1036"/>
          <ac:cxnSpMkLst>
            <pc:docMk/>
            <pc:sldMk cId="1035909708" sldId="564"/>
            <ac:cxnSpMk id="18" creationId="{CB1C5FC4-D7E4-4600-B95C-0AE44C3AEFAB}"/>
          </ac:cxnSpMkLst>
        </pc:cxnChg>
        <pc:cxnChg chg="mod">
          <ac:chgData name="Kondo Gnanvo" userId="138e8ee5-071e-4200-bbe9-20c101fa0b3f" providerId="ADAL" clId="{96C91F22-CAF6-4431-8886-EB066042FCC4}" dt="2024-03-10T00:03:41.558" v="10544" actId="1036"/>
          <ac:cxnSpMkLst>
            <pc:docMk/>
            <pc:sldMk cId="1035909708" sldId="564"/>
            <ac:cxnSpMk id="22" creationId="{F4AF51E5-7963-4FF5-B3D8-EB1BB92AD141}"/>
          </ac:cxnSpMkLst>
        </pc:cxnChg>
        <pc:cxnChg chg="mod">
          <ac:chgData name="Kondo Gnanvo" userId="138e8ee5-071e-4200-bbe9-20c101fa0b3f" providerId="ADAL" clId="{96C91F22-CAF6-4431-8886-EB066042FCC4}" dt="2024-03-10T00:03:41.558" v="10544" actId="1036"/>
          <ac:cxnSpMkLst>
            <pc:docMk/>
            <pc:sldMk cId="1035909708" sldId="564"/>
            <ac:cxnSpMk id="23" creationId="{DFEADD90-4347-4540-91B9-E63B16085648}"/>
          </ac:cxnSpMkLst>
        </pc:cxnChg>
      </pc:sldChg>
      <pc:sldChg chg="addSp delSp modSp ord">
        <pc:chgData name="Kondo Gnanvo" userId="138e8ee5-071e-4200-bbe9-20c101fa0b3f" providerId="ADAL" clId="{96C91F22-CAF6-4431-8886-EB066042FCC4}" dt="2024-03-13T19:38:52.031" v="16967" actId="1076"/>
        <pc:sldMkLst>
          <pc:docMk/>
          <pc:sldMk cId="316806946" sldId="567"/>
        </pc:sldMkLst>
        <pc:spChg chg="mod">
          <ac:chgData name="Kondo Gnanvo" userId="138e8ee5-071e-4200-bbe9-20c101fa0b3f" providerId="ADAL" clId="{96C91F22-CAF6-4431-8886-EB066042FCC4}" dt="2024-03-13T19:37:12.399" v="16935" actId="1076"/>
          <ac:spMkLst>
            <pc:docMk/>
            <pc:sldMk cId="316806946" sldId="567"/>
            <ac:spMk id="2" creationId="{83D7F87F-4417-AE66-F0C1-881F752A1CE2}"/>
          </ac:spMkLst>
        </pc:spChg>
        <pc:spChg chg="del mod">
          <ac:chgData name="Kondo Gnanvo" userId="138e8ee5-071e-4200-bbe9-20c101fa0b3f" providerId="ADAL" clId="{96C91F22-CAF6-4431-8886-EB066042FCC4}" dt="2024-03-13T19:37:06.190" v="16933" actId="478"/>
          <ac:spMkLst>
            <pc:docMk/>
            <pc:sldMk cId="316806946" sldId="567"/>
            <ac:spMk id="6" creationId="{A4FA8424-B3C1-446D-9D2B-FC4036B1F31F}"/>
          </ac:spMkLst>
        </pc:spChg>
        <pc:spChg chg="add del mod topLvl">
          <ac:chgData name="Kondo Gnanvo" userId="138e8ee5-071e-4200-bbe9-20c101fa0b3f" providerId="ADAL" clId="{96C91F22-CAF6-4431-8886-EB066042FCC4}" dt="2024-03-13T19:32:20.522" v="16812" actId="478"/>
          <ac:spMkLst>
            <pc:docMk/>
            <pc:sldMk cId="316806946" sldId="567"/>
            <ac:spMk id="7" creationId="{9BC53780-0943-4ADD-AF03-285C5BC7DE7A}"/>
          </ac:spMkLst>
        </pc:spChg>
        <pc:spChg chg="add mod topLvl">
          <ac:chgData name="Kondo Gnanvo" userId="138e8ee5-071e-4200-bbe9-20c101fa0b3f" providerId="ADAL" clId="{96C91F22-CAF6-4431-8886-EB066042FCC4}" dt="2024-03-13T19:38:40.186" v="16963" actId="164"/>
          <ac:spMkLst>
            <pc:docMk/>
            <pc:sldMk cId="316806946" sldId="567"/>
            <ac:spMk id="8" creationId="{6AF377E9-BD68-4607-89C1-3BD5D657C57B}"/>
          </ac:spMkLst>
        </pc:spChg>
        <pc:spChg chg="add mod">
          <ac:chgData name="Kondo Gnanvo" userId="138e8ee5-071e-4200-bbe9-20c101fa0b3f" providerId="ADAL" clId="{96C91F22-CAF6-4431-8886-EB066042FCC4}" dt="2024-03-13T19:38:49.015" v="16966" actId="164"/>
          <ac:spMkLst>
            <pc:docMk/>
            <pc:sldMk cId="316806946" sldId="567"/>
            <ac:spMk id="11" creationId="{A0C9DD96-543B-4285-A647-B8320CE19B4A}"/>
          </ac:spMkLst>
        </pc:spChg>
        <pc:spChg chg="add del mod">
          <ac:chgData name="Kondo Gnanvo" userId="138e8ee5-071e-4200-bbe9-20c101fa0b3f" providerId="ADAL" clId="{96C91F22-CAF6-4431-8886-EB066042FCC4}" dt="2024-03-11T12:02:12.894" v="14237" actId="478"/>
          <ac:spMkLst>
            <pc:docMk/>
            <pc:sldMk cId="316806946" sldId="567"/>
            <ac:spMk id="11" creationId="{C463FDC1-E952-4BCF-B7BC-FC8C6CECCB26}"/>
          </ac:spMkLst>
        </pc:spChg>
        <pc:grpChg chg="add del mod">
          <ac:chgData name="Kondo Gnanvo" userId="138e8ee5-071e-4200-bbe9-20c101fa0b3f" providerId="ADAL" clId="{96C91F22-CAF6-4431-8886-EB066042FCC4}" dt="2024-03-13T19:32:20.522" v="16812" actId="478"/>
          <ac:grpSpMkLst>
            <pc:docMk/>
            <pc:sldMk cId="316806946" sldId="567"/>
            <ac:grpSpMk id="9" creationId="{DBED4DAE-449F-4D24-B138-4C4525673CCD}"/>
          </ac:grpSpMkLst>
        </pc:grpChg>
        <pc:grpChg chg="add del mod">
          <ac:chgData name="Kondo Gnanvo" userId="138e8ee5-071e-4200-bbe9-20c101fa0b3f" providerId="ADAL" clId="{96C91F22-CAF6-4431-8886-EB066042FCC4}" dt="2024-03-13T19:37:19.801" v="16936" actId="165"/>
          <ac:grpSpMkLst>
            <pc:docMk/>
            <pc:sldMk cId="316806946" sldId="567"/>
            <ac:grpSpMk id="10" creationId="{0AE3BBBC-0F04-43A0-9F10-18F04766AA04}"/>
          </ac:grpSpMkLst>
        </pc:grpChg>
        <pc:grpChg chg="add mod">
          <ac:chgData name="Kondo Gnanvo" userId="138e8ee5-071e-4200-bbe9-20c101fa0b3f" providerId="ADAL" clId="{96C91F22-CAF6-4431-8886-EB066042FCC4}" dt="2024-03-13T19:38:40.186" v="16963" actId="164"/>
          <ac:grpSpMkLst>
            <pc:docMk/>
            <pc:sldMk cId="316806946" sldId="567"/>
            <ac:grpSpMk id="12" creationId="{B6CEB5C4-0EF6-41EB-9A4C-4EAA6C610B88}"/>
          </ac:grpSpMkLst>
        </pc:grpChg>
        <pc:grpChg chg="add mod">
          <ac:chgData name="Kondo Gnanvo" userId="138e8ee5-071e-4200-bbe9-20c101fa0b3f" providerId="ADAL" clId="{96C91F22-CAF6-4431-8886-EB066042FCC4}" dt="2024-03-13T19:38:52.031" v="16967" actId="1076"/>
          <ac:grpSpMkLst>
            <pc:docMk/>
            <pc:sldMk cId="316806946" sldId="567"/>
            <ac:grpSpMk id="13" creationId="{52C3389D-E34A-4AC6-8942-2F09921330C5}"/>
          </ac:grpSpMkLst>
        </pc:grpChg>
        <pc:picChg chg="mod topLvl">
          <ac:chgData name="Kondo Gnanvo" userId="138e8ee5-071e-4200-bbe9-20c101fa0b3f" providerId="ADAL" clId="{96C91F22-CAF6-4431-8886-EB066042FCC4}" dt="2024-03-13T19:38:40.186" v="16963" actId="164"/>
          <ac:picMkLst>
            <pc:docMk/>
            <pc:sldMk cId="316806946" sldId="567"/>
            <ac:picMk id="3" creationId="{C29E6846-D862-4984-8629-2B2BAE997F1D}"/>
          </ac:picMkLst>
        </pc:picChg>
        <pc:picChg chg="mod topLvl">
          <ac:chgData name="Kondo Gnanvo" userId="138e8ee5-071e-4200-bbe9-20c101fa0b3f" providerId="ADAL" clId="{96C91F22-CAF6-4431-8886-EB066042FCC4}" dt="2024-03-13T19:38:49.015" v="16966" actId="164"/>
          <ac:picMkLst>
            <pc:docMk/>
            <pc:sldMk cId="316806946" sldId="567"/>
            <ac:picMk id="4" creationId="{4BE6B726-B027-4552-BEB9-500EFBAC4FCA}"/>
          </ac:picMkLst>
        </pc:picChg>
      </pc:sldChg>
      <pc:sldChg chg="modSp">
        <pc:chgData name="Kondo Gnanvo" userId="138e8ee5-071e-4200-bbe9-20c101fa0b3f" providerId="ADAL" clId="{96C91F22-CAF6-4431-8886-EB066042FCC4}" dt="2024-03-13T19:25:45.801" v="16703" actId="1076"/>
        <pc:sldMkLst>
          <pc:docMk/>
          <pc:sldMk cId="1498479562" sldId="570"/>
        </pc:sldMkLst>
        <pc:spChg chg="mod">
          <ac:chgData name="Kondo Gnanvo" userId="138e8ee5-071e-4200-bbe9-20c101fa0b3f" providerId="ADAL" clId="{96C91F22-CAF6-4431-8886-EB066042FCC4}" dt="2024-03-10T22:52:08.280" v="11684" actId="20577"/>
          <ac:spMkLst>
            <pc:docMk/>
            <pc:sldMk cId="1498479562" sldId="570"/>
            <ac:spMk id="2" creationId="{83D7F87F-4417-AE66-F0C1-881F752A1CE2}"/>
          </ac:spMkLst>
        </pc:spChg>
        <pc:spChg chg="mod">
          <ac:chgData name="Kondo Gnanvo" userId="138e8ee5-071e-4200-bbe9-20c101fa0b3f" providerId="ADAL" clId="{96C91F22-CAF6-4431-8886-EB066042FCC4}" dt="2024-03-09T18:31:14.932" v="8417" actId="20577"/>
          <ac:spMkLst>
            <pc:docMk/>
            <pc:sldMk cId="1498479562" sldId="570"/>
            <ac:spMk id="35" creationId="{15E32ED4-C389-4D4E-A9B9-88483E10C0B5}"/>
          </ac:spMkLst>
        </pc:spChg>
        <pc:spChg chg="mod">
          <ac:chgData name="Kondo Gnanvo" userId="138e8ee5-071e-4200-bbe9-20c101fa0b3f" providerId="ADAL" clId="{96C91F22-CAF6-4431-8886-EB066042FCC4}" dt="2024-03-13T19:25:41.482" v="16702" actId="6549"/>
          <ac:spMkLst>
            <pc:docMk/>
            <pc:sldMk cId="1498479562" sldId="570"/>
            <ac:spMk id="36" creationId="{D60F5E24-C043-4A82-B980-58FD60080045}"/>
          </ac:spMkLst>
        </pc:spChg>
        <pc:grpChg chg="mod">
          <ac:chgData name="Kondo Gnanvo" userId="138e8ee5-071e-4200-bbe9-20c101fa0b3f" providerId="ADAL" clId="{96C91F22-CAF6-4431-8886-EB066042FCC4}" dt="2024-03-09T23:57:36.884" v="10476" actId="1076"/>
          <ac:grpSpMkLst>
            <pc:docMk/>
            <pc:sldMk cId="1498479562" sldId="570"/>
            <ac:grpSpMk id="4" creationId="{8ACF7801-A42C-40F2-BC3D-33DB8565BBE9}"/>
          </ac:grpSpMkLst>
        </pc:grpChg>
        <pc:grpChg chg="mod">
          <ac:chgData name="Kondo Gnanvo" userId="138e8ee5-071e-4200-bbe9-20c101fa0b3f" providerId="ADAL" clId="{96C91F22-CAF6-4431-8886-EB066042FCC4}" dt="2024-03-13T19:25:45.801" v="16703" actId="1076"/>
          <ac:grpSpMkLst>
            <pc:docMk/>
            <pc:sldMk cId="1498479562" sldId="570"/>
            <ac:grpSpMk id="26" creationId="{5AB12FA9-F918-45FD-A22A-AAB040D3B18A}"/>
          </ac:grpSpMkLst>
        </pc:grpChg>
        <pc:picChg chg="mod">
          <ac:chgData name="Kondo Gnanvo" userId="138e8ee5-071e-4200-bbe9-20c101fa0b3f" providerId="ADAL" clId="{96C91F22-CAF6-4431-8886-EB066042FCC4}" dt="2024-03-09T23:57:46.110" v="10478" actId="14100"/>
          <ac:picMkLst>
            <pc:docMk/>
            <pc:sldMk cId="1498479562" sldId="570"/>
            <ac:picMk id="34" creationId="{96CA720C-6C36-4C2B-A464-48915E2C4E42}"/>
          </ac:picMkLst>
        </pc:picChg>
        <pc:cxnChg chg="mod">
          <ac:chgData name="Kondo Gnanvo" userId="138e8ee5-071e-4200-bbe9-20c101fa0b3f" providerId="ADAL" clId="{96C91F22-CAF6-4431-8886-EB066042FCC4}" dt="2024-03-09T23:57:36.884" v="10476" actId="1076"/>
          <ac:cxnSpMkLst>
            <pc:docMk/>
            <pc:sldMk cId="1498479562" sldId="570"/>
            <ac:cxnSpMk id="6" creationId="{38EFC4A8-D22E-4D9F-B933-07EFA85A0011}"/>
          </ac:cxnSpMkLst>
        </pc:cxnChg>
      </pc:sldChg>
      <pc:sldChg chg="addSp delSp modSp">
        <pc:chgData name="Kondo Gnanvo" userId="138e8ee5-071e-4200-bbe9-20c101fa0b3f" providerId="ADAL" clId="{96C91F22-CAF6-4431-8886-EB066042FCC4}" dt="2024-03-13T19:50:13.761" v="17068" actId="1076"/>
        <pc:sldMkLst>
          <pc:docMk/>
          <pc:sldMk cId="3032469897" sldId="571"/>
        </pc:sldMkLst>
        <pc:spChg chg="mod">
          <ac:chgData name="Kondo Gnanvo" userId="138e8ee5-071e-4200-bbe9-20c101fa0b3f" providerId="ADAL" clId="{96C91F22-CAF6-4431-8886-EB066042FCC4}" dt="2024-03-10T22:51:02.576" v="11665" actId="2711"/>
          <ac:spMkLst>
            <pc:docMk/>
            <pc:sldMk cId="3032469897" sldId="571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13T19:49:26.954" v="17057" actId="164"/>
          <ac:spMkLst>
            <pc:docMk/>
            <pc:sldMk cId="3032469897" sldId="571"/>
            <ac:spMk id="8" creationId="{D6FDC2E2-FB11-4436-8724-6513265AE64E}"/>
          </ac:spMkLst>
        </pc:spChg>
        <pc:spChg chg="mod">
          <ac:chgData name="Kondo Gnanvo" userId="138e8ee5-071e-4200-bbe9-20c101fa0b3f" providerId="ADAL" clId="{96C91F22-CAF6-4431-8886-EB066042FCC4}" dt="2024-03-13T19:49:02.152" v="17054" actId="1076"/>
          <ac:spMkLst>
            <pc:docMk/>
            <pc:sldMk cId="3032469897" sldId="571"/>
            <ac:spMk id="15" creationId="{13DF3784-775F-4595-B4AC-64BCC1D6A334}"/>
          </ac:spMkLst>
        </pc:spChg>
        <pc:spChg chg="mod topLvl">
          <ac:chgData name="Kondo Gnanvo" userId="138e8ee5-071e-4200-bbe9-20c101fa0b3f" providerId="ADAL" clId="{96C91F22-CAF6-4431-8886-EB066042FCC4}" dt="2024-03-13T19:43:12.291" v="17003" actId="164"/>
          <ac:spMkLst>
            <pc:docMk/>
            <pc:sldMk cId="3032469897" sldId="571"/>
            <ac:spMk id="18" creationId="{DBCBBD47-81F8-4D1F-919D-5820F6CA64E7}"/>
          </ac:spMkLst>
        </pc:spChg>
        <pc:spChg chg="mod topLvl">
          <ac:chgData name="Kondo Gnanvo" userId="138e8ee5-071e-4200-bbe9-20c101fa0b3f" providerId="ADAL" clId="{96C91F22-CAF6-4431-8886-EB066042FCC4}" dt="2024-03-13T19:43:12.291" v="17003" actId="164"/>
          <ac:spMkLst>
            <pc:docMk/>
            <pc:sldMk cId="3032469897" sldId="571"/>
            <ac:spMk id="19" creationId="{89D32C7B-0DD1-49CB-ABBC-A222C1E9A8B1}"/>
          </ac:spMkLst>
        </pc:spChg>
        <pc:spChg chg="mod topLvl">
          <ac:chgData name="Kondo Gnanvo" userId="138e8ee5-071e-4200-bbe9-20c101fa0b3f" providerId="ADAL" clId="{96C91F22-CAF6-4431-8886-EB066042FCC4}" dt="2024-03-13T19:43:12.291" v="17003" actId="164"/>
          <ac:spMkLst>
            <pc:docMk/>
            <pc:sldMk cId="3032469897" sldId="571"/>
            <ac:spMk id="20" creationId="{E7A1C94A-58B7-4F25-82A0-4C6BBF03087C}"/>
          </ac:spMkLst>
        </pc:spChg>
        <pc:spChg chg="mod topLvl">
          <ac:chgData name="Kondo Gnanvo" userId="138e8ee5-071e-4200-bbe9-20c101fa0b3f" providerId="ADAL" clId="{96C91F22-CAF6-4431-8886-EB066042FCC4}" dt="2024-03-13T19:43:12.291" v="17003" actId="164"/>
          <ac:spMkLst>
            <pc:docMk/>
            <pc:sldMk cId="3032469897" sldId="571"/>
            <ac:spMk id="21" creationId="{E1E90ACE-D39F-4757-9130-AF1E800A2722}"/>
          </ac:spMkLst>
        </pc:spChg>
        <pc:spChg chg="mod topLvl">
          <ac:chgData name="Kondo Gnanvo" userId="138e8ee5-071e-4200-bbe9-20c101fa0b3f" providerId="ADAL" clId="{96C91F22-CAF6-4431-8886-EB066042FCC4}" dt="2024-03-13T19:43:12.291" v="17003" actId="164"/>
          <ac:spMkLst>
            <pc:docMk/>
            <pc:sldMk cId="3032469897" sldId="571"/>
            <ac:spMk id="25" creationId="{744150C6-664F-4402-8EFC-66CD7849845D}"/>
          </ac:spMkLst>
        </pc:spChg>
        <pc:spChg chg="mod">
          <ac:chgData name="Kondo Gnanvo" userId="138e8ee5-071e-4200-bbe9-20c101fa0b3f" providerId="ADAL" clId="{96C91F22-CAF6-4431-8886-EB066042FCC4}" dt="2024-03-13T19:50:06.420" v="17067" actId="14100"/>
          <ac:spMkLst>
            <pc:docMk/>
            <pc:sldMk cId="3032469897" sldId="571"/>
            <ac:spMk id="64" creationId="{8482EBD2-CE8B-4B98-B3AD-82DB539E9502}"/>
          </ac:spMkLst>
        </pc:spChg>
        <pc:grpChg chg="add mod">
          <ac:chgData name="Kondo Gnanvo" userId="138e8ee5-071e-4200-bbe9-20c101fa0b3f" providerId="ADAL" clId="{96C91F22-CAF6-4431-8886-EB066042FCC4}" dt="2024-03-13T19:43:12.291" v="17003" actId="164"/>
          <ac:grpSpMkLst>
            <pc:docMk/>
            <pc:sldMk cId="3032469897" sldId="571"/>
            <ac:grpSpMk id="7" creationId="{F1005E9E-F24C-4CCC-BD3F-17199DC1A753}"/>
          </ac:grpSpMkLst>
        </pc:grpChg>
        <pc:grpChg chg="add mod">
          <ac:chgData name="Kondo Gnanvo" userId="138e8ee5-071e-4200-bbe9-20c101fa0b3f" providerId="ADAL" clId="{96C91F22-CAF6-4431-8886-EB066042FCC4}" dt="2024-03-13T19:50:13.761" v="17068" actId="1076"/>
          <ac:grpSpMkLst>
            <pc:docMk/>
            <pc:sldMk cId="3032469897" sldId="571"/>
            <ac:grpSpMk id="11" creationId="{2CEB35A4-7591-4156-893D-1310F089FC82}"/>
          </ac:grpSpMkLst>
        </pc:grpChg>
        <pc:grpChg chg="del">
          <ac:chgData name="Kondo Gnanvo" userId="138e8ee5-071e-4200-bbe9-20c101fa0b3f" providerId="ADAL" clId="{96C91F22-CAF6-4431-8886-EB066042FCC4}" dt="2024-03-13T19:41:40.125" v="16987" actId="165"/>
          <ac:grpSpMkLst>
            <pc:docMk/>
            <pc:sldMk cId="3032469897" sldId="571"/>
            <ac:grpSpMk id="16" creationId="{0ADC7EB3-521E-43C8-A41E-9BBAEE99FED5}"/>
          </ac:grpSpMkLst>
        </pc:grpChg>
        <pc:grpChg chg="del mod topLvl">
          <ac:chgData name="Kondo Gnanvo" userId="138e8ee5-071e-4200-bbe9-20c101fa0b3f" providerId="ADAL" clId="{96C91F22-CAF6-4431-8886-EB066042FCC4}" dt="2024-03-13T19:41:43.796" v="16988" actId="165"/>
          <ac:grpSpMkLst>
            <pc:docMk/>
            <pc:sldMk cId="3032469897" sldId="571"/>
            <ac:grpSpMk id="17" creationId="{3B8E30C6-6590-4DBC-BCB2-D1665BB1B1AA}"/>
          </ac:grpSpMkLst>
        </pc:grpChg>
        <pc:grpChg chg="mod topLvl">
          <ac:chgData name="Kondo Gnanvo" userId="138e8ee5-071e-4200-bbe9-20c101fa0b3f" providerId="ADAL" clId="{96C91F22-CAF6-4431-8886-EB066042FCC4}" dt="2024-03-13T19:43:12.291" v="17003" actId="164"/>
          <ac:grpSpMkLst>
            <pc:docMk/>
            <pc:sldMk cId="3032469897" sldId="571"/>
            <ac:grpSpMk id="22" creationId="{8A59D687-E12E-435B-8750-ACF5E257CA71}"/>
          </ac:grpSpMkLst>
        </pc:grpChg>
        <pc:grpChg chg="del mod topLvl">
          <ac:chgData name="Kondo Gnanvo" userId="138e8ee5-071e-4200-bbe9-20c101fa0b3f" providerId="ADAL" clId="{96C91F22-CAF6-4431-8886-EB066042FCC4}" dt="2024-03-13T19:41:55.073" v="16990" actId="478"/>
          <ac:grpSpMkLst>
            <pc:docMk/>
            <pc:sldMk cId="3032469897" sldId="571"/>
            <ac:grpSpMk id="23" creationId="{5E2EB952-F95F-4F60-ACF9-0183BFAD63BB}"/>
          </ac:grpSpMkLst>
        </pc:grpChg>
        <pc:grpChg chg="del mod topLvl">
          <ac:chgData name="Kondo Gnanvo" userId="138e8ee5-071e-4200-bbe9-20c101fa0b3f" providerId="ADAL" clId="{96C91F22-CAF6-4431-8886-EB066042FCC4}" dt="2024-03-13T19:41:51.234" v="16989" actId="478"/>
          <ac:grpSpMkLst>
            <pc:docMk/>
            <pc:sldMk cId="3032469897" sldId="571"/>
            <ac:grpSpMk id="24" creationId="{DB61B202-0E7F-4CAA-B027-78AA84874D99}"/>
          </ac:grpSpMkLst>
        </pc:grpChg>
        <pc:grpChg chg="mod">
          <ac:chgData name="Kondo Gnanvo" userId="138e8ee5-071e-4200-bbe9-20c101fa0b3f" providerId="ADAL" clId="{96C91F22-CAF6-4431-8886-EB066042FCC4}" dt="2024-03-13T19:49:26.954" v="17057" actId="164"/>
          <ac:grpSpMkLst>
            <pc:docMk/>
            <pc:sldMk cId="3032469897" sldId="571"/>
            <ac:grpSpMk id="62" creationId="{4241D702-957E-4FF9-9CFE-C2DEB2CDD112}"/>
          </ac:grpSpMkLst>
        </pc:grpChg>
        <pc:picChg chg="mod">
          <ac:chgData name="Kondo Gnanvo" userId="138e8ee5-071e-4200-bbe9-20c101fa0b3f" providerId="ADAL" clId="{96C91F22-CAF6-4431-8886-EB066042FCC4}" dt="2024-03-13T19:49:38.222" v="17059" actId="1076"/>
          <ac:picMkLst>
            <pc:docMk/>
            <pc:sldMk cId="3032469897" sldId="571"/>
            <ac:picMk id="63" creationId="{203D7D10-0510-48C1-836E-ACB67A27768D}"/>
          </ac:picMkLst>
        </pc:picChg>
        <pc:picChg chg="add del">
          <ac:chgData name="Kondo Gnanvo" userId="138e8ee5-071e-4200-bbe9-20c101fa0b3f" providerId="ADAL" clId="{96C91F22-CAF6-4431-8886-EB066042FCC4}" dt="2024-03-09T23:23:33.478" v="9717" actId="478"/>
          <ac:picMkLst>
            <pc:docMk/>
            <pc:sldMk cId="3032469897" sldId="571"/>
            <ac:picMk id="65" creationId="{C20533BF-1E0C-43BF-BF67-84D9D66C097C}"/>
          </ac:picMkLst>
        </pc:picChg>
        <pc:cxnChg chg="add mod">
          <ac:chgData name="Kondo Gnanvo" userId="138e8ee5-071e-4200-bbe9-20c101fa0b3f" providerId="ADAL" clId="{96C91F22-CAF6-4431-8886-EB066042FCC4}" dt="2024-03-13T19:49:02.152" v="17054" actId="1076"/>
          <ac:cxnSpMkLst>
            <pc:docMk/>
            <pc:sldMk cId="3032469897" sldId="571"/>
            <ac:cxnSpMk id="4" creationId="{8177F96B-7314-4D09-B398-0E9AF5685330}"/>
          </ac:cxnSpMkLst>
        </pc:cxnChg>
        <pc:cxnChg chg="mod topLvl">
          <ac:chgData name="Kondo Gnanvo" userId="138e8ee5-071e-4200-bbe9-20c101fa0b3f" providerId="ADAL" clId="{96C91F22-CAF6-4431-8886-EB066042FCC4}" dt="2024-03-13T19:43:12.291" v="17003" actId="164"/>
          <ac:cxnSpMkLst>
            <pc:docMk/>
            <pc:sldMk cId="3032469897" sldId="571"/>
            <ac:cxnSpMk id="26" creationId="{FB7A3BB5-EB78-4702-A14F-82DCB6908916}"/>
          </ac:cxnSpMkLst>
        </pc:cxnChg>
        <pc:cxnChg chg="mod topLvl">
          <ac:chgData name="Kondo Gnanvo" userId="138e8ee5-071e-4200-bbe9-20c101fa0b3f" providerId="ADAL" clId="{96C91F22-CAF6-4431-8886-EB066042FCC4}" dt="2024-03-13T19:43:12.291" v="17003" actId="164"/>
          <ac:cxnSpMkLst>
            <pc:docMk/>
            <pc:sldMk cId="3032469897" sldId="571"/>
            <ac:cxnSpMk id="27" creationId="{DF7A338C-82D5-47D2-A5A6-D2A5E7F2E693}"/>
          </ac:cxnSpMkLst>
        </pc:cxnChg>
        <pc:cxnChg chg="mod topLvl">
          <ac:chgData name="Kondo Gnanvo" userId="138e8ee5-071e-4200-bbe9-20c101fa0b3f" providerId="ADAL" clId="{96C91F22-CAF6-4431-8886-EB066042FCC4}" dt="2024-03-13T19:43:12.291" v="17003" actId="164"/>
          <ac:cxnSpMkLst>
            <pc:docMk/>
            <pc:sldMk cId="3032469897" sldId="571"/>
            <ac:cxnSpMk id="28" creationId="{B5C810E3-886B-4F8D-BD55-0121687301B2}"/>
          </ac:cxnSpMkLst>
        </pc:cxnChg>
        <pc:cxnChg chg="mod topLvl">
          <ac:chgData name="Kondo Gnanvo" userId="138e8ee5-071e-4200-bbe9-20c101fa0b3f" providerId="ADAL" clId="{96C91F22-CAF6-4431-8886-EB066042FCC4}" dt="2024-03-13T19:43:12.291" v="17003" actId="164"/>
          <ac:cxnSpMkLst>
            <pc:docMk/>
            <pc:sldMk cId="3032469897" sldId="571"/>
            <ac:cxnSpMk id="29" creationId="{7F5859A7-A92C-4DB2-9CB1-3164D48BC69B}"/>
          </ac:cxnSpMkLst>
        </pc:cxnChg>
      </pc:sldChg>
      <pc:sldChg chg="modSp">
        <pc:chgData name="Kondo Gnanvo" userId="138e8ee5-071e-4200-bbe9-20c101fa0b3f" providerId="ADAL" clId="{96C91F22-CAF6-4431-8886-EB066042FCC4}" dt="2024-03-10T22:51:11.150" v="11666" actId="2711"/>
        <pc:sldMkLst>
          <pc:docMk/>
          <pc:sldMk cId="103393618" sldId="573"/>
        </pc:sldMkLst>
        <pc:spChg chg="mod">
          <ac:chgData name="Kondo Gnanvo" userId="138e8ee5-071e-4200-bbe9-20c101fa0b3f" providerId="ADAL" clId="{96C91F22-CAF6-4431-8886-EB066042FCC4}" dt="2024-03-10T22:51:11.150" v="11666" actId="2711"/>
          <ac:spMkLst>
            <pc:docMk/>
            <pc:sldMk cId="103393618" sldId="573"/>
            <ac:spMk id="2" creationId="{83D7F87F-4417-AE66-F0C1-881F752A1CE2}"/>
          </ac:spMkLst>
        </pc:spChg>
        <pc:spChg chg="mod">
          <ac:chgData name="Kondo Gnanvo" userId="138e8ee5-071e-4200-bbe9-20c101fa0b3f" providerId="ADAL" clId="{96C91F22-CAF6-4431-8886-EB066042FCC4}" dt="2024-03-10T15:42:38.781" v="10968" actId="14100"/>
          <ac:spMkLst>
            <pc:docMk/>
            <pc:sldMk cId="103393618" sldId="573"/>
            <ac:spMk id="9" creationId="{5D13DDDF-69B4-4E71-A033-5630B6D5EAE0}"/>
          </ac:spMkLst>
        </pc:spChg>
        <pc:spChg chg="mod">
          <ac:chgData name="Kondo Gnanvo" userId="138e8ee5-071e-4200-bbe9-20c101fa0b3f" providerId="ADAL" clId="{96C91F22-CAF6-4431-8886-EB066042FCC4}" dt="2024-03-09T23:17:48.600" v="9653" actId="20577"/>
          <ac:spMkLst>
            <pc:docMk/>
            <pc:sldMk cId="103393618" sldId="573"/>
            <ac:spMk id="15" creationId="{13DF3784-775F-4595-B4AC-64BCC1D6A334}"/>
          </ac:spMkLst>
        </pc:spChg>
      </pc:sldChg>
      <pc:sldChg chg="addSp modSp ord">
        <pc:chgData name="Kondo Gnanvo" userId="138e8ee5-071e-4200-bbe9-20c101fa0b3f" providerId="ADAL" clId="{96C91F22-CAF6-4431-8886-EB066042FCC4}" dt="2024-03-13T19:56:13.101" v="17339" actId="1076"/>
        <pc:sldMkLst>
          <pc:docMk/>
          <pc:sldMk cId="2404163947" sldId="574"/>
        </pc:sldMkLst>
        <pc:spChg chg="mod">
          <ac:chgData name="Kondo Gnanvo" userId="138e8ee5-071e-4200-bbe9-20c101fa0b3f" providerId="ADAL" clId="{96C91F22-CAF6-4431-8886-EB066042FCC4}" dt="2024-03-13T19:52:28.950" v="17171" actId="20577"/>
          <ac:spMkLst>
            <pc:docMk/>
            <pc:sldMk cId="2404163947" sldId="574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11T23:12:16.224" v="14960" actId="692"/>
          <ac:spMkLst>
            <pc:docMk/>
            <pc:sldMk cId="2404163947" sldId="574"/>
            <ac:spMk id="3" creationId="{147E106E-B67A-47B7-83C3-0E8B7858BCC6}"/>
          </ac:spMkLst>
        </pc:spChg>
        <pc:spChg chg="add mod">
          <ac:chgData name="Kondo Gnanvo" userId="138e8ee5-071e-4200-bbe9-20c101fa0b3f" providerId="ADAL" clId="{96C91F22-CAF6-4431-8886-EB066042FCC4}" dt="2024-03-13T19:55:54.358" v="17335" actId="20577"/>
          <ac:spMkLst>
            <pc:docMk/>
            <pc:sldMk cId="2404163947" sldId="574"/>
            <ac:spMk id="5" creationId="{969DB467-EB01-442B-809B-55A26FF39A0F}"/>
          </ac:spMkLst>
        </pc:spChg>
        <pc:spChg chg="add mod">
          <ac:chgData name="Kondo Gnanvo" userId="138e8ee5-071e-4200-bbe9-20c101fa0b3f" providerId="ADAL" clId="{96C91F22-CAF6-4431-8886-EB066042FCC4}" dt="2024-03-13T19:56:05.240" v="17338" actId="1076"/>
          <ac:spMkLst>
            <pc:docMk/>
            <pc:sldMk cId="2404163947" sldId="574"/>
            <ac:spMk id="7" creationId="{D962063A-3E14-4F07-ACE0-510280F466C9}"/>
          </ac:spMkLst>
        </pc:spChg>
        <pc:grpChg chg="add mod">
          <ac:chgData name="Kondo Gnanvo" userId="138e8ee5-071e-4200-bbe9-20c101fa0b3f" providerId="ADAL" clId="{96C91F22-CAF6-4431-8886-EB066042FCC4}" dt="2024-03-13T19:56:13.101" v="17339" actId="1076"/>
          <ac:grpSpMkLst>
            <pc:docMk/>
            <pc:sldMk cId="2404163947" sldId="574"/>
            <ac:grpSpMk id="8" creationId="{02F3B544-E223-4836-A255-0593CB411D75}"/>
          </ac:grpSpMkLst>
        </pc:grpChg>
        <pc:picChg chg="mod">
          <ac:chgData name="Kondo Gnanvo" userId="138e8ee5-071e-4200-bbe9-20c101fa0b3f" providerId="ADAL" clId="{96C91F22-CAF6-4431-8886-EB066042FCC4}" dt="2024-03-11T22:59:37.092" v="14475" actId="1076"/>
          <ac:picMkLst>
            <pc:docMk/>
            <pc:sldMk cId="2404163947" sldId="574"/>
            <ac:picMk id="6" creationId="{FEC0CA63-CC97-4648-87DE-28480C096719}"/>
          </ac:picMkLst>
        </pc:picChg>
      </pc:sldChg>
      <pc:sldChg chg="addSp delSp modSp del ord">
        <pc:chgData name="Kondo Gnanvo" userId="138e8ee5-071e-4200-bbe9-20c101fa0b3f" providerId="ADAL" clId="{96C91F22-CAF6-4431-8886-EB066042FCC4}" dt="2024-03-13T18:00:14.947" v="16328" actId="2696"/>
        <pc:sldMkLst>
          <pc:docMk/>
          <pc:sldMk cId="3043995241" sldId="575"/>
        </pc:sldMkLst>
        <pc:spChg chg="mod">
          <ac:chgData name="Kondo Gnanvo" userId="138e8ee5-071e-4200-bbe9-20c101fa0b3f" providerId="ADAL" clId="{96C91F22-CAF6-4431-8886-EB066042FCC4}" dt="2024-03-11T11:02:09.425" v="12695" actId="207"/>
          <ac:spMkLst>
            <pc:docMk/>
            <pc:sldMk cId="3043995241" sldId="575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09T16:13:23.989" v="3204" actId="207"/>
          <ac:spMkLst>
            <pc:docMk/>
            <pc:sldMk cId="3043995241" sldId="575"/>
            <ac:spMk id="3" creationId="{843BF0CF-BB54-49D6-ACF3-27F9807A9119}"/>
          </ac:spMkLst>
        </pc:spChg>
        <pc:spChg chg="add">
          <ac:chgData name="Kondo Gnanvo" userId="138e8ee5-071e-4200-bbe9-20c101fa0b3f" providerId="ADAL" clId="{96C91F22-CAF6-4431-8886-EB066042FCC4}" dt="2024-03-09T18:27:24.739" v="8400"/>
          <ac:spMkLst>
            <pc:docMk/>
            <pc:sldMk cId="3043995241" sldId="575"/>
            <ac:spMk id="6" creationId="{0B70FD52-B282-45FF-A26D-7B5215C6A28E}"/>
          </ac:spMkLst>
        </pc:spChg>
        <pc:graphicFrameChg chg="mod modGraphic">
          <ac:chgData name="Kondo Gnanvo" userId="138e8ee5-071e-4200-bbe9-20c101fa0b3f" providerId="ADAL" clId="{96C91F22-CAF6-4431-8886-EB066042FCC4}" dt="2024-03-11T11:03:08.798" v="12701"/>
          <ac:graphicFrameMkLst>
            <pc:docMk/>
            <pc:sldMk cId="3043995241" sldId="575"/>
            <ac:graphicFrameMk id="5" creationId="{35DD4233-A555-4863-8098-C02661286AAE}"/>
          </ac:graphicFrameMkLst>
        </pc:graphicFrameChg>
        <pc:picChg chg="add del">
          <ac:chgData name="Kondo Gnanvo" userId="138e8ee5-071e-4200-bbe9-20c101fa0b3f" providerId="ADAL" clId="{96C91F22-CAF6-4431-8886-EB066042FCC4}" dt="2024-03-09T18:27:27.405" v="8401" actId="478"/>
          <ac:picMkLst>
            <pc:docMk/>
            <pc:sldMk cId="3043995241" sldId="575"/>
            <ac:picMk id="4" creationId="{3C633899-F24F-4C0A-ABC3-7D1C89F3348C}"/>
          </ac:picMkLst>
        </pc:picChg>
      </pc:sldChg>
      <pc:sldChg chg="addSp delSp modSp add">
        <pc:chgData name="Kondo Gnanvo" userId="138e8ee5-071e-4200-bbe9-20c101fa0b3f" providerId="ADAL" clId="{96C91F22-CAF6-4431-8886-EB066042FCC4}" dt="2024-03-13T19:03:45.366" v="16354" actId="6549"/>
        <pc:sldMkLst>
          <pc:docMk/>
          <pc:sldMk cId="373055448" sldId="577"/>
        </pc:sldMkLst>
        <pc:spChg chg="mod">
          <ac:chgData name="Kondo Gnanvo" userId="138e8ee5-071e-4200-bbe9-20c101fa0b3f" providerId="ADAL" clId="{96C91F22-CAF6-4431-8886-EB066042FCC4}" dt="2024-03-10T22:45:40.836" v="11622" actId="2711"/>
          <ac:spMkLst>
            <pc:docMk/>
            <pc:sldMk cId="373055448" sldId="577"/>
            <ac:spMk id="2" creationId="{83D7F87F-4417-AE66-F0C1-881F752A1CE2}"/>
          </ac:spMkLst>
        </pc:spChg>
        <pc:spChg chg="add mod topLvl">
          <ac:chgData name="Kondo Gnanvo" userId="138e8ee5-071e-4200-bbe9-20c101fa0b3f" providerId="ADAL" clId="{96C91F22-CAF6-4431-8886-EB066042FCC4}" dt="2024-03-10T22:24:44.313" v="11235" actId="554"/>
          <ac:spMkLst>
            <pc:docMk/>
            <pc:sldMk cId="373055448" sldId="577"/>
            <ac:spMk id="12" creationId="{EF483163-1F11-4366-A660-616B18D359F4}"/>
          </ac:spMkLst>
        </pc:spChg>
        <pc:spChg chg="add mod topLvl">
          <ac:chgData name="Kondo Gnanvo" userId="138e8ee5-071e-4200-bbe9-20c101fa0b3f" providerId="ADAL" clId="{96C91F22-CAF6-4431-8886-EB066042FCC4}" dt="2024-03-10T22:23:13.248" v="11232" actId="165"/>
          <ac:spMkLst>
            <pc:docMk/>
            <pc:sldMk cId="373055448" sldId="577"/>
            <ac:spMk id="14" creationId="{CEF9786B-F9EA-419C-BD85-D440566961E3}"/>
          </ac:spMkLst>
        </pc:spChg>
        <pc:spChg chg="add">
          <ac:chgData name="Kondo Gnanvo" userId="138e8ee5-071e-4200-bbe9-20c101fa0b3f" providerId="ADAL" clId="{96C91F22-CAF6-4431-8886-EB066042FCC4}" dt="2024-03-09T00:13:35.519" v="2199"/>
          <ac:spMkLst>
            <pc:docMk/>
            <pc:sldMk cId="373055448" sldId="577"/>
            <ac:spMk id="18" creationId="{B8F55BCB-3589-4324-994B-EF9B4B8184F7}"/>
          </ac:spMkLst>
        </pc:spChg>
        <pc:spChg chg="mod">
          <ac:chgData name="Kondo Gnanvo" userId="138e8ee5-071e-4200-bbe9-20c101fa0b3f" providerId="ADAL" clId="{96C91F22-CAF6-4431-8886-EB066042FCC4}" dt="2024-03-09T22:46:33.660" v="8814" actId="113"/>
          <ac:spMkLst>
            <pc:docMk/>
            <pc:sldMk cId="373055448" sldId="577"/>
            <ac:spMk id="21" creationId="{30F29C59-3A9C-4BA6-96EC-59E28276A7AE}"/>
          </ac:spMkLst>
        </pc:spChg>
        <pc:spChg chg="mod">
          <ac:chgData name="Kondo Gnanvo" userId="138e8ee5-071e-4200-bbe9-20c101fa0b3f" providerId="ADAL" clId="{96C91F22-CAF6-4431-8886-EB066042FCC4}" dt="2024-03-09T22:46:33.660" v="8814" actId="113"/>
          <ac:spMkLst>
            <pc:docMk/>
            <pc:sldMk cId="373055448" sldId="577"/>
            <ac:spMk id="23" creationId="{88C4C1F0-DAEC-4EEE-A68C-AB6555E53905}"/>
          </ac:spMkLst>
        </pc:spChg>
        <pc:spChg chg="mod topLvl">
          <ac:chgData name="Kondo Gnanvo" userId="138e8ee5-071e-4200-bbe9-20c101fa0b3f" providerId="ADAL" clId="{96C91F22-CAF6-4431-8886-EB066042FCC4}" dt="2024-03-13T19:03:45.366" v="16354" actId="6549"/>
          <ac:spMkLst>
            <pc:docMk/>
            <pc:sldMk cId="373055448" sldId="577"/>
            <ac:spMk id="39" creationId="{1F828F7B-A3BD-4057-A810-6545D156C599}"/>
          </ac:spMkLst>
        </pc:spChg>
        <pc:grpChg chg="add del mod">
          <ac:chgData name="Kondo Gnanvo" userId="138e8ee5-071e-4200-bbe9-20c101fa0b3f" providerId="ADAL" clId="{96C91F22-CAF6-4431-8886-EB066042FCC4}" dt="2024-03-08T23:10:22.651" v="565" actId="165"/>
          <ac:grpSpMkLst>
            <pc:docMk/>
            <pc:sldMk cId="373055448" sldId="577"/>
            <ac:grpSpMk id="3" creationId="{17F09B2E-64AF-4A5C-AD6E-DE47C7E0B139}"/>
          </ac:grpSpMkLst>
        </pc:grpChg>
        <pc:grpChg chg="add del mod">
          <ac:chgData name="Kondo Gnanvo" userId="138e8ee5-071e-4200-bbe9-20c101fa0b3f" providerId="ADAL" clId="{96C91F22-CAF6-4431-8886-EB066042FCC4}" dt="2024-03-10T22:23:13.248" v="11232" actId="165"/>
          <ac:grpSpMkLst>
            <pc:docMk/>
            <pc:sldMk cId="373055448" sldId="577"/>
            <ac:grpSpMk id="4" creationId="{EB873886-B2A3-4CA5-AB74-4401FD5A1409}"/>
          </ac:grpSpMkLst>
        </pc:grpChg>
        <pc:grpChg chg="mod topLvl">
          <ac:chgData name="Kondo Gnanvo" userId="138e8ee5-071e-4200-bbe9-20c101fa0b3f" providerId="ADAL" clId="{96C91F22-CAF6-4431-8886-EB066042FCC4}" dt="2024-03-10T22:23:21.880" v="11233" actId="165"/>
          <ac:grpSpMkLst>
            <pc:docMk/>
            <pc:sldMk cId="373055448" sldId="577"/>
            <ac:grpSpMk id="5" creationId="{C14E0BE7-CE11-4EC1-8001-D96A8BC860EB}"/>
          </ac:grpSpMkLst>
        </pc:grpChg>
        <pc:grpChg chg="add del mod">
          <ac:chgData name="Kondo Gnanvo" userId="138e8ee5-071e-4200-bbe9-20c101fa0b3f" providerId="ADAL" clId="{96C91F22-CAF6-4431-8886-EB066042FCC4}" dt="2024-03-08T23:27:42.097" v="1227" actId="165"/>
          <ac:grpSpMkLst>
            <pc:docMk/>
            <pc:sldMk cId="373055448" sldId="577"/>
            <ac:grpSpMk id="7" creationId="{17F70F0A-2701-4B43-AE9C-55D6E9337BB6}"/>
          </ac:grpSpMkLst>
        </pc:grpChg>
        <pc:grpChg chg="add del mod">
          <ac:chgData name="Kondo Gnanvo" userId="138e8ee5-071e-4200-bbe9-20c101fa0b3f" providerId="ADAL" clId="{96C91F22-CAF6-4431-8886-EB066042FCC4}" dt="2024-03-10T22:23:21.880" v="11233" actId="165"/>
          <ac:grpSpMkLst>
            <pc:docMk/>
            <pc:sldMk cId="373055448" sldId="577"/>
            <ac:grpSpMk id="8" creationId="{186E5575-CAC5-4C28-A506-24D57E925024}"/>
          </ac:grpSpMkLst>
        </pc:grpChg>
        <pc:picChg chg="mod topLvl">
          <ac:chgData name="Kondo Gnanvo" userId="138e8ee5-071e-4200-bbe9-20c101fa0b3f" providerId="ADAL" clId="{96C91F22-CAF6-4431-8886-EB066042FCC4}" dt="2024-03-10T22:23:13.248" v="11232" actId="165"/>
          <ac:picMkLst>
            <pc:docMk/>
            <pc:sldMk cId="373055448" sldId="577"/>
            <ac:picMk id="6" creationId="{860962CF-1E6C-4CBB-83AC-49CAF6AAD3BA}"/>
          </ac:picMkLst>
        </pc:picChg>
        <pc:picChg chg="mod">
          <ac:chgData name="Kondo Gnanvo" userId="138e8ee5-071e-4200-bbe9-20c101fa0b3f" providerId="ADAL" clId="{96C91F22-CAF6-4431-8886-EB066042FCC4}" dt="2024-03-08T23:42:50.900" v="1782" actId="12788"/>
          <ac:picMkLst>
            <pc:docMk/>
            <pc:sldMk cId="373055448" sldId="577"/>
            <ac:picMk id="13" creationId="{7BF21BED-9BFF-42CA-AFBF-4622092C6887}"/>
          </ac:picMkLst>
        </pc:picChg>
        <pc:cxnChg chg="mod">
          <ac:chgData name="Kondo Gnanvo" userId="138e8ee5-071e-4200-bbe9-20c101fa0b3f" providerId="ADAL" clId="{96C91F22-CAF6-4431-8886-EB066042FCC4}" dt="2024-03-09T22:46:33.660" v="8814" actId="113"/>
          <ac:cxnSpMkLst>
            <pc:docMk/>
            <pc:sldMk cId="373055448" sldId="577"/>
            <ac:cxnSpMk id="22" creationId="{E4EBD070-5F1A-4352-AABF-135FDB4D5BC8}"/>
          </ac:cxnSpMkLst>
        </pc:cxnChg>
        <pc:cxnChg chg="mod">
          <ac:chgData name="Kondo Gnanvo" userId="138e8ee5-071e-4200-bbe9-20c101fa0b3f" providerId="ADAL" clId="{96C91F22-CAF6-4431-8886-EB066042FCC4}" dt="2024-03-09T22:46:33.660" v="8814" actId="113"/>
          <ac:cxnSpMkLst>
            <pc:docMk/>
            <pc:sldMk cId="373055448" sldId="577"/>
            <ac:cxnSpMk id="24" creationId="{CCDFB03A-795B-4D1F-9A3F-307B6D61832A}"/>
          </ac:cxnSpMkLst>
        </pc:cxnChg>
      </pc:sldChg>
      <pc:sldChg chg="addSp delSp modSp add">
        <pc:chgData name="Kondo Gnanvo" userId="138e8ee5-071e-4200-bbe9-20c101fa0b3f" providerId="ADAL" clId="{96C91F22-CAF6-4431-8886-EB066042FCC4}" dt="2024-03-13T19:36:59.676" v="16932" actId="1076"/>
        <pc:sldMkLst>
          <pc:docMk/>
          <pc:sldMk cId="3064961114" sldId="578"/>
        </pc:sldMkLst>
        <pc:spChg chg="mod">
          <ac:chgData name="Kondo Gnanvo" userId="138e8ee5-071e-4200-bbe9-20c101fa0b3f" providerId="ADAL" clId="{96C91F22-CAF6-4431-8886-EB066042FCC4}" dt="2024-03-10T22:52:39.051" v="11693" actId="6549"/>
          <ac:spMkLst>
            <pc:docMk/>
            <pc:sldMk cId="3064961114" sldId="578"/>
            <ac:spMk id="2" creationId="{83D7F87F-4417-AE66-F0C1-881F752A1CE2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7" creationId="{0391B03F-6C99-47E1-BDC7-BE63DDD78765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8" creationId="{F8B58DCB-BE29-469C-8414-F441E5C477F6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9" creationId="{F4161597-BF2D-47EF-BA81-90719264C29E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10" creationId="{D75E5B39-3A5C-428D-97A1-7740A0DEA23D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11" creationId="{4D4A92C4-3FF5-4E94-AE5E-C6C5DE78C534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12" creationId="{5C2E8060-A08A-41EF-82BE-3313466B61D2}"/>
          </ac:spMkLst>
        </pc:spChg>
        <pc:spChg chg="add mod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19" creationId="{596B1ADB-F8FA-4CE6-B962-516469F111CB}"/>
          </ac:spMkLst>
        </pc:spChg>
        <pc:spChg chg="add mod">
          <ac:chgData name="Kondo Gnanvo" userId="138e8ee5-071e-4200-bbe9-20c101fa0b3f" providerId="ADAL" clId="{96C91F22-CAF6-4431-8886-EB066042FCC4}" dt="2024-03-13T19:36:59.676" v="16932" actId="1076"/>
          <ac:spMkLst>
            <pc:docMk/>
            <pc:sldMk cId="3064961114" sldId="578"/>
            <ac:spMk id="21" creationId="{C7167F11-A5B3-4E7A-96BD-8E748ACDC802}"/>
          </ac:spMkLst>
        </pc:spChg>
        <pc:spChg chg="mod topLvl">
          <ac:chgData name="Kondo Gnanvo" userId="138e8ee5-071e-4200-bbe9-20c101fa0b3f" providerId="ADAL" clId="{96C91F22-CAF6-4431-8886-EB066042FCC4}" dt="2024-03-09T23:21:14.473" v="9691" actId="465"/>
          <ac:spMkLst>
            <pc:docMk/>
            <pc:sldMk cId="3064961114" sldId="578"/>
            <ac:spMk id="46" creationId="{8D05EB7F-6027-4D93-8A9B-9D767FFB6302}"/>
          </ac:spMkLst>
        </pc:spChg>
        <pc:grpChg chg="del mod">
          <ac:chgData name="Kondo Gnanvo" userId="138e8ee5-071e-4200-bbe9-20c101fa0b3f" providerId="ADAL" clId="{96C91F22-CAF6-4431-8886-EB066042FCC4}" dt="2024-03-09T00:56:15.440" v="2352" actId="165"/>
          <ac:grpSpMkLst>
            <pc:docMk/>
            <pc:sldMk cId="3064961114" sldId="578"/>
            <ac:grpSpMk id="69" creationId="{531FAC54-867F-4238-B297-A65E9B4B34C2}"/>
          </ac:grpSpMkLst>
        </pc:grpChg>
        <pc:picChg chg="add del mod ord">
          <ac:chgData name="Kondo Gnanvo" userId="138e8ee5-071e-4200-bbe9-20c101fa0b3f" providerId="ADAL" clId="{96C91F22-CAF6-4431-8886-EB066042FCC4}" dt="2024-03-09T00:45:09.374" v="2261" actId="478"/>
          <ac:picMkLst>
            <pc:docMk/>
            <pc:sldMk cId="3064961114" sldId="578"/>
            <ac:picMk id="3" creationId="{51CBF160-C9A3-47D9-9471-789FC92D748B}"/>
          </ac:picMkLst>
        </pc:picChg>
        <pc:picChg chg="add del mod ord">
          <ac:chgData name="Kondo Gnanvo" userId="138e8ee5-071e-4200-bbe9-20c101fa0b3f" providerId="ADAL" clId="{96C91F22-CAF6-4431-8886-EB066042FCC4}" dt="2024-03-09T00:47:20.522" v="2267" actId="478"/>
          <ac:picMkLst>
            <pc:docMk/>
            <pc:sldMk cId="3064961114" sldId="578"/>
            <ac:picMk id="4" creationId="{357227FA-51A2-4913-B844-53C0C3821B4C}"/>
          </ac:picMkLst>
        </pc:picChg>
        <pc:picChg chg="add del mod ord">
          <ac:chgData name="Kondo Gnanvo" userId="138e8ee5-071e-4200-bbe9-20c101fa0b3f" providerId="ADAL" clId="{96C91F22-CAF6-4431-8886-EB066042FCC4}" dt="2024-03-09T00:51:45.276" v="2272" actId="478"/>
          <ac:picMkLst>
            <pc:docMk/>
            <pc:sldMk cId="3064961114" sldId="578"/>
            <ac:picMk id="5" creationId="{8407F05A-1F4A-4B1D-8F27-54DA47622282}"/>
          </ac:picMkLst>
        </pc:picChg>
        <pc:picChg chg="del">
          <ac:chgData name="Kondo Gnanvo" userId="138e8ee5-071e-4200-bbe9-20c101fa0b3f" providerId="ADAL" clId="{96C91F22-CAF6-4431-8886-EB066042FCC4}" dt="2024-03-09T00:40:29.157" v="2230" actId="478"/>
          <ac:picMkLst>
            <pc:docMk/>
            <pc:sldMk cId="3064961114" sldId="578"/>
            <ac:picMk id="6" creationId="{95588A71-0184-4DA5-BBEF-4E533C1FB51C}"/>
          </ac:picMkLst>
        </pc:picChg>
        <pc:picChg chg="add mod ord">
          <ac:chgData name="Kondo Gnanvo" userId="138e8ee5-071e-4200-bbe9-20c101fa0b3f" providerId="ADAL" clId="{96C91F22-CAF6-4431-8886-EB066042FCC4}" dt="2024-03-09T23:20:15.794" v="9671" actId="1076"/>
          <ac:picMkLst>
            <pc:docMk/>
            <pc:sldMk cId="3064961114" sldId="578"/>
            <ac:picMk id="13" creationId="{6EC92920-2F20-4F2F-963A-9EA14147E27C}"/>
          </ac:picMkLst>
        </pc:picChg>
        <pc:cxnChg chg="add del mod">
          <ac:chgData name="Kondo Gnanvo" userId="138e8ee5-071e-4200-bbe9-20c101fa0b3f" providerId="ADAL" clId="{96C91F22-CAF6-4431-8886-EB066042FCC4}" dt="2024-03-09T23:20:45.425" v="9672" actId="478"/>
          <ac:cxnSpMkLst>
            <pc:docMk/>
            <pc:sldMk cId="3064961114" sldId="578"/>
            <ac:cxnSpMk id="4" creationId="{CDFBB1F2-3556-4733-A486-A474DA5351E1}"/>
          </ac:cxnSpMkLst>
        </pc:cxnChg>
        <pc:cxnChg chg="mod topLvl">
          <ac:chgData name="Kondo Gnanvo" userId="138e8ee5-071e-4200-bbe9-20c101fa0b3f" providerId="ADAL" clId="{96C91F22-CAF6-4431-8886-EB066042FCC4}" dt="2024-03-09T23:21:14.473" v="9691" actId="465"/>
          <ac:cxnSpMkLst>
            <pc:docMk/>
            <pc:sldMk cId="3064961114" sldId="578"/>
            <ac:cxnSpMk id="14" creationId="{003CEC2D-4AE3-4318-B0EA-990C96445613}"/>
          </ac:cxnSpMkLst>
        </pc:cxnChg>
        <pc:cxnChg chg="mod topLvl">
          <ac:chgData name="Kondo Gnanvo" userId="138e8ee5-071e-4200-bbe9-20c101fa0b3f" providerId="ADAL" clId="{96C91F22-CAF6-4431-8886-EB066042FCC4}" dt="2024-03-09T23:21:14.473" v="9691" actId="465"/>
          <ac:cxnSpMkLst>
            <pc:docMk/>
            <pc:sldMk cId="3064961114" sldId="578"/>
            <ac:cxnSpMk id="16" creationId="{116E6B97-8FEF-440A-81E4-B77E6312C2BB}"/>
          </ac:cxnSpMkLst>
        </pc:cxnChg>
        <pc:cxnChg chg="add mod">
          <ac:chgData name="Kondo Gnanvo" userId="138e8ee5-071e-4200-bbe9-20c101fa0b3f" providerId="ADAL" clId="{96C91F22-CAF6-4431-8886-EB066042FCC4}" dt="2024-03-09T23:21:31.860" v="9694" actId="14100"/>
          <ac:cxnSpMkLst>
            <pc:docMk/>
            <pc:sldMk cId="3064961114" sldId="578"/>
            <ac:cxnSpMk id="22" creationId="{3B3BB5CD-A72F-4968-AF27-A1A84490DAE5}"/>
          </ac:cxnSpMkLst>
        </pc:cxnChg>
        <pc:cxnChg chg="mod topLvl">
          <ac:chgData name="Kondo Gnanvo" userId="138e8ee5-071e-4200-bbe9-20c101fa0b3f" providerId="ADAL" clId="{96C91F22-CAF6-4431-8886-EB066042FCC4}" dt="2024-03-09T23:21:14.473" v="9691" actId="465"/>
          <ac:cxnSpMkLst>
            <pc:docMk/>
            <pc:sldMk cId="3064961114" sldId="578"/>
            <ac:cxnSpMk id="26" creationId="{BEDF1682-BBF7-4FBE-B01E-52B2A4C47F68}"/>
          </ac:cxnSpMkLst>
        </pc:cxnChg>
        <pc:cxnChg chg="mod topLvl">
          <ac:chgData name="Kondo Gnanvo" userId="138e8ee5-071e-4200-bbe9-20c101fa0b3f" providerId="ADAL" clId="{96C91F22-CAF6-4431-8886-EB066042FCC4}" dt="2024-03-09T23:21:14.473" v="9691" actId="465"/>
          <ac:cxnSpMkLst>
            <pc:docMk/>
            <pc:sldMk cId="3064961114" sldId="578"/>
            <ac:cxnSpMk id="27" creationId="{215355CC-5D4D-4E0C-9CDE-9E0189963888}"/>
          </ac:cxnSpMkLst>
        </pc:cxnChg>
        <pc:cxnChg chg="mod topLvl">
          <ac:chgData name="Kondo Gnanvo" userId="138e8ee5-071e-4200-bbe9-20c101fa0b3f" providerId="ADAL" clId="{96C91F22-CAF6-4431-8886-EB066042FCC4}" dt="2024-03-09T23:21:14.473" v="9691" actId="465"/>
          <ac:cxnSpMkLst>
            <pc:docMk/>
            <pc:sldMk cId="3064961114" sldId="578"/>
            <ac:cxnSpMk id="36" creationId="{604EAC02-7452-4548-ABC6-F65C468D8ADC}"/>
          </ac:cxnSpMkLst>
        </pc:cxnChg>
        <pc:cxnChg chg="mod topLvl">
          <ac:chgData name="Kondo Gnanvo" userId="138e8ee5-071e-4200-bbe9-20c101fa0b3f" providerId="ADAL" clId="{96C91F22-CAF6-4431-8886-EB066042FCC4}" dt="2024-03-09T23:21:11.627" v="9690" actId="12788"/>
          <ac:cxnSpMkLst>
            <pc:docMk/>
            <pc:sldMk cId="3064961114" sldId="578"/>
            <ac:cxnSpMk id="37" creationId="{FF15C0A3-2E24-4843-8BFB-FABCA5DF0766}"/>
          </ac:cxnSpMkLst>
        </pc:cxnChg>
        <pc:cxnChg chg="mod topLvl">
          <ac:chgData name="Kondo Gnanvo" userId="138e8ee5-071e-4200-bbe9-20c101fa0b3f" providerId="ADAL" clId="{96C91F22-CAF6-4431-8886-EB066042FCC4}" dt="2024-03-09T23:21:41.068" v="9695" actId="14100"/>
          <ac:cxnSpMkLst>
            <pc:docMk/>
            <pc:sldMk cId="3064961114" sldId="578"/>
            <ac:cxnSpMk id="47" creationId="{09B903AB-5764-493A-B561-AB09CF052165}"/>
          </ac:cxnSpMkLst>
        </pc:cxnChg>
      </pc:sldChg>
      <pc:sldChg chg="addSp delSp modSp add ord">
        <pc:chgData name="Kondo Gnanvo" userId="138e8ee5-071e-4200-bbe9-20c101fa0b3f" providerId="ADAL" clId="{96C91F22-CAF6-4431-8886-EB066042FCC4}" dt="2024-03-13T19:01:17.566" v="16329"/>
        <pc:sldMkLst>
          <pc:docMk/>
          <pc:sldMk cId="729345863" sldId="580"/>
        </pc:sldMkLst>
        <pc:spChg chg="mod">
          <ac:chgData name="Kondo Gnanvo" userId="138e8ee5-071e-4200-bbe9-20c101fa0b3f" providerId="ADAL" clId="{96C91F22-CAF6-4431-8886-EB066042FCC4}" dt="2024-03-11T13:39:42.162" v="14260" actId="6549"/>
          <ac:spMkLst>
            <pc:docMk/>
            <pc:sldMk cId="729345863" sldId="580"/>
            <ac:spMk id="2" creationId="{83D7F87F-4417-AE66-F0C1-881F752A1CE2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15" creationId="{411B2611-EF29-4CAC-9B27-A876E1AD0DA2}"/>
          </ac:spMkLst>
        </pc:spChg>
        <pc:spChg chg="del">
          <ac:chgData name="Kondo Gnanvo" userId="138e8ee5-071e-4200-bbe9-20c101fa0b3f" providerId="ADAL" clId="{96C91F22-CAF6-4431-8886-EB066042FCC4}" dt="2024-03-09T14:55:13.092" v="2527" actId="478"/>
          <ac:spMkLst>
            <pc:docMk/>
            <pc:sldMk cId="729345863" sldId="580"/>
            <ac:spMk id="20" creationId="{29E0100A-8FDC-4C2F-AA37-E31F40EBC5D4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23" creationId="{C8513E69-B6A3-475D-B0EB-A164A615E80C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24" creationId="{AD1DF450-FA68-4C31-BF4C-D95B8CCEFAEC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28" creationId="{19DAE498-B600-45D5-943B-498F9B3D8989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29" creationId="{BDE27197-C2EA-462D-B229-146DE54F8CB2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30" creationId="{24A08CA5-797B-4221-89FE-C614ECE3E5F6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31" creationId="{01453FFF-270D-46DD-A140-15EA7BD53540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32" creationId="{D38035C3-1BDC-4039-B54E-8F82BCC267CC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33" creationId="{E4419BFC-767B-4A95-AD50-20A9169716DB}"/>
          </ac:spMkLst>
        </pc:spChg>
        <pc:spChg chg="mod topLvl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44" creationId="{E9BAD1C4-39EB-4D82-A740-CAE7C866229B}"/>
          </ac:spMkLst>
        </pc:spChg>
        <pc:spChg chg="add mod">
          <ac:chgData name="Kondo Gnanvo" userId="138e8ee5-071e-4200-bbe9-20c101fa0b3f" providerId="ADAL" clId="{96C91F22-CAF6-4431-8886-EB066042FCC4}" dt="2024-03-10T22:45:29.045" v="11621" actId="2711"/>
          <ac:spMkLst>
            <pc:docMk/>
            <pc:sldMk cId="729345863" sldId="580"/>
            <ac:spMk id="47" creationId="{BD99AB6A-893F-46C8-B0C6-9C624A1319C7}"/>
          </ac:spMkLst>
        </pc:spChg>
        <pc:grpChg chg="add del mod">
          <ac:chgData name="Kondo Gnanvo" userId="138e8ee5-071e-4200-bbe9-20c101fa0b3f" providerId="ADAL" clId="{96C91F22-CAF6-4431-8886-EB066042FCC4}" dt="2024-03-09T18:34:43.588" v="8423" actId="165"/>
          <ac:grpSpMkLst>
            <pc:docMk/>
            <pc:sldMk cId="729345863" sldId="580"/>
            <ac:grpSpMk id="13" creationId="{4901604D-351D-415B-8EBB-DC5609C19C60}"/>
          </ac:grpSpMkLst>
        </pc:grpChg>
        <pc:grpChg chg="del">
          <ac:chgData name="Kondo Gnanvo" userId="138e8ee5-071e-4200-bbe9-20c101fa0b3f" providerId="ADAL" clId="{96C91F22-CAF6-4431-8886-EB066042FCC4}" dt="2024-03-09T14:55:09.543" v="2526" actId="478"/>
          <ac:grpSpMkLst>
            <pc:docMk/>
            <pc:sldMk cId="729345863" sldId="580"/>
            <ac:grpSpMk id="19" creationId="{EE151637-3057-4248-8AF0-0314BDD92974}"/>
          </ac:grpSpMkLst>
        </pc:grpChg>
        <pc:picChg chg="mod topLvl">
          <ac:chgData name="Kondo Gnanvo" userId="138e8ee5-071e-4200-bbe9-20c101fa0b3f" providerId="ADAL" clId="{96C91F22-CAF6-4431-8886-EB066042FCC4}" dt="2024-03-09T18:36:39.992" v="8443" actId="1076"/>
          <ac:picMkLst>
            <pc:docMk/>
            <pc:sldMk cId="729345863" sldId="580"/>
            <ac:picMk id="14" creationId="{37AAA80B-28E1-41F9-B16E-5E415F792D52}"/>
          </ac:picMkLst>
        </pc:picChg>
        <pc:picChg chg="del">
          <ac:chgData name="Kondo Gnanvo" userId="138e8ee5-071e-4200-bbe9-20c101fa0b3f" providerId="ADAL" clId="{96C91F22-CAF6-4431-8886-EB066042FCC4}" dt="2024-03-09T14:55:09.543" v="2526" actId="478"/>
          <ac:picMkLst>
            <pc:docMk/>
            <pc:sldMk cId="729345863" sldId="580"/>
            <ac:picMk id="18" creationId="{8FEE9FC2-3B04-42FA-B714-22FCA4A8F4EF}"/>
          </ac:picMkLst>
        </pc:pic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16" creationId="{69E433DF-3E2B-43BC-BA1E-E6BAFB96D9A3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17" creationId="{602C0123-FA98-4BBE-B221-31A6A8597CDC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21" creationId="{DEE32CCE-F677-41AA-BC53-81D9961D5B9D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22" creationId="{D4500479-4456-408B-AE23-365845D41AFC}"/>
          </ac:cxnSpMkLst>
        </pc:cxnChg>
        <pc:cxnChg chg="del mod">
          <ac:chgData name="Kondo Gnanvo" userId="138e8ee5-071e-4200-bbe9-20c101fa0b3f" providerId="ADAL" clId="{96C91F22-CAF6-4431-8886-EB066042FCC4}" dt="2024-03-09T18:33:59.763" v="8419" actId="478"/>
          <ac:cxnSpMkLst>
            <pc:docMk/>
            <pc:sldMk cId="729345863" sldId="580"/>
            <ac:cxnSpMk id="25" creationId="{472974CD-EBE3-4BFD-A07F-D013D14A1DC3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26" creationId="{186A5791-C58E-48DB-99F3-27C58F6E3A2E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27" creationId="{F0160E3D-407A-4446-A4AF-F1FB8D5BD27F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35" creationId="{E4258F6A-9312-4CAA-AA4D-739F0F41ACD3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36" creationId="{63AD15DA-6C5D-47AE-8582-9CD2E4160FBD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37" creationId="{3FC9E01A-CCB5-42F3-9804-24BE704A07D4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38" creationId="{F6B2201A-D764-445D-B221-B9FC2FD69BAD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39" creationId="{24F0311C-7FA5-43E3-BCB2-24F1A156C785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40" creationId="{C78E54C6-A4CE-4CD2-9B41-9D2CEE5BD01A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41" creationId="{421170C5-8300-485F-8295-CC4D6F3BD70B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42" creationId="{EC62AF3E-9F59-4F8A-B48D-5F84C1DA98E4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45" creationId="{79EE5D56-C8CD-44B5-9167-66F049831066}"/>
          </ac:cxnSpMkLst>
        </pc:cxnChg>
        <pc:cxnChg chg="mod topLvl">
          <ac:chgData name="Kondo Gnanvo" userId="138e8ee5-071e-4200-bbe9-20c101fa0b3f" providerId="ADAL" clId="{96C91F22-CAF6-4431-8886-EB066042FCC4}" dt="2024-03-09T18:36:39.992" v="8443" actId="1076"/>
          <ac:cxnSpMkLst>
            <pc:docMk/>
            <pc:sldMk cId="729345863" sldId="580"/>
            <ac:cxnSpMk id="46" creationId="{FA470504-D89E-49F4-B951-607CFD74AAA8}"/>
          </ac:cxnSpMkLst>
        </pc:cxnChg>
      </pc:sldChg>
      <pc:sldChg chg="addSp delSp modSp add ord">
        <pc:chgData name="Kondo Gnanvo" userId="138e8ee5-071e-4200-bbe9-20c101fa0b3f" providerId="ADAL" clId="{96C91F22-CAF6-4431-8886-EB066042FCC4}" dt="2024-03-11T10:35:57.337" v="11835" actId="1076"/>
        <pc:sldMkLst>
          <pc:docMk/>
          <pc:sldMk cId="4045785531" sldId="583"/>
        </pc:sldMkLst>
        <pc:spChg chg="mod">
          <ac:chgData name="Kondo Gnanvo" userId="138e8ee5-071e-4200-bbe9-20c101fa0b3f" providerId="ADAL" clId="{96C91F22-CAF6-4431-8886-EB066042FCC4}" dt="2024-03-10T22:53:15.177" v="11699" actId="2711"/>
          <ac:spMkLst>
            <pc:docMk/>
            <pc:sldMk cId="4045785531" sldId="583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09T18:29:07.947" v="8410" actId="20577"/>
          <ac:spMkLst>
            <pc:docMk/>
            <pc:sldMk cId="4045785531" sldId="583"/>
            <ac:spMk id="6" creationId="{F96EA01C-D98D-4A5E-8347-1736DDE9C2D8}"/>
          </ac:spMkLst>
        </pc:spChg>
        <pc:spChg chg="add mod">
          <ac:chgData name="Kondo Gnanvo" userId="138e8ee5-071e-4200-bbe9-20c101fa0b3f" providerId="ADAL" clId="{96C91F22-CAF6-4431-8886-EB066042FCC4}" dt="2024-03-11T10:35:57.337" v="11835" actId="1076"/>
          <ac:spMkLst>
            <pc:docMk/>
            <pc:sldMk cId="4045785531" sldId="583"/>
            <ac:spMk id="19" creationId="{0E43C8A1-161F-405D-85B7-3A8BE708970F}"/>
          </ac:spMkLst>
        </pc:spChg>
        <pc:spChg chg="add mod">
          <ac:chgData name="Kondo Gnanvo" userId="138e8ee5-071e-4200-bbe9-20c101fa0b3f" providerId="ADAL" clId="{96C91F22-CAF6-4431-8886-EB066042FCC4}" dt="2024-03-09T17:21:50.626" v="5378" actId="207"/>
          <ac:spMkLst>
            <pc:docMk/>
            <pc:sldMk cId="4045785531" sldId="583"/>
            <ac:spMk id="20" creationId="{74C781FA-E09C-4355-9CAC-D73B2398FF03}"/>
          </ac:spMkLst>
        </pc:spChg>
        <pc:grpChg chg="del">
          <ac:chgData name="Kondo Gnanvo" userId="138e8ee5-071e-4200-bbe9-20c101fa0b3f" providerId="ADAL" clId="{96C91F22-CAF6-4431-8886-EB066042FCC4}" dt="2024-03-09T16:26:46.325" v="3399" actId="478"/>
          <ac:grpSpMkLst>
            <pc:docMk/>
            <pc:sldMk cId="4045785531" sldId="583"/>
            <ac:grpSpMk id="16" creationId="{188B2F68-BC72-439C-A10E-B74D4C75CA87}"/>
          </ac:grpSpMkLst>
        </pc:grpChg>
        <pc:grpChg chg="del">
          <ac:chgData name="Kondo Gnanvo" userId="138e8ee5-071e-4200-bbe9-20c101fa0b3f" providerId="ADAL" clId="{96C91F22-CAF6-4431-8886-EB066042FCC4}" dt="2024-03-09T16:26:46.325" v="3399" actId="478"/>
          <ac:grpSpMkLst>
            <pc:docMk/>
            <pc:sldMk cId="4045785531" sldId="583"/>
            <ac:grpSpMk id="17" creationId="{08D2115C-1DC0-4894-9F5A-FF26EFAB7E09}"/>
          </ac:grpSpMkLst>
        </pc:grpChg>
        <pc:grpChg chg="del">
          <ac:chgData name="Kondo Gnanvo" userId="138e8ee5-071e-4200-bbe9-20c101fa0b3f" providerId="ADAL" clId="{96C91F22-CAF6-4431-8886-EB066042FCC4}" dt="2024-03-09T16:26:46.325" v="3399" actId="478"/>
          <ac:grpSpMkLst>
            <pc:docMk/>
            <pc:sldMk cId="4045785531" sldId="583"/>
            <ac:grpSpMk id="18" creationId="{52EF0A05-10A6-49F9-B788-75A011E8FA04}"/>
          </ac:grpSpMkLst>
        </pc:grpChg>
        <pc:picChg chg="add del mod">
          <ac:chgData name="Kondo Gnanvo" userId="138e8ee5-071e-4200-bbe9-20c101fa0b3f" providerId="ADAL" clId="{96C91F22-CAF6-4431-8886-EB066042FCC4}" dt="2024-03-09T16:49:42.071" v="4495" actId="478"/>
          <ac:picMkLst>
            <pc:docMk/>
            <pc:sldMk cId="4045785531" sldId="583"/>
            <ac:picMk id="3" creationId="{2A1D934D-E29A-4FA2-8DF8-A647D53E29BB}"/>
          </ac:picMkLst>
        </pc:picChg>
        <pc:picChg chg="add del mod">
          <ac:chgData name="Kondo Gnanvo" userId="138e8ee5-071e-4200-bbe9-20c101fa0b3f" providerId="ADAL" clId="{96C91F22-CAF6-4431-8886-EB066042FCC4}" dt="2024-03-09T16:48:25.487" v="4462"/>
          <ac:picMkLst>
            <pc:docMk/>
            <pc:sldMk cId="4045785531" sldId="583"/>
            <ac:picMk id="6" creationId="{D5327666-1A80-4641-9844-7C49FC0299B5}"/>
          </ac:picMkLst>
        </pc:picChg>
        <pc:picChg chg="add del mod">
          <ac:chgData name="Kondo Gnanvo" userId="138e8ee5-071e-4200-bbe9-20c101fa0b3f" providerId="ADAL" clId="{96C91F22-CAF6-4431-8886-EB066042FCC4}" dt="2024-03-09T16:48:25.487" v="4462"/>
          <ac:picMkLst>
            <pc:docMk/>
            <pc:sldMk cId="4045785531" sldId="583"/>
            <ac:picMk id="9" creationId="{59C2B789-B6D7-409D-B0A9-B8159CC4A148}"/>
          </ac:picMkLst>
        </pc:picChg>
        <pc:picChg chg="add mod">
          <ac:chgData name="Kondo Gnanvo" userId="138e8ee5-071e-4200-bbe9-20c101fa0b3f" providerId="ADAL" clId="{96C91F22-CAF6-4431-8886-EB066042FCC4}" dt="2024-03-09T17:52:21.606" v="7430" actId="12789"/>
          <ac:picMkLst>
            <pc:docMk/>
            <pc:sldMk cId="4045785531" sldId="583"/>
            <ac:picMk id="11" creationId="{6667EDF0-5580-4259-BF96-219588876190}"/>
          </ac:picMkLst>
        </pc:picChg>
      </pc:sldChg>
      <pc:sldChg chg="addSp delSp modSp add">
        <pc:chgData name="Kondo Gnanvo" userId="138e8ee5-071e-4200-bbe9-20c101fa0b3f" providerId="ADAL" clId="{96C91F22-CAF6-4431-8886-EB066042FCC4}" dt="2024-03-13T19:57:03.230" v="17340" actId="113"/>
        <pc:sldMkLst>
          <pc:docMk/>
          <pc:sldMk cId="3511199360" sldId="584"/>
        </pc:sldMkLst>
        <pc:spChg chg="mod">
          <ac:chgData name="Kondo Gnanvo" userId="138e8ee5-071e-4200-bbe9-20c101fa0b3f" providerId="ADAL" clId="{96C91F22-CAF6-4431-8886-EB066042FCC4}" dt="2024-03-11T10:40:20.654" v="12003" actId="20577"/>
          <ac:spMkLst>
            <pc:docMk/>
            <pc:sldMk cId="3511199360" sldId="584"/>
            <ac:spMk id="2" creationId="{83D7F87F-4417-AE66-F0C1-881F752A1CE2}"/>
          </ac:spMkLst>
        </pc:spChg>
        <pc:spChg chg="add del mod">
          <ac:chgData name="Kondo Gnanvo" userId="138e8ee5-071e-4200-bbe9-20c101fa0b3f" providerId="ADAL" clId="{96C91F22-CAF6-4431-8886-EB066042FCC4}" dt="2024-03-11T22:54:13.514" v="14289" actId="478"/>
          <ac:spMkLst>
            <pc:docMk/>
            <pc:sldMk cId="3511199360" sldId="584"/>
            <ac:spMk id="9" creationId="{32629C9C-13A4-4CE4-8B54-DCFB67945B07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12" creationId="{09E751CC-DC82-442E-AB1B-4CB26492F1CF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13" creationId="{877D5C1B-7C0F-446D-B0F9-4639B5E6C0D1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15" creationId="{DF8A26EC-3AA7-4D36-BA11-067A066E190F}"/>
          </ac:spMkLst>
        </pc:spChg>
        <pc:spChg chg="add del mod">
          <ac:chgData name="Kondo Gnanvo" userId="138e8ee5-071e-4200-bbe9-20c101fa0b3f" providerId="ADAL" clId="{96C91F22-CAF6-4431-8886-EB066042FCC4}" dt="2024-03-11T10:32:57.656" v="11748" actId="478"/>
          <ac:spMkLst>
            <pc:docMk/>
            <pc:sldMk cId="3511199360" sldId="584"/>
            <ac:spMk id="21" creationId="{177F1F34-00E7-40B4-BD24-EECD31F5676D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22" creationId="{A521762A-C0ED-4BE6-820E-BDAD5C509A07}"/>
          </ac:spMkLst>
        </pc:spChg>
        <pc:spChg chg="add mod">
          <ac:chgData name="Kondo Gnanvo" userId="138e8ee5-071e-4200-bbe9-20c101fa0b3f" providerId="ADAL" clId="{96C91F22-CAF6-4431-8886-EB066042FCC4}" dt="2024-03-09T18:27:58.512" v="8405" actId="20577"/>
          <ac:spMkLst>
            <pc:docMk/>
            <pc:sldMk cId="3511199360" sldId="584"/>
            <ac:spMk id="23" creationId="{5AD24747-3FE2-431C-9D80-77327AA4C19A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25" creationId="{8E619661-BA91-4A5E-83CA-71484AFB2EDE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26" creationId="{8C68B896-B9F6-4890-85B3-FAEE147FFDAF}"/>
          </ac:spMkLst>
        </pc:spChg>
        <pc:spChg chg="mod">
          <ac:chgData name="Kondo Gnanvo" userId="138e8ee5-071e-4200-bbe9-20c101fa0b3f" providerId="ADAL" clId="{96C91F22-CAF6-4431-8886-EB066042FCC4}" dt="2024-03-13T19:57:03.230" v="17340" actId="113"/>
          <ac:spMkLst>
            <pc:docMk/>
            <pc:sldMk cId="3511199360" sldId="584"/>
            <ac:spMk id="27" creationId="{14F44967-CB62-49B9-8BD4-87A016F47ACD}"/>
          </ac:spMkLst>
        </pc:spChg>
        <pc:spChg chg="add mod">
          <ac:chgData name="Kondo Gnanvo" userId="138e8ee5-071e-4200-bbe9-20c101fa0b3f" providerId="ADAL" clId="{96C91F22-CAF6-4431-8886-EB066042FCC4}" dt="2024-03-11T10:36:18.623" v="11850" actId="313"/>
          <ac:spMkLst>
            <pc:docMk/>
            <pc:sldMk cId="3511199360" sldId="584"/>
            <ac:spMk id="28" creationId="{0F28B589-C99E-4529-A1BE-2BA0428AA51F}"/>
          </ac:spMkLst>
        </pc:spChg>
        <pc:grpChg chg="add mod">
          <ac:chgData name="Kondo Gnanvo" userId="138e8ee5-071e-4200-bbe9-20c101fa0b3f" providerId="ADAL" clId="{96C91F22-CAF6-4431-8886-EB066042FCC4}" dt="2024-03-09T17:08:47.247" v="4929" actId="1038"/>
          <ac:grpSpMkLst>
            <pc:docMk/>
            <pc:sldMk cId="3511199360" sldId="584"/>
            <ac:grpSpMk id="3" creationId="{BD45D51D-0FEE-402D-AD1A-A0518E50EE23}"/>
          </ac:grpSpMkLst>
        </pc:grpChg>
        <pc:grpChg chg="add mod">
          <ac:chgData name="Kondo Gnanvo" userId="138e8ee5-071e-4200-bbe9-20c101fa0b3f" providerId="ADAL" clId="{96C91F22-CAF6-4431-8886-EB066042FCC4}" dt="2024-03-09T17:08:41.127" v="4911" actId="408"/>
          <ac:grpSpMkLst>
            <pc:docMk/>
            <pc:sldMk cId="3511199360" sldId="584"/>
            <ac:grpSpMk id="5" creationId="{E1B61358-8773-4CE5-937C-F1D7A6E913BD}"/>
          </ac:grpSpMkLst>
        </pc:grpChg>
        <pc:grpChg chg="add mod ord">
          <ac:chgData name="Kondo Gnanvo" userId="138e8ee5-071e-4200-bbe9-20c101fa0b3f" providerId="ADAL" clId="{96C91F22-CAF6-4431-8886-EB066042FCC4}" dt="2024-03-09T17:08:47.247" v="4929" actId="1038"/>
          <ac:grpSpMkLst>
            <pc:docMk/>
            <pc:sldMk cId="3511199360" sldId="584"/>
            <ac:grpSpMk id="6" creationId="{528D1C0F-AE86-458B-9070-A9EE20847572}"/>
          </ac:grpSpMkLst>
        </pc:grpChg>
        <pc:grpChg chg="add mod">
          <ac:chgData name="Kondo Gnanvo" userId="138e8ee5-071e-4200-bbe9-20c101fa0b3f" providerId="ADAL" clId="{96C91F22-CAF6-4431-8886-EB066042FCC4}" dt="2024-03-09T17:08:47.247" v="4929" actId="1038"/>
          <ac:grpSpMkLst>
            <pc:docMk/>
            <pc:sldMk cId="3511199360" sldId="584"/>
            <ac:grpSpMk id="8" creationId="{440E0FFA-96DF-4939-BBBD-868359A2E243}"/>
          </ac:grpSpMkLst>
        </pc:grpChg>
        <pc:grpChg chg="mod">
          <ac:chgData name="Kondo Gnanvo" userId="138e8ee5-071e-4200-bbe9-20c101fa0b3f" providerId="ADAL" clId="{96C91F22-CAF6-4431-8886-EB066042FCC4}" dt="2024-03-09T17:04:56.291" v="4871" actId="164"/>
          <ac:grpSpMkLst>
            <pc:docMk/>
            <pc:sldMk cId="3511199360" sldId="584"/>
            <ac:grpSpMk id="16" creationId="{188B2F68-BC72-439C-A10E-B74D4C75CA87}"/>
          </ac:grpSpMkLst>
        </pc:grpChg>
        <pc:grpChg chg="mod">
          <ac:chgData name="Kondo Gnanvo" userId="138e8ee5-071e-4200-bbe9-20c101fa0b3f" providerId="ADAL" clId="{96C91F22-CAF6-4431-8886-EB066042FCC4}" dt="2024-03-09T17:08:41.127" v="4911" actId="408"/>
          <ac:grpSpMkLst>
            <pc:docMk/>
            <pc:sldMk cId="3511199360" sldId="584"/>
            <ac:grpSpMk id="17" creationId="{08D2115C-1DC0-4894-9F5A-FF26EFAB7E09}"/>
          </ac:grpSpMkLst>
        </pc:grpChg>
        <pc:grpChg chg="del mod">
          <ac:chgData name="Kondo Gnanvo" userId="138e8ee5-071e-4200-bbe9-20c101fa0b3f" providerId="ADAL" clId="{96C91F22-CAF6-4431-8886-EB066042FCC4}" dt="2024-03-11T22:53:58.313" v="14285" actId="478"/>
          <ac:grpSpMkLst>
            <pc:docMk/>
            <pc:sldMk cId="3511199360" sldId="584"/>
            <ac:grpSpMk id="18" creationId="{52EF0A05-10A6-49F9-B788-75A011E8FA04}"/>
          </ac:grpSpMkLst>
        </pc:grpChg>
        <pc:picChg chg="mod">
          <ac:chgData name="Kondo Gnanvo" userId="138e8ee5-071e-4200-bbe9-20c101fa0b3f" providerId="ADAL" clId="{96C91F22-CAF6-4431-8886-EB066042FCC4}" dt="2024-03-09T17:07:23.303" v="4897" actId="14100"/>
          <ac:picMkLst>
            <pc:docMk/>
            <pc:sldMk cId="3511199360" sldId="584"/>
            <ac:picMk id="4" creationId="{AB637042-66AE-4E5A-BD32-2043AFD87F47}"/>
          </ac:picMkLst>
        </pc:picChg>
        <pc:picChg chg="add mod ord">
          <ac:chgData name="Kondo Gnanvo" userId="138e8ee5-071e-4200-bbe9-20c101fa0b3f" providerId="ADAL" clId="{96C91F22-CAF6-4431-8886-EB066042FCC4}" dt="2024-03-11T22:54:10.446" v="14288" actId="167"/>
          <ac:picMkLst>
            <pc:docMk/>
            <pc:sldMk cId="3511199360" sldId="584"/>
            <ac:picMk id="11" creationId="{C28933FA-DB27-4234-A787-FB6FEE4774E9}"/>
          </ac:picMkLst>
        </pc:picChg>
        <pc:picChg chg="del">
          <ac:chgData name="Kondo Gnanvo" userId="138e8ee5-071e-4200-bbe9-20c101fa0b3f" providerId="ADAL" clId="{96C91F22-CAF6-4431-8886-EB066042FCC4}" dt="2024-03-11T22:53:58.313" v="14285" actId="478"/>
          <ac:picMkLst>
            <pc:docMk/>
            <pc:sldMk cId="3511199360" sldId="584"/>
            <ac:picMk id="14" creationId="{39453EB0-AC2C-46CC-BDAC-F4831F1DB0F6}"/>
          </ac:picMkLst>
        </pc:picChg>
      </pc:sldChg>
      <pc:sldChg chg="addSp delSp modSp add del ord">
        <pc:chgData name="Kondo Gnanvo" userId="138e8ee5-071e-4200-bbe9-20c101fa0b3f" providerId="ADAL" clId="{96C91F22-CAF6-4431-8886-EB066042FCC4}" dt="2024-03-13T18:00:08.042" v="16327" actId="2696"/>
        <pc:sldMkLst>
          <pc:docMk/>
          <pc:sldMk cId="259805871" sldId="585"/>
        </pc:sldMkLst>
        <pc:spChg chg="mod">
          <ac:chgData name="Kondo Gnanvo" userId="138e8ee5-071e-4200-bbe9-20c101fa0b3f" providerId="ADAL" clId="{96C91F22-CAF6-4431-8886-EB066042FCC4}" dt="2024-03-11T10:46:44.824" v="12332" actId="20577"/>
          <ac:spMkLst>
            <pc:docMk/>
            <pc:sldMk cId="259805871" sldId="585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09T18:29:48.363" v="8413" actId="20577"/>
          <ac:spMkLst>
            <pc:docMk/>
            <pc:sldMk cId="259805871" sldId="585"/>
            <ac:spMk id="4" creationId="{9D9A38E9-4D10-4ADA-9A2E-09695C6F6DA7}"/>
          </ac:spMkLst>
        </pc:spChg>
        <pc:spChg chg="mod">
          <ac:chgData name="Kondo Gnanvo" userId="138e8ee5-071e-4200-bbe9-20c101fa0b3f" providerId="ADAL" clId="{96C91F22-CAF6-4431-8886-EB066042FCC4}" dt="2024-03-11T13:49:29.729" v="14273" actId="6549"/>
          <ac:spMkLst>
            <pc:docMk/>
            <pc:sldMk cId="259805871" sldId="585"/>
            <ac:spMk id="19" creationId="{0E43C8A1-161F-405D-85B7-3A8BE708970F}"/>
          </ac:spMkLst>
        </pc:spChg>
        <pc:spChg chg="del">
          <ac:chgData name="Kondo Gnanvo" userId="138e8ee5-071e-4200-bbe9-20c101fa0b3f" providerId="ADAL" clId="{96C91F22-CAF6-4431-8886-EB066042FCC4}" dt="2024-03-09T17:23:55.652" v="5472" actId="478"/>
          <ac:spMkLst>
            <pc:docMk/>
            <pc:sldMk cId="259805871" sldId="585"/>
            <ac:spMk id="20" creationId="{74C781FA-E09C-4355-9CAC-D73B2398FF03}"/>
          </ac:spMkLst>
        </pc:spChg>
        <pc:picChg chg="del">
          <ac:chgData name="Kondo Gnanvo" userId="138e8ee5-071e-4200-bbe9-20c101fa0b3f" providerId="ADAL" clId="{96C91F22-CAF6-4431-8886-EB066042FCC4}" dt="2024-03-09T17:23:52.666" v="5471" actId="478"/>
          <ac:picMkLst>
            <pc:docMk/>
            <pc:sldMk cId="259805871" sldId="585"/>
            <ac:picMk id="11" creationId="{6667EDF0-5580-4259-BF96-219588876190}"/>
          </ac:picMkLst>
        </pc:picChg>
      </pc:sldChg>
      <pc:sldChg chg="addSp modSp add">
        <pc:chgData name="Kondo Gnanvo" userId="138e8ee5-071e-4200-bbe9-20c101fa0b3f" providerId="ADAL" clId="{96C91F22-CAF6-4431-8886-EB066042FCC4}" dt="2024-03-11T11:14:31.811" v="12938" actId="12"/>
        <pc:sldMkLst>
          <pc:docMk/>
          <pc:sldMk cId="1916754425" sldId="586"/>
        </pc:sldMkLst>
        <pc:spChg chg="mod">
          <ac:chgData name="Kondo Gnanvo" userId="138e8ee5-071e-4200-bbe9-20c101fa0b3f" providerId="ADAL" clId="{96C91F22-CAF6-4431-8886-EB066042FCC4}" dt="2024-03-10T22:53:22.512" v="11700" actId="2711"/>
          <ac:spMkLst>
            <pc:docMk/>
            <pc:sldMk cId="1916754425" sldId="586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09T18:28:52.431" v="8408" actId="20577"/>
          <ac:spMkLst>
            <pc:docMk/>
            <pc:sldMk cId="1916754425" sldId="586"/>
            <ac:spMk id="4" creationId="{E244EA0A-557E-4D2C-9E2C-7DC4B01DBF69}"/>
          </ac:spMkLst>
        </pc:spChg>
        <pc:spChg chg="mod">
          <ac:chgData name="Kondo Gnanvo" userId="138e8ee5-071e-4200-bbe9-20c101fa0b3f" providerId="ADAL" clId="{96C91F22-CAF6-4431-8886-EB066042FCC4}" dt="2024-03-11T11:14:31.811" v="12938" actId="12"/>
          <ac:spMkLst>
            <pc:docMk/>
            <pc:sldMk cId="1916754425" sldId="586"/>
            <ac:spMk id="19" creationId="{0E43C8A1-161F-405D-85B7-3A8BE708970F}"/>
          </ac:spMkLst>
        </pc:spChg>
      </pc:sldChg>
      <pc:sldChg chg="addSp delSp modSp add">
        <pc:chgData name="Kondo Gnanvo" userId="138e8ee5-071e-4200-bbe9-20c101fa0b3f" providerId="ADAL" clId="{96C91F22-CAF6-4431-8886-EB066042FCC4}" dt="2024-03-13T19:29:24.922" v="16730" actId="113"/>
        <pc:sldMkLst>
          <pc:docMk/>
          <pc:sldMk cId="1724380252" sldId="587"/>
        </pc:sldMkLst>
        <pc:spChg chg="mod">
          <ac:chgData name="Kondo Gnanvo" userId="138e8ee5-071e-4200-bbe9-20c101fa0b3f" providerId="ADAL" clId="{96C91F22-CAF6-4431-8886-EB066042FCC4}" dt="2024-03-10T22:47:21.046" v="11635" actId="2711"/>
          <ac:spMkLst>
            <pc:docMk/>
            <pc:sldMk cId="1724380252" sldId="587"/>
            <ac:spMk id="2" creationId="{83D7F87F-4417-AE66-F0C1-881F752A1CE2}"/>
          </ac:spMkLst>
        </pc:spChg>
        <pc:spChg chg="mod">
          <ac:chgData name="Kondo Gnanvo" userId="138e8ee5-071e-4200-bbe9-20c101fa0b3f" providerId="ADAL" clId="{96C91F22-CAF6-4431-8886-EB066042FCC4}" dt="2024-03-13T19:29:24.922" v="16730" actId="113"/>
          <ac:spMkLst>
            <pc:docMk/>
            <pc:sldMk cId="1724380252" sldId="587"/>
            <ac:spMk id="7" creationId="{3CFE8146-38CE-43BF-80B9-EED56C27CA9B}"/>
          </ac:spMkLst>
        </pc:spChg>
        <pc:spChg chg="mod">
          <ac:chgData name="Kondo Gnanvo" userId="138e8ee5-071e-4200-bbe9-20c101fa0b3f" providerId="ADAL" clId="{96C91F22-CAF6-4431-8886-EB066042FCC4}" dt="2024-03-13T19:27:49.316" v="16712" actId="14100"/>
          <ac:spMkLst>
            <pc:docMk/>
            <pc:sldMk cId="1724380252" sldId="587"/>
            <ac:spMk id="15" creationId="{75278792-3366-46A5-929F-183CC6B683F6}"/>
          </ac:spMkLst>
        </pc:spChg>
        <pc:spChg chg="mod">
          <ac:chgData name="Kondo Gnanvo" userId="138e8ee5-071e-4200-bbe9-20c101fa0b3f" providerId="ADAL" clId="{96C91F22-CAF6-4431-8886-EB066042FCC4}" dt="2024-03-13T19:29:16.176" v="16729" actId="207"/>
          <ac:spMkLst>
            <pc:docMk/>
            <pc:sldMk cId="1724380252" sldId="587"/>
            <ac:spMk id="17" creationId="{D6236F8F-EC0B-4960-B6CD-804BF9DEB49B}"/>
          </ac:spMkLst>
        </pc:spChg>
        <pc:grpChg chg="mod">
          <ac:chgData name="Kondo Gnanvo" userId="138e8ee5-071e-4200-bbe9-20c101fa0b3f" providerId="ADAL" clId="{96C91F22-CAF6-4431-8886-EB066042FCC4}" dt="2024-03-13T19:28:47.822" v="16726" actId="1036"/>
          <ac:grpSpMkLst>
            <pc:docMk/>
            <pc:sldMk cId="1724380252" sldId="587"/>
            <ac:grpSpMk id="3" creationId="{50587C9C-EF1F-488A-ADEE-F1B7E205ECEA}"/>
          </ac:grpSpMkLst>
        </pc:grpChg>
        <pc:grpChg chg="mod topLvl">
          <ac:chgData name="Kondo Gnanvo" userId="138e8ee5-071e-4200-bbe9-20c101fa0b3f" providerId="ADAL" clId="{96C91F22-CAF6-4431-8886-EB066042FCC4}" dt="2024-03-10T00:12:50.385" v="10717" actId="164"/>
          <ac:grpSpMkLst>
            <pc:docMk/>
            <pc:sldMk cId="1724380252" sldId="587"/>
            <ac:grpSpMk id="4" creationId="{3F0C16DD-3A88-4749-B5E0-6B457EBA202C}"/>
          </ac:grpSpMkLst>
        </pc:grpChg>
        <pc:grpChg chg="mod topLvl">
          <ac:chgData name="Kondo Gnanvo" userId="138e8ee5-071e-4200-bbe9-20c101fa0b3f" providerId="ADAL" clId="{96C91F22-CAF6-4431-8886-EB066042FCC4}" dt="2024-03-10T00:12:50.385" v="10717" actId="164"/>
          <ac:grpSpMkLst>
            <pc:docMk/>
            <pc:sldMk cId="1724380252" sldId="587"/>
            <ac:grpSpMk id="8" creationId="{70612055-457A-4659-8209-11405AAA7FE9}"/>
          </ac:grpSpMkLst>
        </pc:grpChg>
        <pc:grpChg chg="mod topLvl">
          <ac:chgData name="Kondo Gnanvo" userId="138e8ee5-071e-4200-bbe9-20c101fa0b3f" providerId="ADAL" clId="{96C91F22-CAF6-4431-8886-EB066042FCC4}" dt="2024-03-10T00:12:50.385" v="10717" actId="164"/>
          <ac:grpSpMkLst>
            <pc:docMk/>
            <pc:sldMk cId="1724380252" sldId="587"/>
            <ac:grpSpMk id="12" creationId="{99EF8D41-FE5C-4C31-8CD5-678EBB481EA7}"/>
          </ac:grpSpMkLst>
        </pc:grpChg>
        <pc:grpChg chg="add del mod">
          <ac:chgData name="Kondo Gnanvo" userId="138e8ee5-071e-4200-bbe9-20c101fa0b3f" providerId="ADAL" clId="{96C91F22-CAF6-4431-8886-EB066042FCC4}" dt="2024-03-10T00:12:27.106" v="10712" actId="165"/>
          <ac:grpSpMkLst>
            <pc:docMk/>
            <pc:sldMk cId="1724380252" sldId="587"/>
            <ac:grpSpMk id="18" creationId="{1C99B7D4-D0AB-4877-87C1-14E52E87DC1C}"/>
          </ac:grpSpMkLst>
        </pc:grpChg>
        <pc:grpChg chg="add mod">
          <ac:chgData name="Kondo Gnanvo" userId="138e8ee5-071e-4200-bbe9-20c101fa0b3f" providerId="ADAL" clId="{96C91F22-CAF6-4431-8886-EB066042FCC4}" dt="2024-03-13T19:28:16.794" v="16716" actId="1076"/>
          <ac:grpSpMkLst>
            <pc:docMk/>
            <pc:sldMk cId="1724380252" sldId="587"/>
            <ac:grpSpMk id="19" creationId="{D5417046-7C02-4DC0-BC4F-AC921A4F0F76}"/>
          </ac:grpSpMkLst>
        </pc:grpChg>
      </pc:sldChg>
      <pc:sldChg chg="addSp delSp modSp add">
        <pc:chgData name="Kondo Gnanvo" userId="138e8ee5-071e-4200-bbe9-20c101fa0b3f" providerId="ADAL" clId="{96C91F22-CAF6-4431-8886-EB066042FCC4}" dt="2024-03-10T22:44:14.636" v="11616" actId="27636"/>
        <pc:sldMkLst>
          <pc:docMk/>
          <pc:sldMk cId="1697775941" sldId="588"/>
        </pc:sldMkLst>
        <pc:spChg chg="mod">
          <ac:chgData name="Kondo Gnanvo" userId="138e8ee5-071e-4200-bbe9-20c101fa0b3f" providerId="ADAL" clId="{96C91F22-CAF6-4431-8886-EB066042FCC4}" dt="2024-03-10T22:44:06.173" v="11612" actId="2711"/>
          <ac:spMkLst>
            <pc:docMk/>
            <pc:sldMk cId="1697775941" sldId="588"/>
            <ac:spMk id="2" creationId="{83D7F87F-4417-AE66-F0C1-881F752A1CE2}"/>
          </ac:spMkLst>
        </pc:spChg>
        <pc:spChg chg="del">
          <ac:chgData name="Kondo Gnanvo" userId="138e8ee5-071e-4200-bbe9-20c101fa0b3f" providerId="ADAL" clId="{96C91F22-CAF6-4431-8886-EB066042FCC4}" dt="2024-03-10T22:16:05.408" v="11183" actId="478"/>
          <ac:spMkLst>
            <pc:docMk/>
            <pc:sldMk cId="1697775941" sldId="588"/>
            <ac:spMk id="3" creationId="{E636F969-3FD3-0ED4-3913-51867AB88D56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4" creationId="{6F6027BB-F8DF-4E7A-8C64-58197D15C608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5" creationId="{319F2859-7A5A-4E6D-8EDF-9AA0127058BC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6" creationId="{FC9D0B17-90A3-43EE-A018-C9F5AE410DF5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7" creationId="{51044E29-B4EB-4B57-ABA6-F1BFE840FA92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8" creationId="{687A8F2E-129E-494D-9874-585AE43AE7B5}"/>
          </ac:spMkLst>
        </pc:spChg>
        <pc:spChg chg="del">
          <ac:chgData name="Kondo Gnanvo" userId="138e8ee5-071e-4200-bbe9-20c101fa0b3f" providerId="ADAL" clId="{96C91F22-CAF6-4431-8886-EB066042FCC4}" dt="2024-03-10T22:16:12.972" v="11184" actId="478"/>
          <ac:spMkLst>
            <pc:docMk/>
            <pc:sldMk cId="1697775941" sldId="588"/>
            <ac:spMk id="10" creationId="{733AFB59-B692-40A8-8476-3BF74EFA331B}"/>
          </ac:spMkLst>
        </pc:spChg>
        <pc:spChg chg="add mod">
          <ac:chgData name="Kondo Gnanvo" userId="138e8ee5-071e-4200-bbe9-20c101fa0b3f" providerId="ADAL" clId="{96C91F22-CAF6-4431-8886-EB066042FCC4}" dt="2024-03-10T22:44:14.636" v="11616" actId="27636"/>
          <ac:spMkLst>
            <pc:docMk/>
            <pc:sldMk cId="1697775941" sldId="588"/>
            <ac:spMk id="11" creationId="{AD9CA7A9-FAB3-486D-8A8E-350BF270508A}"/>
          </ac:spMkLst>
        </pc:spChg>
      </pc:sldChg>
      <pc:sldChg chg="addSp delSp modSp add">
        <pc:chgData name="Kondo Gnanvo" userId="138e8ee5-071e-4200-bbe9-20c101fa0b3f" providerId="ADAL" clId="{96C91F22-CAF6-4431-8886-EB066042FCC4}" dt="2024-03-13T19:14:21.406" v="16595" actId="313"/>
        <pc:sldMkLst>
          <pc:docMk/>
          <pc:sldMk cId="1671925909" sldId="589"/>
        </pc:sldMkLst>
        <pc:spChg chg="mod">
          <ac:chgData name="Kondo Gnanvo" userId="138e8ee5-071e-4200-bbe9-20c101fa0b3f" providerId="ADAL" clId="{96C91F22-CAF6-4431-8886-EB066042FCC4}" dt="2024-03-10T22:43:18.964" v="11611" actId="20577"/>
          <ac:spMkLst>
            <pc:docMk/>
            <pc:sldMk cId="1671925909" sldId="589"/>
            <ac:spMk id="2" creationId="{83D7F87F-4417-AE66-F0C1-881F752A1CE2}"/>
          </ac:spMkLst>
        </pc:spChg>
        <pc:spChg chg="add mod">
          <ac:chgData name="Kondo Gnanvo" userId="138e8ee5-071e-4200-bbe9-20c101fa0b3f" providerId="ADAL" clId="{96C91F22-CAF6-4431-8886-EB066042FCC4}" dt="2024-03-11T11:12:19.161" v="12906" actId="113"/>
          <ac:spMkLst>
            <pc:docMk/>
            <pc:sldMk cId="1671925909" sldId="589"/>
            <ac:spMk id="15" creationId="{FB789172-314F-4092-A0D7-25655B0B7036}"/>
          </ac:spMkLst>
        </pc:spChg>
        <pc:spChg chg="mod">
          <ac:chgData name="Kondo Gnanvo" userId="138e8ee5-071e-4200-bbe9-20c101fa0b3f" providerId="ADAL" clId="{96C91F22-CAF6-4431-8886-EB066042FCC4}" dt="2024-03-13T19:13:54.914" v="16591" actId="207"/>
          <ac:spMkLst>
            <pc:docMk/>
            <pc:sldMk cId="1671925909" sldId="589"/>
            <ac:spMk id="16" creationId="{721CC06B-255D-40CB-B260-8466B8E83773}"/>
          </ac:spMkLst>
        </pc:spChg>
        <pc:spChg chg="del topLvl">
          <ac:chgData name="Kondo Gnanvo" userId="138e8ee5-071e-4200-bbe9-20c101fa0b3f" providerId="ADAL" clId="{96C91F22-CAF6-4431-8886-EB066042FCC4}" dt="2024-03-10T22:31:49.609" v="11338" actId="478"/>
          <ac:spMkLst>
            <pc:docMk/>
            <pc:sldMk cId="1671925909" sldId="589"/>
            <ac:spMk id="17" creationId="{827EC5E6-7F82-4731-B7D0-7756A22A777B}"/>
          </ac:spMkLst>
        </pc:spChg>
        <pc:spChg chg="add del mod">
          <ac:chgData name="Kondo Gnanvo" userId="138e8ee5-071e-4200-bbe9-20c101fa0b3f" providerId="ADAL" clId="{96C91F22-CAF6-4431-8886-EB066042FCC4}" dt="2024-03-13T19:12:12.599" v="16537" actId="478"/>
          <ac:spMkLst>
            <pc:docMk/>
            <pc:sldMk cId="1671925909" sldId="589"/>
            <ac:spMk id="17" creationId="{C1436FE8-6943-4766-A8A7-6FC73BDA579C}"/>
          </ac:spMkLst>
        </pc:spChg>
        <pc:spChg chg="del">
          <ac:chgData name="Kondo Gnanvo" userId="138e8ee5-071e-4200-bbe9-20c101fa0b3f" providerId="ADAL" clId="{96C91F22-CAF6-4431-8886-EB066042FCC4}" dt="2024-03-10T22:29:19.235" v="11296" actId="478"/>
          <ac:spMkLst>
            <pc:docMk/>
            <pc:sldMk cId="1671925909" sldId="589"/>
            <ac:spMk id="19" creationId="{8106216A-74C9-44B2-BD0B-E615DE749618}"/>
          </ac:spMkLst>
        </pc:spChg>
        <pc:spChg chg="add mod">
          <ac:chgData name="Kondo Gnanvo" userId="138e8ee5-071e-4200-bbe9-20c101fa0b3f" providerId="ADAL" clId="{96C91F22-CAF6-4431-8886-EB066042FCC4}" dt="2024-03-13T19:14:06.613" v="16592" actId="1076"/>
          <ac:spMkLst>
            <pc:docMk/>
            <pc:sldMk cId="1671925909" sldId="589"/>
            <ac:spMk id="22" creationId="{88291AA6-36B1-4EB1-B94C-E44910546ED1}"/>
          </ac:spMkLst>
        </pc:spChg>
        <pc:spChg chg="add del">
          <ac:chgData name="Kondo Gnanvo" userId="138e8ee5-071e-4200-bbe9-20c101fa0b3f" providerId="ADAL" clId="{96C91F22-CAF6-4431-8886-EB066042FCC4}" dt="2024-03-10T22:36:25.442" v="11380"/>
          <ac:spMkLst>
            <pc:docMk/>
            <pc:sldMk cId="1671925909" sldId="589"/>
            <ac:spMk id="23" creationId="{B362994E-6F8D-4771-B075-2A9232329D92}"/>
          </ac:spMkLst>
        </pc:spChg>
        <pc:spChg chg="add mod">
          <ac:chgData name="Kondo Gnanvo" userId="138e8ee5-071e-4200-bbe9-20c101fa0b3f" providerId="ADAL" clId="{96C91F22-CAF6-4431-8886-EB066042FCC4}" dt="2024-03-13T19:14:21.406" v="16595" actId="313"/>
          <ac:spMkLst>
            <pc:docMk/>
            <pc:sldMk cId="1671925909" sldId="589"/>
            <ac:spMk id="24" creationId="{52C3D0C9-F2FE-4717-8256-8632AACB45A9}"/>
          </ac:spMkLst>
        </pc:spChg>
        <pc:spChg chg="mod">
          <ac:chgData name="Kondo Gnanvo" userId="138e8ee5-071e-4200-bbe9-20c101fa0b3f" providerId="ADAL" clId="{96C91F22-CAF6-4431-8886-EB066042FCC4}" dt="2024-03-10T22:37:47.106" v="11394" actId="692"/>
          <ac:spMkLst>
            <pc:docMk/>
            <pc:sldMk cId="1671925909" sldId="589"/>
            <ac:spMk id="25" creationId="{0F258D8F-CD0B-4D16-9A33-7CEC0743DB9B}"/>
          </ac:spMkLst>
        </pc:spChg>
        <pc:spChg chg="mod topLvl">
          <ac:chgData name="Kondo Gnanvo" userId="138e8ee5-071e-4200-bbe9-20c101fa0b3f" providerId="ADAL" clId="{96C91F22-CAF6-4431-8886-EB066042FCC4}" dt="2024-03-10T22:37:55.120" v="11398" actId="692"/>
          <ac:spMkLst>
            <pc:docMk/>
            <pc:sldMk cId="1671925909" sldId="589"/>
            <ac:spMk id="26" creationId="{787ADE6B-E816-4E46-9944-11CDC2B7D145}"/>
          </ac:spMkLst>
        </pc:spChg>
        <pc:grpChg chg="mod">
          <ac:chgData name="Kondo Gnanvo" userId="138e8ee5-071e-4200-bbe9-20c101fa0b3f" providerId="ADAL" clId="{96C91F22-CAF6-4431-8886-EB066042FCC4}" dt="2024-03-13T19:11:20.614" v="16527" actId="1076"/>
          <ac:grpSpMkLst>
            <pc:docMk/>
            <pc:sldMk cId="1671925909" sldId="589"/>
            <ac:grpSpMk id="4" creationId="{85B28712-C201-4729-B13B-BE8EC86C870C}"/>
          </ac:grpSpMkLst>
        </pc:grpChg>
        <pc:grpChg chg="add mod">
          <ac:chgData name="Kondo Gnanvo" userId="138e8ee5-071e-4200-bbe9-20c101fa0b3f" providerId="ADAL" clId="{96C91F22-CAF6-4431-8886-EB066042FCC4}" dt="2024-03-10T22:38:10.969" v="11405" actId="1036"/>
          <ac:grpSpMkLst>
            <pc:docMk/>
            <pc:sldMk cId="1671925909" sldId="589"/>
            <ac:grpSpMk id="5" creationId="{D661E4E5-F541-4551-8E06-3320DDC59467}"/>
          </ac:grpSpMkLst>
        </pc:grpChg>
        <pc:grpChg chg="add del">
          <ac:chgData name="Kondo Gnanvo" userId="138e8ee5-071e-4200-bbe9-20c101fa0b3f" providerId="ADAL" clId="{96C91F22-CAF6-4431-8886-EB066042FCC4}" dt="2024-03-10T22:31:49.609" v="11338" actId="478"/>
          <ac:grpSpMkLst>
            <pc:docMk/>
            <pc:sldMk cId="1671925909" sldId="589"/>
            <ac:grpSpMk id="6" creationId="{DDF5C8D4-5FB9-47F0-B166-4AFC8E2FA7EC}"/>
          </ac:grpSpMkLst>
        </pc:grpChg>
        <pc:picChg chg="del">
          <ac:chgData name="Kondo Gnanvo" userId="138e8ee5-071e-4200-bbe9-20c101fa0b3f" providerId="ADAL" clId="{96C91F22-CAF6-4431-8886-EB066042FCC4}" dt="2024-03-10T22:31:42.462" v="11334" actId="478"/>
          <ac:picMkLst>
            <pc:docMk/>
            <pc:sldMk cId="1671925909" sldId="589"/>
            <ac:picMk id="3" creationId="{6F0704D1-64F1-4302-BC7C-2EF932DC609D}"/>
          </ac:picMkLst>
        </pc:picChg>
        <pc:picChg chg="mod">
          <ac:chgData name="Kondo Gnanvo" userId="138e8ee5-071e-4200-bbe9-20c101fa0b3f" providerId="ADAL" clId="{96C91F22-CAF6-4431-8886-EB066042FCC4}" dt="2024-03-10T22:32:44.022" v="11351" actId="12789"/>
          <ac:picMkLst>
            <pc:docMk/>
            <pc:sldMk cId="1671925909" sldId="589"/>
            <ac:picMk id="12" creationId="{E9285582-DEE9-4CEC-96BF-671BCCA88C4E}"/>
          </ac:picMkLst>
        </pc:picChg>
        <pc:picChg chg="mod">
          <ac:chgData name="Kondo Gnanvo" userId="138e8ee5-071e-4200-bbe9-20c101fa0b3f" providerId="ADAL" clId="{96C91F22-CAF6-4431-8886-EB066042FCC4}" dt="2024-03-10T22:32:44.022" v="11351" actId="12789"/>
          <ac:picMkLst>
            <pc:docMk/>
            <pc:sldMk cId="1671925909" sldId="589"/>
            <ac:picMk id="14" creationId="{234B5EFA-B35E-4C84-9E2D-4C209973D393}"/>
          </ac:picMkLst>
        </pc:picChg>
        <pc:picChg chg="del">
          <ac:chgData name="Kondo Gnanvo" userId="138e8ee5-071e-4200-bbe9-20c101fa0b3f" providerId="ADAL" clId="{96C91F22-CAF6-4431-8886-EB066042FCC4}" dt="2024-03-10T22:31:47.226" v="11337" actId="478"/>
          <ac:picMkLst>
            <pc:docMk/>
            <pc:sldMk cId="1671925909" sldId="589"/>
            <ac:picMk id="15" creationId="{F6E96CAA-3041-4F80-8A67-BDDFCB379411}"/>
          </ac:picMkLst>
        </pc:picChg>
        <pc:picChg chg="add mod">
          <ac:chgData name="Kondo Gnanvo" userId="138e8ee5-071e-4200-bbe9-20c101fa0b3f" providerId="ADAL" clId="{96C91F22-CAF6-4431-8886-EB066042FCC4}" dt="2024-03-10T22:36:41.626" v="11381" actId="164"/>
          <ac:picMkLst>
            <pc:docMk/>
            <pc:sldMk cId="1671925909" sldId="589"/>
            <ac:picMk id="20" creationId="{4BC9968E-4822-4DB0-ACC5-641B87415A1E}"/>
          </ac:picMkLst>
        </pc:picChg>
        <pc:picChg chg="add mod">
          <ac:chgData name="Kondo Gnanvo" userId="138e8ee5-071e-4200-bbe9-20c101fa0b3f" providerId="ADAL" clId="{96C91F22-CAF6-4431-8886-EB066042FCC4}" dt="2024-03-10T22:36:41.626" v="11381" actId="164"/>
          <ac:picMkLst>
            <pc:docMk/>
            <pc:sldMk cId="1671925909" sldId="589"/>
            <ac:picMk id="21" creationId="{336AB554-6BB4-403E-87D3-34CDCDB90B6B}"/>
          </ac:picMkLst>
        </pc:picChg>
      </pc:sldChg>
      <pc:sldChg chg="addSp delSp modSp add del">
        <pc:chgData name="Kondo Gnanvo" userId="138e8ee5-071e-4200-bbe9-20c101fa0b3f" providerId="ADAL" clId="{96C91F22-CAF6-4431-8886-EB066042FCC4}" dt="2024-03-13T18:00:02.706" v="16325" actId="2696"/>
        <pc:sldMkLst>
          <pc:docMk/>
          <pc:sldMk cId="2239845847" sldId="5783"/>
        </pc:sldMkLst>
        <pc:spChg chg="del mod">
          <ac:chgData name="Kondo Gnanvo" userId="138e8ee5-071e-4200-bbe9-20c101fa0b3f" providerId="ADAL" clId="{96C91F22-CAF6-4431-8886-EB066042FCC4}" dt="2024-03-11T12:17:42.733" v="14246" actId="478"/>
          <ac:spMkLst>
            <pc:docMk/>
            <pc:sldMk cId="2239845847" sldId="5783"/>
            <ac:spMk id="3" creationId="{39A90A1F-1238-AE43-80E5-4FA95188560A}"/>
          </ac:spMkLst>
        </pc:spChg>
        <pc:spChg chg="mod">
          <ac:chgData name="Kondo Gnanvo" userId="138e8ee5-071e-4200-bbe9-20c101fa0b3f" providerId="ADAL" clId="{96C91F22-CAF6-4431-8886-EB066042FCC4}" dt="2024-03-11T10:53:03.493" v="12415" actId="27636"/>
          <ac:spMkLst>
            <pc:docMk/>
            <pc:sldMk cId="2239845847" sldId="5783"/>
            <ac:spMk id="4" creationId="{4F0261D1-3520-6C4D-BF84-579B19C85F53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" creationId="{C3425D6D-33A5-984D-8619-65421FE6BDEA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7" creationId="{7051594C-A547-AB40-81EF-8B36AEBCD69C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9" creationId="{3A643BE1-BBBD-F644-B236-048599E96F19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11" creationId="{A446EF7A-36C7-EE4C-835B-EA706B15908A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13" creationId="{3BAD0184-F103-F84B-B925-60CBB8CAC7A9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14" creationId="{55F3FEDD-9DB2-664C-AAE3-78ADAD75CE2A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15" creationId="{E5150785-C612-6843-A6B4-90BCEEF1CEAF}"/>
          </ac:spMkLst>
        </pc:spChg>
        <pc:spChg chg="mod">
          <ac:chgData name="Kondo Gnanvo" userId="138e8ee5-071e-4200-bbe9-20c101fa0b3f" providerId="ADAL" clId="{96C91F22-CAF6-4431-8886-EB066042FCC4}" dt="2024-03-11T13:52:56.727" v="14278" actId="1076"/>
          <ac:spMkLst>
            <pc:docMk/>
            <pc:sldMk cId="2239845847" sldId="5783"/>
            <ac:spMk id="16" creationId="{DA590BDB-9576-D745-89D6-D604FBDC6F52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18" creationId="{4C60753D-8BA1-8E4A-97D9-BF92BF2E70B1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20" creationId="{62BE8D9D-ECF5-B34C-879F-EEED8EF00DC0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21" creationId="{719513F7-DA79-3942-A93A-36ACD4FDDA56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23" creationId="{16929F12-896A-C842-B25C-4F8D9AFC8AC2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24" creationId="{1E1C21D1-6B49-2A41-BE41-D21A562F4849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29" creationId="{F2F24C9E-8C9A-584F-A08E-360731FF4DF3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30" creationId="{B2A594E2-5C61-2544-BD4C-8942E9705682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35" creationId="{990D42CC-F4AD-F748-969C-C5F10830B934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36" creationId="{0440D0AC-F23C-654C-AC6B-CE2B8EB567A5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0" creationId="{C9EF0541-07AC-6D43-856F-531DB2576B52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1" creationId="{FA5565D0-7989-C945-96DC-C0FAB310DA6B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4" creationId="{AE89C0DE-5864-CD46-A0AC-212D39681D76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5" creationId="{E2C90A4A-D0F5-1345-9AE5-685022C200BE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7" creationId="{271D2829-9582-B64D-ABC3-A1A8CC1D833C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48" creationId="{6269F3C8-4920-A444-A7D7-29AD22C9BE8D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0" creationId="{91A664FD-6C32-B04E-B0E1-8ED441A2BF96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2" creationId="{DFDB8A09-7940-BF4F-9A0C-D04941094D01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4" creationId="{DBBC85EC-D301-D241-ADEA-E7EC1D511209}"/>
          </ac:spMkLst>
        </pc:spChg>
        <pc:spChg chg="del mod">
          <ac:chgData name="Kondo Gnanvo" userId="138e8ee5-071e-4200-bbe9-20c101fa0b3f" providerId="ADAL" clId="{96C91F22-CAF6-4431-8886-EB066042FCC4}" dt="2024-03-11T12:17:42.733" v="14246" actId="478"/>
          <ac:spMkLst>
            <pc:docMk/>
            <pc:sldMk cId="2239845847" sldId="5783"/>
            <ac:spMk id="55" creationId="{DD65AA9F-B91E-CB48-AC45-320E5724DCF5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6" creationId="{96113558-CF23-8843-B8FD-1D847091B806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7" creationId="{9A60EA40-854D-2D48-A445-C99D9F62FBF8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8" creationId="{95291048-C931-4B40-8B2E-ECE2ABA6B84A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59" creationId="{FD2A3610-0135-7B44-A7B2-1CF8923E8F7C}"/>
          </ac:spMkLst>
        </pc:spChg>
        <pc:spChg chg="mod">
          <ac:chgData name="Kondo Gnanvo" userId="138e8ee5-071e-4200-bbe9-20c101fa0b3f" providerId="ADAL" clId="{96C91F22-CAF6-4431-8886-EB066042FCC4}" dt="2024-03-11T12:17:57.422" v="14247" actId="164"/>
          <ac:spMkLst>
            <pc:docMk/>
            <pc:sldMk cId="2239845847" sldId="5783"/>
            <ac:spMk id="60" creationId="{B4C978DD-A283-8347-B266-CED169F81915}"/>
          </ac:spMkLst>
        </pc:spChg>
        <pc:spChg chg="add mod">
          <ac:chgData name="Kondo Gnanvo" userId="138e8ee5-071e-4200-bbe9-20c101fa0b3f" providerId="ADAL" clId="{96C91F22-CAF6-4431-8886-EB066042FCC4}" dt="2024-03-11T12:17:39.670" v="14245" actId="1076"/>
          <ac:spMkLst>
            <pc:docMk/>
            <pc:sldMk cId="2239845847" sldId="5783"/>
            <ac:spMk id="61" creationId="{EAD2CEC1-84FB-438B-8D04-3832B3407BA0}"/>
          </ac:spMkLst>
        </pc:spChg>
        <pc:grpChg chg="add mod">
          <ac:chgData name="Kondo Gnanvo" userId="138e8ee5-071e-4200-bbe9-20c101fa0b3f" providerId="ADAL" clId="{96C91F22-CAF6-4431-8886-EB066042FCC4}" dt="2024-03-11T12:18:50.435" v="14259" actId="1076"/>
          <ac:grpSpMkLst>
            <pc:docMk/>
            <pc:sldMk cId="2239845847" sldId="5783"/>
            <ac:grpSpMk id="2" creationId="{B33AE082-B451-46DB-8A1D-48F580BE3A49}"/>
          </ac:grpSpMkLst>
        </pc:grpChg>
        <pc:picChg chg="mod">
          <ac:chgData name="Kondo Gnanvo" userId="138e8ee5-071e-4200-bbe9-20c101fa0b3f" providerId="ADAL" clId="{96C91F22-CAF6-4431-8886-EB066042FCC4}" dt="2024-03-11T12:17:57.422" v="14247" actId="164"/>
          <ac:picMkLst>
            <pc:docMk/>
            <pc:sldMk cId="2239845847" sldId="5783"/>
            <ac:picMk id="49" creationId="{CD4B94E9-A861-1249-B395-2386EF362B17}"/>
          </ac:picMkLst>
        </pc:pic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6" creationId="{76AAAFFB-0F79-0B46-8133-1591B49C1171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8" creationId="{12A91625-F067-8A43-A38B-D55602887406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10" creationId="{62F0D8B2-DCE6-594B-9CCF-D8A09B547AB7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12" creationId="{06C31412-4391-3948-A62F-8E36A83C4EFD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17" creationId="{8BAAA165-BBF4-D54D-8E49-6397E8B758B0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19" creationId="{762CD726-38F8-524B-862D-390468958082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22" creationId="{8BB036C5-24EE-D14D-867B-D163D742D8A6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25" creationId="{3B06F722-1392-BA4F-B440-29B2CA5DB0EA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27" creationId="{76082C10-3DC5-8A43-8B9D-062B685491E8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34" creationId="{98E22759-E28A-D648-9FE6-2A3C5438DD7A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39" creationId="{E1852A47-563E-2F40-9887-D684197C47AD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46" creationId="{46D58754-D7AC-6A40-A785-374FCB5C5255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51" creationId="{5796FA23-EE4B-AC4A-9A54-88D2DCB1EFEE}"/>
          </ac:cxnSpMkLst>
        </pc:cxnChg>
        <pc:cxnChg chg="mod">
          <ac:chgData name="Kondo Gnanvo" userId="138e8ee5-071e-4200-bbe9-20c101fa0b3f" providerId="ADAL" clId="{96C91F22-CAF6-4431-8886-EB066042FCC4}" dt="2024-03-11T12:17:57.422" v="14247" actId="164"/>
          <ac:cxnSpMkLst>
            <pc:docMk/>
            <pc:sldMk cId="2239845847" sldId="5783"/>
            <ac:cxnSpMk id="53" creationId="{D5E134D4-5958-8243-8C86-EC74823C99A3}"/>
          </ac:cxnSpMkLst>
        </pc:cxnChg>
      </pc:sldChg>
      <pc:sldChg chg="addSp delSp modSp add">
        <pc:chgData name="Kondo Gnanvo" userId="138e8ee5-071e-4200-bbe9-20c101fa0b3f" providerId="ADAL" clId="{96C91F22-CAF6-4431-8886-EB066042FCC4}" dt="2024-03-12T12:45:13.507" v="16085" actId="1076"/>
        <pc:sldMkLst>
          <pc:docMk/>
          <pc:sldMk cId="4121358741" sldId="5784"/>
        </pc:sldMkLst>
        <pc:spChg chg="mod">
          <ac:chgData name="Kondo Gnanvo" userId="138e8ee5-071e-4200-bbe9-20c101fa0b3f" providerId="ADAL" clId="{96C91F22-CAF6-4431-8886-EB066042FCC4}" dt="2024-03-11T11:09:52.320" v="12825" actId="20577"/>
          <ac:spMkLst>
            <pc:docMk/>
            <pc:sldMk cId="4121358741" sldId="5784"/>
            <ac:spMk id="2" creationId="{83D7F87F-4417-AE66-F0C1-881F752A1CE2}"/>
          </ac:spMkLst>
        </pc:spChg>
        <pc:spChg chg="del mod">
          <ac:chgData name="Kondo Gnanvo" userId="138e8ee5-071e-4200-bbe9-20c101fa0b3f" providerId="ADAL" clId="{96C91F22-CAF6-4431-8886-EB066042FCC4}" dt="2024-03-11T11:07:13.215" v="12709" actId="478"/>
          <ac:spMkLst>
            <pc:docMk/>
            <pc:sldMk cId="4121358741" sldId="5784"/>
            <ac:spMk id="15" creationId="{13DF3784-775F-4595-B4AC-64BCC1D6A334}"/>
          </ac:spMkLst>
        </pc:spChg>
        <pc:spChg chg="add mod">
          <ac:chgData name="Kondo Gnanvo" userId="138e8ee5-071e-4200-bbe9-20c101fa0b3f" providerId="ADAL" clId="{96C91F22-CAF6-4431-8886-EB066042FCC4}" dt="2024-03-12T12:45:13.507" v="16085" actId="1076"/>
          <ac:spMkLst>
            <pc:docMk/>
            <pc:sldMk cId="4121358741" sldId="5784"/>
            <ac:spMk id="67" creationId="{6E410007-94F1-4913-B49C-083D0AE6E3DC}"/>
          </ac:spMkLst>
        </pc:spChg>
        <pc:grpChg chg="del">
          <ac:chgData name="Kondo Gnanvo" userId="138e8ee5-071e-4200-bbe9-20c101fa0b3f" providerId="ADAL" clId="{96C91F22-CAF6-4431-8886-EB066042FCC4}" dt="2024-03-11T11:07:13.215" v="12709" actId="478"/>
          <ac:grpSpMkLst>
            <pc:docMk/>
            <pc:sldMk cId="4121358741" sldId="5784"/>
            <ac:grpSpMk id="16" creationId="{0ADC7EB3-521E-43C8-A41E-9BBAEE99FED5}"/>
          </ac:grpSpMkLst>
        </pc:grpChg>
        <pc:grpChg chg="del mod">
          <ac:chgData name="Kondo Gnanvo" userId="138e8ee5-071e-4200-bbe9-20c101fa0b3f" providerId="ADAL" clId="{96C91F22-CAF6-4431-8886-EB066042FCC4}" dt="2024-03-11T11:07:13.215" v="12709" actId="478"/>
          <ac:grpSpMkLst>
            <pc:docMk/>
            <pc:sldMk cId="4121358741" sldId="5784"/>
            <ac:grpSpMk id="62" creationId="{4241D702-957E-4FF9-9CFE-C2DEB2CDD112}"/>
          </ac:grpSpMkLst>
        </pc:grpChg>
        <pc:picChg chg="add del mod">
          <ac:chgData name="Kondo Gnanvo" userId="138e8ee5-071e-4200-bbe9-20c101fa0b3f" providerId="ADAL" clId="{96C91F22-CAF6-4431-8886-EB066042FCC4}" dt="2024-03-12T12:44:43.156" v="16072" actId="478"/>
          <ac:picMkLst>
            <pc:docMk/>
            <pc:sldMk cId="4121358741" sldId="5784"/>
            <ac:picMk id="3" creationId="{B7E5E9EE-042B-43E5-9A61-7EBB33BC31AE}"/>
          </ac:picMkLst>
        </pc:picChg>
        <pc:picChg chg="add mod ord">
          <ac:chgData name="Kondo Gnanvo" userId="138e8ee5-071e-4200-bbe9-20c101fa0b3f" providerId="ADAL" clId="{96C91F22-CAF6-4431-8886-EB066042FCC4}" dt="2024-03-12T12:45:09.021" v="16084" actId="167"/>
          <ac:picMkLst>
            <pc:docMk/>
            <pc:sldMk cId="4121358741" sldId="5784"/>
            <ac:picMk id="4" creationId="{8308DF51-62AF-4849-935B-C4B8B6478541}"/>
          </ac:picMkLst>
        </pc:picChg>
        <pc:picChg chg="del mod">
          <ac:chgData name="Kondo Gnanvo" userId="138e8ee5-071e-4200-bbe9-20c101fa0b3f" providerId="ADAL" clId="{96C91F22-CAF6-4431-8886-EB066042FCC4}" dt="2024-03-11T11:07:13.215" v="12709" actId="478"/>
          <ac:picMkLst>
            <pc:docMk/>
            <pc:sldMk cId="4121358741" sldId="5784"/>
            <ac:picMk id="65" creationId="{C20533BF-1E0C-43BF-BF67-84D9D66C097C}"/>
          </ac:picMkLst>
        </pc:picChg>
      </pc:sldChg>
      <pc:sldChg chg="delSp modSp add">
        <pc:chgData name="Kondo Gnanvo" userId="138e8ee5-071e-4200-bbe9-20c101fa0b3f" providerId="ADAL" clId="{96C91F22-CAF6-4431-8886-EB066042FCC4}" dt="2024-03-11T11:27:07.600" v="13973" actId="20577"/>
        <pc:sldMkLst>
          <pc:docMk/>
          <pc:sldMk cId="1120329631" sldId="5785"/>
        </pc:sldMkLst>
        <pc:spChg chg="mod">
          <ac:chgData name="Kondo Gnanvo" userId="138e8ee5-071e-4200-bbe9-20c101fa0b3f" providerId="ADAL" clId="{96C91F22-CAF6-4431-8886-EB066042FCC4}" dt="2024-03-11T11:13:31.704" v="12934" actId="20577"/>
          <ac:spMkLst>
            <pc:docMk/>
            <pc:sldMk cId="1120329631" sldId="5785"/>
            <ac:spMk id="2" creationId="{83D7F87F-4417-AE66-F0C1-881F752A1CE2}"/>
          </ac:spMkLst>
        </pc:spChg>
        <pc:spChg chg="del">
          <ac:chgData name="Kondo Gnanvo" userId="138e8ee5-071e-4200-bbe9-20c101fa0b3f" providerId="ADAL" clId="{96C91F22-CAF6-4431-8886-EB066042FCC4}" dt="2024-03-11T11:15:15.868" v="13021" actId="478"/>
          <ac:spMkLst>
            <pc:docMk/>
            <pc:sldMk cId="1120329631" sldId="5785"/>
            <ac:spMk id="4" creationId="{E244EA0A-557E-4D2C-9E2C-7DC4B01DBF69}"/>
          </ac:spMkLst>
        </pc:spChg>
        <pc:spChg chg="mod">
          <ac:chgData name="Kondo Gnanvo" userId="138e8ee5-071e-4200-bbe9-20c101fa0b3f" providerId="ADAL" clId="{96C91F22-CAF6-4431-8886-EB066042FCC4}" dt="2024-03-11T11:27:07.600" v="13973" actId="20577"/>
          <ac:spMkLst>
            <pc:docMk/>
            <pc:sldMk cId="1120329631" sldId="5785"/>
            <ac:spMk id="19" creationId="{0E43C8A1-161F-405D-85B7-3A8BE708970F}"/>
          </ac:spMkLst>
        </pc:spChg>
      </pc:sldChg>
      <pc:sldChg chg="addSp delSp modSp add ord">
        <pc:chgData name="Kondo Gnanvo" userId="138e8ee5-071e-4200-bbe9-20c101fa0b3f" providerId="ADAL" clId="{96C91F22-CAF6-4431-8886-EB066042FCC4}" dt="2024-03-13T19:50:46.595" v="17069"/>
        <pc:sldMkLst>
          <pc:docMk/>
          <pc:sldMk cId="1937739629" sldId="5786"/>
        </pc:sldMkLst>
        <pc:spChg chg="mod">
          <ac:chgData name="Kondo Gnanvo" userId="138e8ee5-071e-4200-bbe9-20c101fa0b3f" providerId="ADAL" clId="{96C91F22-CAF6-4431-8886-EB066042FCC4}" dt="2024-03-13T12:50:18.890" v="16247" actId="1076"/>
          <ac:spMkLst>
            <pc:docMk/>
            <pc:sldMk cId="1937739629" sldId="5786"/>
            <ac:spMk id="2" creationId="{83D7F87F-4417-AE66-F0C1-881F752A1CE2}"/>
          </ac:spMkLst>
        </pc:spChg>
        <pc:spChg chg="add mod ord">
          <ac:chgData name="Kondo Gnanvo" userId="138e8ee5-071e-4200-bbe9-20c101fa0b3f" providerId="ADAL" clId="{96C91F22-CAF6-4431-8886-EB066042FCC4}" dt="2024-03-13T12:51:06.896" v="16251" actId="1076"/>
          <ac:spMkLst>
            <pc:docMk/>
            <pc:sldMk cId="1937739629" sldId="5786"/>
            <ac:spMk id="5" creationId="{57740170-2876-4FD7-9D74-0494CECE84AD}"/>
          </ac:spMkLst>
        </pc:spChg>
        <pc:spChg chg="add del mod">
          <ac:chgData name="Kondo Gnanvo" userId="138e8ee5-071e-4200-bbe9-20c101fa0b3f" providerId="ADAL" clId="{96C91F22-CAF6-4431-8886-EB066042FCC4}" dt="2024-03-13T12:50:09.324" v="16244" actId="478"/>
          <ac:spMkLst>
            <pc:docMk/>
            <pc:sldMk cId="1937739629" sldId="5786"/>
            <ac:spMk id="6" creationId="{28B0926B-9BAD-4BD2-B090-1E572D9F7B10}"/>
          </ac:spMkLst>
        </pc:spChg>
        <pc:spChg chg="add del mod">
          <ac:chgData name="Kondo Gnanvo" userId="138e8ee5-071e-4200-bbe9-20c101fa0b3f" providerId="ADAL" clId="{96C91F22-CAF6-4431-8886-EB066042FCC4}" dt="2024-03-11T11:32:27.682" v="13991" actId="478"/>
          <ac:spMkLst>
            <pc:docMk/>
            <pc:sldMk cId="1937739629" sldId="5786"/>
            <ac:spMk id="7" creationId="{BF0A04C5-8C33-4A84-9FFC-FAB3E119E61F}"/>
          </ac:spMkLst>
        </pc:spChg>
        <pc:spChg chg="add mod">
          <ac:chgData name="Kondo Gnanvo" userId="138e8ee5-071e-4200-bbe9-20c101fa0b3f" providerId="ADAL" clId="{96C91F22-CAF6-4431-8886-EB066042FCC4}" dt="2024-03-13T12:46:58.905" v="16218" actId="1038"/>
          <ac:spMkLst>
            <pc:docMk/>
            <pc:sldMk cId="1937739629" sldId="5786"/>
            <ac:spMk id="13" creationId="{5A9A0009-724A-4041-8446-BAF5071C488B}"/>
          </ac:spMkLst>
        </pc:spChg>
        <pc:spChg chg="add del mod">
          <ac:chgData name="Kondo Gnanvo" userId="138e8ee5-071e-4200-bbe9-20c101fa0b3f" providerId="ADAL" clId="{96C91F22-CAF6-4431-8886-EB066042FCC4}" dt="2024-03-13T12:48:51.192" v="16227" actId="478"/>
          <ac:spMkLst>
            <pc:docMk/>
            <pc:sldMk cId="1937739629" sldId="5786"/>
            <ac:spMk id="17" creationId="{2152969C-6BF0-4ED1-B78B-29BBAF936272}"/>
          </ac:spMkLst>
        </pc:spChg>
        <pc:spChg chg="add mod">
          <ac:chgData name="Kondo Gnanvo" userId="138e8ee5-071e-4200-bbe9-20c101fa0b3f" providerId="ADAL" clId="{96C91F22-CAF6-4431-8886-EB066042FCC4}" dt="2024-03-13T12:50:37.932" v="16248" actId="164"/>
          <ac:spMkLst>
            <pc:docMk/>
            <pc:sldMk cId="1937739629" sldId="5786"/>
            <ac:spMk id="18" creationId="{943E59E3-3178-4D63-9C14-0F940B9EAA17}"/>
          </ac:spMkLst>
        </pc:spChg>
        <pc:spChg chg="add del mod">
          <ac:chgData name="Kondo Gnanvo" userId="138e8ee5-071e-4200-bbe9-20c101fa0b3f" providerId="ADAL" clId="{96C91F22-CAF6-4431-8886-EB066042FCC4}" dt="2024-03-13T12:50:09.324" v="16244" actId="478"/>
          <ac:spMkLst>
            <pc:docMk/>
            <pc:sldMk cId="1937739629" sldId="5786"/>
            <ac:spMk id="20" creationId="{6BD29AAE-F206-42E1-BBA3-48A018C5178F}"/>
          </ac:spMkLst>
        </pc:spChg>
        <pc:spChg chg="del">
          <ac:chgData name="Kondo Gnanvo" userId="138e8ee5-071e-4200-bbe9-20c101fa0b3f" providerId="ADAL" clId="{96C91F22-CAF6-4431-8886-EB066042FCC4}" dt="2024-03-11T11:30:02.623" v="13976" actId="478"/>
          <ac:spMkLst>
            <pc:docMk/>
            <pc:sldMk cId="1937739629" sldId="5786"/>
            <ac:spMk id="67" creationId="{6E410007-94F1-4913-B49C-083D0AE6E3DC}"/>
          </ac:spMkLst>
        </pc:spChg>
        <pc:grpChg chg="add mod">
          <ac:chgData name="Kondo Gnanvo" userId="138e8ee5-071e-4200-bbe9-20c101fa0b3f" providerId="ADAL" clId="{96C91F22-CAF6-4431-8886-EB066042FCC4}" dt="2024-03-13T12:44:54.548" v="16204" actId="164"/>
          <ac:grpSpMkLst>
            <pc:docMk/>
            <pc:sldMk cId="1937739629" sldId="5786"/>
            <ac:grpSpMk id="15" creationId="{5B83C015-2F1A-4345-A0B9-08B23310FCCE}"/>
          </ac:grpSpMkLst>
        </pc:grpChg>
        <pc:grpChg chg="add mod">
          <ac:chgData name="Kondo Gnanvo" userId="138e8ee5-071e-4200-bbe9-20c101fa0b3f" providerId="ADAL" clId="{96C91F22-CAF6-4431-8886-EB066042FCC4}" dt="2024-03-13T12:50:37.932" v="16248" actId="164"/>
          <ac:grpSpMkLst>
            <pc:docMk/>
            <pc:sldMk cId="1937739629" sldId="5786"/>
            <ac:grpSpMk id="16" creationId="{9508B323-2B89-4C3E-AB41-8D89D7FFCA32}"/>
          </ac:grpSpMkLst>
        </pc:grpChg>
        <pc:grpChg chg="add mod">
          <ac:chgData name="Kondo Gnanvo" userId="138e8ee5-071e-4200-bbe9-20c101fa0b3f" providerId="ADAL" clId="{96C91F22-CAF6-4431-8886-EB066042FCC4}" dt="2024-03-13T12:50:41.566" v="16249" actId="1076"/>
          <ac:grpSpMkLst>
            <pc:docMk/>
            <pc:sldMk cId="1937739629" sldId="5786"/>
            <ac:grpSpMk id="21" creationId="{A5B74E71-3A02-4E78-B07A-B85D8EE7C440}"/>
          </ac:grpSpMkLst>
        </pc:grpChg>
        <pc:picChg chg="del">
          <ac:chgData name="Kondo Gnanvo" userId="138e8ee5-071e-4200-bbe9-20c101fa0b3f" providerId="ADAL" clId="{96C91F22-CAF6-4431-8886-EB066042FCC4}" dt="2024-03-11T11:29:59.122" v="13975" actId="478"/>
          <ac:picMkLst>
            <pc:docMk/>
            <pc:sldMk cId="1937739629" sldId="5786"/>
            <ac:picMk id="3" creationId="{B7E5E9EE-042B-43E5-9A61-7EBB33BC31AE}"/>
          </ac:picMkLst>
        </pc:picChg>
        <pc:picChg chg="add mod">
          <ac:chgData name="Kondo Gnanvo" userId="138e8ee5-071e-4200-bbe9-20c101fa0b3f" providerId="ADAL" clId="{96C91F22-CAF6-4431-8886-EB066042FCC4}" dt="2024-03-13T12:44:54.548" v="16204" actId="164"/>
          <ac:picMkLst>
            <pc:docMk/>
            <pc:sldMk cId="1937739629" sldId="5786"/>
            <ac:picMk id="7" creationId="{5DBE4891-D7E4-4E6D-A916-9D3ED7F10E5B}"/>
          </ac:picMkLst>
        </pc:picChg>
        <pc:picChg chg="add del mod">
          <ac:chgData name="Kondo Gnanvo" userId="138e8ee5-071e-4200-bbe9-20c101fa0b3f" providerId="ADAL" clId="{96C91F22-CAF6-4431-8886-EB066042FCC4}" dt="2024-03-13T12:50:11.502" v="16245" actId="478"/>
          <ac:picMkLst>
            <pc:docMk/>
            <pc:sldMk cId="1937739629" sldId="5786"/>
            <ac:picMk id="8" creationId="{43FE1097-724C-457F-A711-B7D753533498}"/>
          </ac:picMkLst>
        </pc:picChg>
        <pc:cxnChg chg="add mod">
          <ac:chgData name="Kondo Gnanvo" userId="138e8ee5-071e-4200-bbe9-20c101fa0b3f" providerId="ADAL" clId="{96C91F22-CAF6-4431-8886-EB066042FCC4}" dt="2024-03-13T12:48:27.822" v="16225" actId="1038"/>
          <ac:cxnSpMkLst>
            <pc:docMk/>
            <pc:sldMk cId="1937739629" sldId="5786"/>
            <ac:cxnSpMk id="4" creationId="{EC450EE6-2B51-4AD4-BE32-4FCCA46566CD}"/>
          </ac:cxnSpMkLst>
        </pc:cxnChg>
        <pc:cxnChg chg="add mod">
          <ac:chgData name="Kondo Gnanvo" userId="138e8ee5-071e-4200-bbe9-20c101fa0b3f" providerId="ADAL" clId="{96C91F22-CAF6-4431-8886-EB066042FCC4}" dt="2024-03-13T12:44:43.024" v="16203" actId="164"/>
          <ac:cxnSpMkLst>
            <pc:docMk/>
            <pc:sldMk cId="1937739629" sldId="5786"/>
            <ac:cxnSpMk id="10" creationId="{B5EEA902-C801-49C0-B3D3-805B2308DE0B}"/>
          </ac:cxnSpMkLst>
        </pc:cxnChg>
        <pc:cxnChg chg="add mod">
          <ac:chgData name="Kondo Gnanvo" userId="138e8ee5-071e-4200-bbe9-20c101fa0b3f" providerId="ADAL" clId="{96C91F22-CAF6-4431-8886-EB066042FCC4}" dt="2024-03-13T12:44:43.024" v="16203" actId="164"/>
          <ac:cxnSpMkLst>
            <pc:docMk/>
            <pc:sldMk cId="1937739629" sldId="5786"/>
            <ac:cxnSpMk id="14" creationId="{4262FA7B-4F08-46B1-938C-ED29E7EBAA21}"/>
          </ac:cxnSpMkLst>
        </pc:cxnChg>
      </pc:sldChg>
      <pc:sldChg chg="addSp delSp modSp add">
        <pc:chgData name="Kondo Gnanvo" userId="138e8ee5-071e-4200-bbe9-20c101fa0b3f" providerId="ADAL" clId="{96C91F22-CAF6-4431-8886-EB066042FCC4}" dt="2024-03-13T17:59:09.776" v="16324" actId="113"/>
        <pc:sldMkLst>
          <pc:docMk/>
          <pc:sldMk cId="3296569799" sldId="5787"/>
        </pc:sldMkLst>
        <pc:spChg chg="add mod">
          <ac:chgData name="Kondo Gnanvo" userId="138e8ee5-071e-4200-bbe9-20c101fa0b3f" providerId="ADAL" clId="{96C91F22-CAF6-4431-8886-EB066042FCC4}" dt="2024-03-12T00:11:42.867" v="16053" actId="164"/>
          <ac:spMkLst>
            <pc:docMk/>
            <pc:sldMk cId="3296569799" sldId="5787"/>
            <ac:spMk id="3" creationId="{8B34B7FD-137B-49F4-87E2-C796EE2027F0}"/>
          </ac:spMkLst>
        </pc:spChg>
        <pc:spChg chg="add mod ord">
          <ac:chgData name="Kondo Gnanvo" userId="138e8ee5-071e-4200-bbe9-20c101fa0b3f" providerId="ADAL" clId="{96C91F22-CAF6-4431-8886-EB066042FCC4}" dt="2024-03-12T00:10:53.877" v="16041" actId="167"/>
          <ac:spMkLst>
            <pc:docMk/>
            <pc:sldMk cId="3296569799" sldId="5787"/>
            <ac:spMk id="5" creationId="{411E805C-16AE-40C3-B536-FB79C64BAD0B}"/>
          </ac:spMkLst>
        </pc:spChg>
        <pc:spChg chg="add mod">
          <ac:chgData name="Kondo Gnanvo" userId="138e8ee5-071e-4200-bbe9-20c101fa0b3f" providerId="ADAL" clId="{96C91F22-CAF6-4431-8886-EB066042FCC4}" dt="2024-03-12T00:11:52.052" v="16055" actId="164"/>
          <ac:spMkLst>
            <pc:docMk/>
            <pc:sldMk cId="3296569799" sldId="5787"/>
            <ac:spMk id="6" creationId="{175488BE-6395-434E-A419-DF9319543031}"/>
          </ac:spMkLst>
        </pc:spChg>
        <pc:spChg chg="add mod">
          <ac:chgData name="Kondo Gnanvo" userId="138e8ee5-071e-4200-bbe9-20c101fa0b3f" providerId="ADAL" clId="{96C91F22-CAF6-4431-8886-EB066042FCC4}" dt="2024-03-12T00:12:04.086" v="16057" actId="164"/>
          <ac:spMkLst>
            <pc:docMk/>
            <pc:sldMk cId="3296569799" sldId="5787"/>
            <ac:spMk id="7" creationId="{68E975B4-8637-4D22-B223-19D3704A8B9F}"/>
          </ac:spMkLst>
        </pc:spChg>
        <pc:spChg chg="add mod">
          <ac:chgData name="Kondo Gnanvo" userId="138e8ee5-071e-4200-bbe9-20c101fa0b3f" providerId="ADAL" clId="{96C91F22-CAF6-4431-8886-EB066042FCC4}" dt="2024-03-12T00:12:10.793" v="16059" actId="164"/>
          <ac:spMkLst>
            <pc:docMk/>
            <pc:sldMk cId="3296569799" sldId="5787"/>
            <ac:spMk id="8" creationId="{4317298B-6629-459A-A9B4-93E3D71E7668}"/>
          </ac:spMkLst>
        </pc:spChg>
        <pc:spChg chg="add del mod">
          <ac:chgData name="Kondo Gnanvo" userId="138e8ee5-071e-4200-bbe9-20c101fa0b3f" providerId="ADAL" clId="{96C91F22-CAF6-4431-8886-EB066042FCC4}" dt="2024-03-11T23:37:04.533" v="14986" actId="478"/>
          <ac:spMkLst>
            <pc:docMk/>
            <pc:sldMk cId="3296569799" sldId="5787"/>
            <ac:spMk id="9" creationId="{E0B891C4-DA54-49A6-B559-56029B55AB0E}"/>
          </ac:spMkLst>
        </pc:spChg>
        <pc:spChg chg="add del mod">
          <ac:chgData name="Kondo Gnanvo" userId="138e8ee5-071e-4200-bbe9-20c101fa0b3f" providerId="ADAL" clId="{96C91F22-CAF6-4431-8886-EB066042FCC4}" dt="2024-03-12T00:10:09.254" v="16027" actId="478"/>
          <ac:spMkLst>
            <pc:docMk/>
            <pc:sldMk cId="3296569799" sldId="5787"/>
            <ac:spMk id="11" creationId="{9EB6F13B-6FF8-4F6C-BA00-B777FE7D0278}"/>
          </ac:spMkLst>
        </pc:spChg>
        <pc:spChg chg="add del mod">
          <ac:chgData name="Kondo Gnanvo" userId="138e8ee5-071e-4200-bbe9-20c101fa0b3f" providerId="ADAL" clId="{96C91F22-CAF6-4431-8886-EB066042FCC4}" dt="2024-03-11T23:38:16.106" v="15025" actId="478"/>
          <ac:spMkLst>
            <pc:docMk/>
            <pc:sldMk cId="3296569799" sldId="5787"/>
            <ac:spMk id="12" creationId="{A13DBB09-514E-4443-920A-FC75A0A1E283}"/>
          </ac:spMkLst>
        </pc:spChg>
        <pc:spChg chg="add mod">
          <ac:chgData name="Kondo Gnanvo" userId="138e8ee5-071e-4200-bbe9-20c101fa0b3f" providerId="ADAL" clId="{96C91F22-CAF6-4431-8886-EB066042FCC4}" dt="2024-03-12T00:10:48.508" v="16040" actId="1038"/>
          <ac:spMkLst>
            <pc:docMk/>
            <pc:sldMk cId="3296569799" sldId="5787"/>
            <ac:spMk id="13" creationId="{6357CDB7-18F8-4DBC-8FE3-19BD96E17863}"/>
          </ac:spMkLst>
        </pc:spChg>
        <pc:spChg chg="add mod">
          <ac:chgData name="Kondo Gnanvo" userId="138e8ee5-071e-4200-bbe9-20c101fa0b3f" providerId="ADAL" clId="{96C91F22-CAF6-4431-8886-EB066042FCC4}" dt="2024-03-11T23:38:40.586" v="15031" actId="164"/>
          <ac:spMkLst>
            <pc:docMk/>
            <pc:sldMk cId="3296569799" sldId="5787"/>
            <ac:spMk id="14" creationId="{6A7DCDCE-3150-4B34-9CEA-77116E35E65A}"/>
          </ac:spMkLst>
        </pc:spChg>
        <pc:spChg chg="add mod">
          <ac:chgData name="Kondo Gnanvo" userId="138e8ee5-071e-4200-bbe9-20c101fa0b3f" providerId="ADAL" clId="{96C91F22-CAF6-4431-8886-EB066042FCC4}" dt="2024-03-12T00:11:42.867" v="16053" actId="164"/>
          <ac:spMkLst>
            <pc:docMk/>
            <pc:sldMk cId="3296569799" sldId="5787"/>
            <ac:spMk id="15" creationId="{9C025797-37C6-48C0-81BE-FB2A2DDAD80C}"/>
          </ac:spMkLst>
        </pc:spChg>
        <pc:spChg chg="add mod">
          <ac:chgData name="Kondo Gnanvo" userId="138e8ee5-071e-4200-bbe9-20c101fa0b3f" providerId="ADAL" clId="{96C91F22-CAF6-4431-8886-EB066042FCC4}" dt="2024-03-12T00:11:52.052" v="16055" actId="164"/>
          <ac:spMkLst>
            <pc:docMk/>
            <pc:sldMk cId="3296569799" sldId="5787"/>
            <ac:spMk id="17" creationId="{E6CDDFD4-CEF0-4FEE-997C-D0FD6FEC0A64}"/>
          </ac:spMkLst>
        </pc:spChg>
        <pc:spChg chg="add mod">
          <ac:chgData name="Kondo Gnanvo" userId="138e8ee5-071e-4200-bbe9-20c101fa0b3f" providerId="ADAL" clId="{96C91F22-CAF6-4431-8886-EB066042FCC4}" dt="2024-03-12T00:12:04.086" v="16057" actId="164"/>
          <ac:spMkLst>
            <pc:docMk/>
            <pc:sldMk cId="3296569799" sldId="5787"/>
            <ac:spMk id="18" creationId="{57B51E8D-C5C6-47D1-B874-9C89326B78D7}"/>
          </ac:spMkLst>
        </pc:spChg>
        <pc:spChg chg="del">
          <ac:chgData name="Kondo Gnanvo" userId="138e8ee5-071e-4200-bbe9-20c101fa0b3f" providerId="ADAL" clId="{96C91F22-CAF6-4431-8886-EB066042FCC4}" dt="2024-03-11T23:35:02.992" v="14964" actId="478"/>
          <ac:spMkLst>
            <pc:docMk/>
            <pc:sldMk cId="3296569799" sldId="5787"/>
            <ac:spMk id="19" creationId="{0E43C8A1-161F-405D-85B7-3A8BE708970F}"/>
          </ac:spMkLst>
        </pc:spChg>
        <pc:spChg chg="add mod">
          <ac:chgData name="Kondo Gnanvo" userId="138e8ee5-071e-4200-bbe9-20c101fa0b3f" providerId="ADAL" clId="{96C91F22-CAF6-4431-8886-EB066042FCC4}" dt="2024-03-12T00:12:10.793" v="16059" actId="164"/>
          <ac:spMkLst>
            <pc:docMk/>
            <pc:sldMk cId="3296569799" sldId="5787"/>
            <ac:spMk id="20" creationId="{B60BD9F1-5080-4EFF-B7FF-7629761BEB29}"/>
          </ac:spMkLst>
        </pc:spChg>
        <pc:spChg chg="add mod ord">
          <ac:chgData name="Kondo Gnanvo" userId="138e8ee5-071e-4200-bbe9-20c101fa0b3f" providerId="ADAL" clId="{96C91F22-CAF6-4431-8886-EB066042FCC4}" dt="2024-03-12T00:12:22.211" v="16061" actId="164"/>
          <ac:spMkLst>
            <pc:docMk/>
            <pc:sldMk cId="3296569799" sldId="5787"/>
            <ac:spMk id="21" creationId="{0AA1F8C8-BE41-496C-822F-FA4CBD82BC55}"/>
          </ac:spMkLst>
        </pc:spChg>
        <pc:spChg chg="add mod">
          <ac:chgData name="Kondo Gnanvo" userId="138e8ee5-071e-4200-bbe9-20c101fa0b3f" providerId="ADAL" clId="{96C91F22-CAF6-4431-8886-EB066042FCC4}" dt="2024-03-12T00:18:01.184" v="16071" actId="164"/>
          <ac:spMkLst>
            <pc:docMk/>
            <pc:sldMk cId="3296569799" sldId="5787"/>
            <ac:spMk id="22" creationId="{7077D19A-8618-4DB6-B74A-8E6F36EE9C81}"/>
          </ac:spMkLst>
        </pc:spChg>
        <pc:spChg chg="add mod">
          <ac:chgData name="Kondo Gnanvo" userId="138e8ee5-071e-4200-bbe9-20c101fa0b3f" providerId="ADAL" clId="{96C91F22-CAF6-4431-8886-EB066042FCC4}" dt="2024-03-12T00:18:01.184" v="16071" actId="164"/>
          <ac:spMkLst>
            <pc:docMk/>
            <pc:sldMk cId="3296569799" sldId="5787"/>
            <ac:spMk id="23" creationId="{EA40519B-A1A7-4104-A7DA-47F75E9970D8}"/>
          </ac:spMkLst>
        </pc:spChg>
        <pc:spChg chg="add mod">
          <ac:chgData name="Kondo Gnanvo" userId="138e8ee5-071e-4200-bbe9-20c101fa0b3f" providerId="ADAL" clId="{96C91F22-CAF6-4431-8886-EB066042FCC4}" dt="2024-03-12T00:18:01.184" v="16071" actId="164"/>
          <ac:spMkLst>
            <pc:docMk/>
            <pc:sldMk cId="3296569799" sldId="5787"/>
            <ac:spMk id="24" creationId="{766E95E7-C0B9-401A-AC5B-8355A0059B00}"/>
          </ac:spMkLst>
        </pc:spChg>
        <pc:spChg chg="add mod">
          <ac:chgData name="Kondo Gnanvo" userId="138e8ee5-071e-4200-bbe9-20c101fa0b3f" providerId="ADAL" clId="{96C91F22-CAF6-4431-8886-EB066042FCC4}" dt="2024-03-12T00:18:01.184" v="16071" actId="164"/>
          <ac:spMkLst>
            <pc:docMk/>
            <pc:sldMk cId="3296569799" sldId="5787"/>
            <ac:spMk id="25" creationId="{B736F502-FDBE-4870-AA66-CBA83E0EBE96}"/>
          </ac:spMkLst>
        </pc:spChg>
        <pc:spChg chg="add mod">
          <ac:chgData name="Kondo Gnanvo" userId="138e8ee5-071e-4200-bbe9-20c101fa0b3f" providerId="ADAL" clId="{96C91F22-CAF6-4431-8886-EB066042FCC4}" dt="2024-03-13T17:58:50.852" v="16323" actId="113"/>
          <ac:spMkLst>
            <pc:docMk/>
            <pc:sldMk cId="3296569799" sldId="5787"/>
            <ac:spMk id="26" creationId="{5A082C3B-B686-4856-918C-57B3D1E10BCD}"/>
          </ac:spMkLst>
        </pc:spChg>
        <pc:spChg chg="add mod">
          <ac:chgData name="Kondo Gnanvo" userId="138e8ee5-071e-4200-bbe9-20c101fa0b3f" providerId="ADAL" clId="{96C91F22-CAF6-4431-8886-EB066042FCC4}" dt="2024-03-13T17:59:09.776" v="16324" actId="113"/>
          <ac:spMkLst>
            <pc:docMk/>
            <pc:sldMk cId="3296569799" sldId="5787"/>
            <ac:spMk id="27" creationId="{228BCFD7-33DD-466B-B0F3-33A98C21C841}"/>
          </ac:spMkLst>
        </pc:spChg>
        <pc:spChg chg="add mod">
          <ac:chgData name="Kondo Gnanvo" userId="138e8ee5-071e-4200-bbe9-20c101fa0b3f" providerId="ADAL" clId="{96C91F22-CAF6-4431-8886-EB066042FCC4}" dt="2024-03-13T17:57:51.796" v="16285" actId="20577"/>
          <ac:spMkLst>
            <pc:docMk/>
            <pc:sldMk cId="3296569799" sldId="5787"/>
            <ac:spMk id="28" creationId="{64066326-E771-49C4-8698-4BA1AA9B1927}"/>
          </ac:spMkLst>
        </pc:spChg>
        <pc:spChg chg="add mod">
          <ac:chgData name="Kondo Gnanvo" userId="138e8ee5-071e-4200-bbe9-20c101fa0b3f" providerId="ADAL" clId="{96C91F22-CAF6-4431-8886-EB066042FCC4}" dt="2024-03-13T17:58:33.602" v="16321" actId="20577"/>
          <ac:spMkLst>
            <pc:docMk/>
            <pc:sldMk cId="3296569799" sldId="5787"/>
            <ac:spMk id="29" creationId="{BC31299F-4E87-4A64-8DA0-DC1640D229B8}"/>
          </ac:spMkLst>
        </pc:spChg>
        <pc:spChg chg="add mod">
          <ac:chgData name="Kondo Gnanvo" userId="138e8ee5-071e-4200-bbe9-20c101fa0b3f" providerId="ADAL" clId="{96C91F22-CAF6-4431-8886-EB066042FCC4}" dt="2024-03-12T00:12:22.211" v="16061" actId="164"/>
          <ac:spMkLst>
            <pc:docMk/>
            <pc:sldMk cId="3296569799" sldId="5787"/>
            <ac:spMk id="30" creationId="{F90F4A42-EB31-4101-A61D-E63AC675F48B}"/>
          </ac:spMkLst>
        </pc:spChg>
        <pc:grpChg chg="add mod ord">
          <ac:chgData name="Kondo Gnanvo" userId="138e8ee5-071e-4200-bbe9-20c101fa0b3f" providerId="ADAL" clId="{96C91F22-CAF6-4431-8886-EB066042FCC4}" dt="2024-03-12T00:12:22.211" v="16061" actId="164"/>
          <ac:grpSpMkLst>
            <pc:docMk/>
            <pc:sldMk cId="3296569799" sldId="5787"/>
            <ac:grpSpMk id="10" creationId="{C0CD20A1-6F95-40F1-8113-D3F02412A956}"/>
          </ac:grpSpMkLst>
        </pc:grpChg>
        <pc:grpChg chg="add mod">
          <ac:chgData name="Kondo Gnanvo" userId="138e8ee5-071e-4200-bbe9-20c101fa0b3f" providerId="ADAL" clId="{96C91F22-CAF6-4431-8886-EB066042FCC4}" dt="2024-03-12T00:12:35.234" v="16062" actId="408"/>
          <ac:grpSpMkLst>
            <pc:docMk/>
            <pc:sldMk cId="3296569799" sldId="5787"/>
            <ac:grpSpMk id="16" creationId="{7D61A7F6-8384-4A28-B6A0-F50ED58372C7}"/>
          </ac:grpSpMkLst>
        </pc:grpChg>
        <pc:grpChg chg="add mod">
          <ac:chgData name="Kondo Gnanvo" userId="138e8ee5-071e-4200-bbe9-20c101fa0b3f" providerId="ADAL" clId="{96C91F22-CAF6-4431-8886-EB066042FCC4}" dt="2024-03-12T00:12:35.234" v="16062" actId="408"/>
          <ac:grpSpMkLst>
            <pc:docMk/>
            <pc:sldMk cId="3296569799" sldId="5787"/>
            <ac:grpSpMk id="31" creationId="{73485DC7-1801-47DC-AF8B-D3FBCE0595C3}"/>
          </ac:grpSpMkLst>
        </pc:grpChg>
        <pc:grpChg chg="add mod">
          <ac:chgData name="Kondo Gnanvo" userId="138e8ee5-071e-4200-bbe9-20c101fa0b3f" providerId="ADAL" clId="{96C91F22-CAF6-4431-8886-EB066042FCC4}" dt="2024-03-12T00:12:35.234" v="16062" actId="408"/>
          <ac:grpSpMkLst>
            <pc:docMk/>
            <pc:sldMk cId="3296569799" sldId="5787"/>
            <ac:grpSpMk id="32" creationId="{0C304A6A-050C-447E-91CE-50E13712D34B}"/>
          </ac:grpSpMkLst>
        </pc:grpChg>
        <pc:grpChg chg="add mod">
          <ac:chgData name="Kondo Gnanvo" userId="138e8ee5-071e-4200-bbe9-20c101fa0b3f" providerId="ADAL" clId="{96C91F22-CAF6-4431-8886-EB066042FCC4}" dt="2024-03-12T00:12:35.234" v="16062" actId="408"/>
          <ac:grpSpMkLst>
            <pc:docMk/>
            <pc:sldMk cId="3296569799" sldId="5787"/>
            <ac:grpSpMk id="33" creationId="{30302A14-07E8-4FA4-B399-144C1BF9A3D0}"/>
          </ac:grpSpMkLst>
        </pc:grpChg>
        <pc:grpChg chg="add mod">
          <ac:chgData name="Kondo Gnanvo" userId="138e8ee5-071e-4200-bbe9-20c101fa0b3f" providerId="ADAL" clId="{96C91F22-CAF6-4431-8886-EB066042FCC4}" dt="2024-03-12T00:12:35.234" v="16062" actId="408"/>
          <ac:grpSpMkLst>
            <pc:docMk/>
            <pc:sldMk cId="3296569799" sldId="5787"/>
            <ac:grpSpMk id="34" creationId="{34547D7C-C0EA-4F18-9D88-F47DF72FE52D}"/>
          </ac:grpSpMkLst>
        </pc:grpChg>
        <pc:grpChg chg="add mod">
          <ac:chgData name="Kondo Gnanvo" userId="138e8ee5-071e-4200-bbe9-20c101fa0b3f" providerId="ADAL" clId="{96C91F22-CAF6-4431-8886-EB066042FCC4}" dt="2024-03-12T00:18:01.184" v="16071" actId="164"/>
          <ac:grpSpMkLst>
            <pc:docMk/>
            <pc:sldMk cId="3296569799" sldId="5787"/>
            <ac:grpSpMk id="35" creationId="{F37894F2-11B6-4D28-BC25-D75028DA4053}"/>
          </ac:grpSpMkLst>
        </pc:grpChg>
      </pc:sldChg>
      <pc:sldChg chg="modSp add">
        <pc:chgData name="Kondo Gnanvo" userId="138e8ee5-071e-4200-bbe9-20c101fa0b3f" providerId="ADAL" clId="{96C91F22-CAF6-4431-8886-EB066042FCC4}" dt="2024-03-13T19:21:17.832" v="16690" actId="1037"/>
        <pc:sldMkLst>
          <pc:docMk/>
          <pc:sldMk cId="903105539" sldId="5788"/>
        </pc:sldMkLst>
        <pc:spChg chg="mod">
          <ac:chgData name="Kondo Gnanvo" userId="138e8ee5-071e-4200-bbe9-20c101fa0b3f" providerId="ADAL" clId="{96C91F22-CAF6-4431-8886-EB066042FCC4}" dt="2024-03-13T19:21:17.832" v="16690" actId="1037"/>
          <ac:spMkLst>
            <pc:docMk/>
            <pc:sldMk cId="903105539" sldId="5788"/>
            <ac:spMk id="8" creationId="{09A450E3-85AE-4321-9703-F229C800D39A}"/>
          </ac:spMkLst>
        </pc:spChg>
        <pc:spChg chg="mod">
          <ac:chgData name="Kondo Gnanvo" userId="138e8ee5-071e-4200-bbe9-20c101fa0b3f" providerId="ADAL" clId="{96C91F22-CAF6-4431-8886-EB066042FCC4}" dt="2024-03-13T19:20:59.551" v="16668" actId="404"/>
          <ac:spMkLst>
            <pc:docMk/>
            <pc:sldMk cId="903105539" sldId="5788"/>
            <ac:spMk id="31" creationId="{B747777A-819E-4555-9C29-6C63304DC83A}"/>
          </ac:spMkLst>
        </pc:spChg>
        <pc:spChg chg="mod">
          <ac:chgData name="Kondo Gnanvo" userId="138e8ee5-071e-4200-bbe9-20c101fa0b3f" providerId="ADAL" clId="{96C91F22-CAF6-4431-8886-EB066042FCC4}" dt="2024-03-13T19:19:14.945" v="16647" actId="1035"/>
          <ac:spMkLst>
            <pc:docMk/>
            <pc:sldMk cId="903105539" sldId="5788"/>
            <ac:spMk id="32" creationId="{3D679328-D76A-40B0-A9CE-B1028C3F89DD}"/>
          </ac:spMkLst>
        </pc:spChg>
        <pc:spChg chg="mod">
          <ac:chgData name="Kondo Gnanvo" userId="138e8ee5-071e-4200-bbe9-20c101fa0b3f" providerId="ADAL" clId="{96C91F22-CAF6-4431-8886-EB066042FCC4}" dt="2024-03-13T19:20:59.551" v="16668" actId="404"/>
          <ac:spMkLst>
            <pc:docMk/>
            <pc:sldMk cId="903105539" sldId="5788"/>
            <ac:spMk id="34" creationId="{2E05FBCF-F7EF-4C46-B06D-73F329A6EEBE}"/>
          </ac:spMkLst>
        </pc:spChg>
        <pc:grpChg chg="mod">
          <ac:chgData name="Kondo Gnanvo" userId="138e8ee5-071e-4200-bbe9-20c101fa0b3f" providerId="ADAL" clId="{96C91F22-CAF6-4431-8886-EB066042FCC4}" dt="2024-03-13T19:20:51.532" v="16666" actId="1076"/>
          <ac:grpSpMkLst>
            <pc:docMk/>
            <pc:sldMk cId="903105539" sldId="5788"/>
            <ac:grpSpMk id="6" creationId="{87C1B625-6577-405A-BFA0-F1FE99A4C8CC}"/>
          </ac:grpSpMkLst>
        </pc:grpChg>
        <pc:grpChg chg="mod">
          <ac:chgData name="Kondo Gnanvo" userId="138e8ee5-071e-4200-bbe9-20c101fa0b3f" providerId="ADAL" clId="{96C91F22-CAF6-4431-8886-EB066042FCC4}" dt="2024-03-13T19:21:17.832" v="16690" actId="1037"/>
          <ac:grpSpMkLst>
            <pc:docMk/>
            <pc:sldMk cId="903105539" sldId="5788"/>
            <ac:grpSpMk id="7" creationId="{D4CC61C6-F767-4AF7-8215-0575E88B3B4E}"/>
          </ac:grpSpMkLst>
        </pc:grpChg>
        <pc:grpChg chg="mod">
          <ac:chgData name="Kondo Gnanvo" userId="138e8ee5-071e-4200-bbe9-20c101fa0b3f" providerId="ADAL" clId="{96C91F22-CAF6-4431-8886-EB066042FCC4}" dt="2024-03-13T19:20:23.107" v="16654" actId="553"/>
          <ac:grpSpMkLst>
            <pc:docMk/>
            <pc:sldMk cId="903105539" sldId="5788"/>
            <ac:grpSpMk id="17" creationId="{C4DA4CCB-FE73-4107-B6AB-0D50CEF08B4E}"/>
          </ac:grpSpMkLst>
        </pc:grpChg>
        <pc:grpChg chg="mod">
          <ac:chgData name="Kondo Gnanvo" userId="138e8ee5-071e-4200-bbe9-20c101fa0b3f" providerId="ADAL" clId="{96C91F22-CAF6-4431-8886-EB066042FCC4}" dt="2024-03-13T19:20:23.107" v="16654" actId="553"/>
          <ac:grpSpMkLst>
            <pc:docMk/>
            <pc:sldMk cId="903105539" sldId="5788"/>
            <ac:grpSpMk id="28" creationId="{7C9A8579-7DEE-4B7C-924D-73F664F4B678}"/>
          </ac:grpSpMkLst>
        </pc:grpChg>
        <pc:grpChg chg="mod">
          <ac:chgData name="Kondo Gnanvo" userId="138e8ee5-071e-4200-bbe9-20c101fa0b3f" providerId="ADAL" clId="{96C91F22-CAF6-4431-8886-EB066042FCC4}" dt="2024-03-13T19:20:23.107" v="16654" actId="553"/>
          <ac:grpSpMkLst>
            <pc:docMk/>
            <pc:sldMk cId="903105539" sldId="5788"/>
            <ac:grpSpMk id="29" creationId="{9F4D1F29-82BA-4CA6-90D1-3B66277A5D49}"/>
          </ac:grpSpMkLst>
        </pc:grpChg>
        <pc:cxnChg chg="mod">
          <ac:chgData name="Kondo Gnanvo" userId="138e8ee5-071e-4200-bbe9-20c101fa0b3f" providerId="ADAL" clId="{96C91F22-CAF6-4431-8886-EB066042FCC4}" dt="2024-03-13T19:20:59.551" v="16668" actId="404"/>
          <ac:cxnSpMkLst>
            <pc:docMk/>
            <pc:sldMk cId="903105539" sldId="5788"/>
            <ac:cxnSpMk id="33" creationId="{237EF486-35F1-4A26-98D5-03FB4BD7CDAD}"/>
          </ac:cxnSpMkLst>
        </pc:cxnChg>
        <pc:cxnChg chg="mod">
          <ac:chgData name="Kondo Gnanvo" userId="138e8ee5-071e-4200-bbe9-20c101fa0b3f" providerId="ADAL" clId="{96C91F22-CAF6-4431-8886-EB066042FCC4}" dt="2024-03-13T19:20:59.551" v="16668" actId="404"/>
          <ac:cxnSpMkLst>
            <pc:docMk/>
            <pc:sldMk cId="903105539" sldId="5788"/>
            <ac:cxnSpMk id="35" creationId="{D69FC513-2DC4-48E8-86A8-5F25A47BCC49}"/>
          </ac:cxnSpMkLst>
        </pc:cxnChg>
      </pc:sldChg>
      <pc:sldMasterChg chg="addSldLayout delSldLayout">
        <pc:chgData name="Kondo Gnanvo" userId="138e8ee5-071e-4200-bbe9-20c101fa0b3f" providerId="ADAL" clId="{96C91F22-CAF6-4431-8886-EB066042FCC4}" dt="2024-03-13T18:00:02.706" v="16326" actId="2696"/>
        <pc:sldMasterMkLst>
          <pc:docMk/>
          <pc:sldMasterMk cId="544521178" sldId="2147483660"/>
        </pc:sldMasterMkLst>
        <pc:sldLayoutChg chg="add del">
          <pc:chgData name="Kondo Gnanvo" userId="138e8ee5-071e-4200-bbe9-20c101fa0b3f" providerId="ADAL" clId="{96C91F22-CAF6-4431-8886-EB066042FCC4}" dt="2024-03-13T18:00:02.706" v="16326" actId="2696"/>
          <pc:sldLayoutMkLst>
            <pc:docMk/>
            <pc:sldMasterMk cId="544521178" sldId="2147483660"/>
            <pc:sldLayoutMk cId="2137208569" sldId="2147483701"/>
          </pc:sldLayoutMkLst>
        </pc:sldLayoutChg>
      </pc:sldMasterChg>
    </pc:docChg>
  </pc:docChgLst>
  <pc:docChgLst>
    <pc:chgData name="Kondo Gnanvo" userId="138e8ee5-071e-4200-bbe9-20c101fa0b3f" providerId="ADAL" clId="{FBD3C221-A0CB-4439-BF86-EDB895B756A6}"/>
    <pc:docChg chg="undo redo custSel addSld delSld modSld sldOrd">
      <pc:chgData name="Kondo Gnanvo" userId="138e8ee5-071e-4200-bbe9-20c101fa0b3f" providerId="ADAL" clId="{FBD3C221-A0CB-4439-BF86-EDB895B756A6}" dt="2024-03-05T15:02:51.540" v="8668" actId="20577"/>
      <pc:docMkLst>
        <pc:docMk/>
      </pc:docMkLst>
      <pc:sldChg chg="delSp modSp">
        <pc:chgData name="Kondo Gnanvo" userId="138e8ee5-071e-4200-bbe9-20c101fa0b3f" providerId="ADAL" clId="{FBD3C221-A0CB-4439-BF86-EDB895B756A6}" dt="2024-03-05T15:02:51.540" v="8668" actId="20577"/>
        <pc:sldMkLst>
          <pc:docMk/>
          <pc:sldMk cId="3296281483" sldId="334"/>
        </pc:sldMkLst>
        <pc:spChg chg="mod">
          <ac:chgData name="Kondo Gnanvo" userId="138e8ee5-071e-4200-bbe9-20c101fa0b3f" providerId="ADAL" clId="{FBD3C221-A0CB-4439-BF86-EDB895B756A6}" dt="2024-03-05T15:02:51.540" v="8668" actId="20577"/>
          <ac:spMkLst>
            <pc:docMk/>
            <pc:sldMk cId="3296281483" sldId="334"/>
            <ac:spMk id="3" creationId="{E636F969-3FD3-0ED4-3913-51867AB88D56}"/>
          </ac:spMkLst>
        </pc:spChg>
        <pc:spChg chg="mod">
          <ac:chgData name="Kondo Gnanvo" userId="138e8ee5-071e-4200-bbe9-20c101fa0b3f" providerId="ADAL" clId="{FBD3C221-A0CB-4439-BF86-EDB895B756A6}" dt="2024-03-04T23:50:27.286" v="3267" actId="20577"/>
          <ac:spMkLst>
            <pc:docMk/>
            <pc:sldMk cId="3296281483" sldId="334"/>
            <ac:spMk id="4" creationId="{6F6027BB-F8DF-4E7A-8C64-58197D15C608}"/>
          </ac:spMkLst>
        </pc:spChg>
        <pc:spChg chg="mod">
          <ac:chgData name="Kondo Gnanvo" userId="138e8ee5-071e-4200-bbe9-20c101fa0b3f" providerId="ADAL" clId="{FBD3C221-A0CB-4439-BF86-EDB895B756A6}" dt="2024-03-04T23:50:22.273" v="3264" actId="20577"/>
          <ac:spMkLst>
            <pc:docMk/>
            <pc:sldMk cId="3296281483" sldId="334"/>
            <ac:spMk id="5" creationId="{319F2859-7A5A-4E6D-8EDF-9AA0127058BC}"/>
          </ac:spMkLst>
        </pc:spChg>
        <pc:spChg chg="mod">
          <ac:chgData name="Kondo Gnanvo" userId="138e8ee5-071e-4200-bbe9-20c101fa0b3f" providerId="ADAL" clId="{FBD3C221-A0CB-4439-BF86-EDB895B756A6}" dt="2024-03-04T23:50:50.720" v="3275" actId="20577"/>
          <ac:spMkLst>
            <pc:docMk/>
            <pc:sldMk cId="3296281483" sldId="334"/>
            <ac:spMk id="6" creationId="{FC9D0B17-90A3-43EE-A018-C9F5AE410DF5}"/>
          </ac:spMkLst>
        </pc:spChg>
        <pc:spChg chg="mod">
          <ac:chgData name="Kondo Gnanvo" userId="138e8ee5-071e-4200-bbe9-20c101fa0b3f" providerId="ADAL" clId="{FBD3C221-A0CB-4439-BF86-EDB895B756A6}" dt="2024-03-04T23:50:56.783" v="3277" actId="20577"/>
          <ac:spMkLst>
            <pc:docMk/>
            <pc:sldMk cId="3296281483" sldId="334"/>
            <ac:spMk id="7" creationId="{51044E29-B4EB-4B57-ABA6-F1BFE840FA92}"/>
          </ac:spMkLst>
        </pc:spChg>
        <pc:spChg chg="mod">
          <ac:chgData name="Kondo Gnanvo" userId="138e8ee5-071e-4200-bbe9-20c101fa0b3f" providerId="ADAL" clId="{FBD3C221-A0CB-4439-BF86-EDB895B756A6}" dt="2024-03-03T16:07:38.809" v="168" actId="20577"/>
          <ac:spMkLst>
            <pc:docMk/>
            <pc:sldMk cId="3296281483" sldId="334"/>
            <ac:spMk id="8" creationId="{687A8F2E-129E-494D-9874-585AE43AE7B5}"/>
          </ac:spMkLst>
        </pc:spChg>
        <pc:spChg chg="del mod">
          <ac:chgData name="Kondo Gnanvo" userId="138e8ee5-071e-4200-bbe9-20c101fa0b3f" providerId="ADAL" clId="{FBD3C221-A0CB-4439-BF86-EDB895B756A6}" dt="2024-03-03T16:06:26.816" v="163" actId="478"/>
          <ac:spMkLst>
            <pc:docMk/>
            <pc:sldMk cId="3296281483" sldId="334"/>
            <ac:spMk id="9" creationId="{A5436C83-7C24-4CA2-8369-47DE1DEDA113}"/>
          </ac:spMkLst>
        </pc:spChg>
        <pc:spChg chg="mod">
          <ac:chgData name="Kondo Gnanvo" userId="138e8ee5-071e-4200-bbe9-20c101fa0b3f" providerId="ADAL" clId="{FBD3C221-A0CB-4439-BF86-EDB895B756A6}" dt="2024-03-03T16:06:51.985" v="165" actId="465"/>
          <ac:spMkLst>
            <pc:docMk/>
            <pc:sldMk cId="3296281483" sldId="334"/>
            <ac:spMk id="10" creationId="{733AFB59-B692-40A8-8476-3BF74EFA331B}"/>
          </ac:spMkLst>
        </pc:spChg>
        <pc:spChg chg="del">
          <ac:chgData name="Kondo Gnanvo" userId="138e8ee5-071e-4200-bbe9-20c101fa0b3f" providerId="ADAL" clId="{FBD3C221-A0CB-4439-BF86-EDB895B756A6}" dt="2024-03-03T16:02:24.406" v="148" actId="478"/>
          <ac:spMkLst>
            <pc:docMk/>
            <pc:sldMk cId="3296281483" sldId="334"/>
            <ac:spMk id="11" creationId="{074B7E4A-47D6-48BE-86CE-5FCF6949AF13}"/>
          </ac:spMkLst>
        </pc:spChg>
      </pc:sldChg>
      <pc:sldChg chg="modSp">
        <pc:chgData name="Kondo Gnanvo" userId="138e8ee5-071e-4200-bbe9-20c101fa0b3f" providerId="ADAL" clId="{FBD3C221-A0CB-4439-BF86-EDB895B756A6}" dt="2024-03-04T23:32:33.636" v="2800" actId="1036"/>
        <pc:sldMkLst>
          <pc:docMk/>
          <pc:sldMk cId="553597436" sldId="520"/>
        </pc:sldMkLst>
        <pc:spChg chg="mod">
          <ac:chgData name="Kondo Gnanvo" userId="138e8ee5-071e-4200-bbe9-20c101fa0b3f" providerId="ADAL" clId="{FBD3C221-A0CB-4439-BF86-EDB895B756A6}" dt="2024-03-04T23:31:12.232" v="2774" actId="6549"/>
          <ac:spMkLst>
            <pc:docMk/>
            <pc:sldMk cId="553597436" sldId="520"/>
            <ac:spMk id="4" creationId="{EE1A2A0F-F73E-004D-868A-1A4D79DBE132}"/>
          </ac:spMkLst>
        </pc:spChg>
        <pc:spChg chg="mod">
          <ac:chgData name="Kondo Gnanvo" userId="138e8ee5-071e-4200-bbe9-20c101fa0b3f" providerId="ADAL" clId="{FBD3C221-A0CB-4439-BF86-EDB895B756A6}" dt="2024-03-04T23:32:33.636" v="2800" actId="1036"/>
          <ac:spMkLst>
            <pc:docMk/>
            <pc:sldMk cId="553597436" sldId="520"/>
            <ac:spMk id="13" creationId="{8D13EC63-917B-D26C-12EF-6465F0A65A44}"/>
          </ac:spMkLst>
        </pc:spChg>
        <pc:spChg chg="mod">
          <ac:chgData name="Kondo Gnanvo" userId="138e8ee5-071e-4200-bbe9-20c101fa0b3f" providerId="ADAL" clId="{FBD3C221-A0CB-4439-BF86-EDB895B756A6}" dt="2024-03-03T15:55:47.069" v="1" actId="6549"/>
          <ac:spMkLst>
            <pc:docMk/>
            <pc:sldMk cId="553597436" sldId="520"/>
            <ac:spMk id="38" creationId="{FAF653A7-2B0F-68CE-0090-41475B373628}"/>
          </ac:spMkLst>
        </pc:spChg>
      </pc:sldChg>
      <pc:sldChg chg="modSp ord">
        <pc:chgData name="Kondo Gnanvo" userId="138e8ee5-071e-4200-bbe9-20c101fa0b3f" providerId="ADAL" clId="{FBD3C221-A0CB-4439-BF86-EDB895B756A6}" dt="2024-03-04T23:11:02.767" v="2712"/>
        <pc:sldMkLst>
          <pc:docMk/>
          <pc:sldMk cId="973606841" sldId="556"/>
        </pc:sldMkLst>
        <pc:spChg chg="mod">
          <ac:chgData name="Kondo Gnanvo" userId="138e8ee5-071e-4200-bbe9-20c101fa0b3f" providerId="ADAL" clId="{FBD3C221-A0CB-4439-BF86-EDB895B756A6}" dt="2024-03-03T19:12:32.297" v="979" actId="400"/>
          <ac:spMkLst>
            <pc:docMk/>
            <pc:sldMk cId="973606841" sldId="556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FBD3C221-A0CB-4439-BF86-EDB895B756A6}" dt="2024-03-03T19:15:30.275" v="1003" actId="6549"/>
        <pc:sldMkLst>
          <pc:docMk/>
          <pc:sldMk cId="359896764" sldId="558"/>
        </pc:sldMkLst>
        <pc:spChg chg="mod">
          <ac:chgData name="Kondo Gnanvo" userId="138e8ee5-071e-4200-bbe9-20c101fa0b3f" providerId="ADAL" clId="{FBD3C221-A0CB-4439-BF86-EDB895B756A6}" dt="2024-03-03T19:15:30.275" v="1003" actId="6549"/>
          <ac:spMkLst>
            <pc:docMk/>
            <pc:sldMk cId="359896764" sldId="558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FBD3C221-A0CB-4439-BF86-EDB895B756A6}" dt="2024-03-03T19:15:15.699" v="1000"/>
        <pc:sldMkLst>
          <pc:docMk/>
          <pc:sldMk cId="1324691017" sldId="559"/>
        </pc:sldMkLst>
        <pc:spChg chg="mod">
          <ac:chgData name="Kondo Gnanvo" userId="138e8ee5-071e-4200-bbe9-20c101fa0b3f" providerId="ADAL" clId="{FBD3C221-A0CB-4439-BF86-EDB895B756A6}" dt="2024-03-03T19:15:15.699" v="1000"/>
          <ac:spMkLst>
            <pc:docMk/>
            <pc:sldMk cId="1324691017" sldId="559"/>
            <ac:spMk id="2" creationId="{E1639789-231B-0304-92A4-BE07F30A6C01}"/>
          </ac:spMkLst>
        </pc:spChg>
      </pc:sldChg>
      <pc:sldChg chg="addSp delSp modSp ord">
        <pc:chgData name="Kondo Gnanvo" userId="138e8ee5-071e-4200-bbe9-20c101fa0b3f" providerId="ADAL" clId="{FBD3C221-A0CB-4439-BF86-EDB895B756A6}" dt="2024-03-05T12:21:46.323" v="6666" actId="1038"/>
        <pc:sldMkLst>
          <pc:docMk/>
          <pc:sldMk cId="3600659891" sldId="563"/>
        </pc:sldMkLst>
        <pc:spChg chg="mod">
          <ac:chgData name="Kondo Gnanvo" userId="138e8ee5-071e-4200-bbe9-20c101fa0b3f" providerId="ADAL" clId="{FBD3C221-A0CB-4439-BF86-EDB895B756A6}" dt="2024-03-05T12:20:07.945" v="6643" actId="1076"/>
          <ac:spMkLst>
            <pc:docMk/>
            <pc:sldMk cId="3600659891" sldId="563"/>
            <ac:spMk id="2" creationId="{83D7F87F-4417-AE66-F0C1-881F752A1CE2}"/>
          </ac:spMkLst>
        </pc:spChg>
        <pc:spChg chg="mod">
          <ac:chgData name="Kondo Gnanvo" userId="138e8ee5-071e-4200-bbe9-20c101fa0b3f" providerId="ADAL" clId="{FBD3C221-A0CB-4439-BF86-EDB895B756A6}" dt="2024-03-05T12:19:28.677" v="6640" actId="1076"/>
          <ac:spMkLst>
            <pc:docMk/>
            <pc:sldMk cId="3600659891" sldId="563"/>
            <ac:spMk id="22" creationId="{79C94AB6-CE74-494B-9A19-48643C0930ED}"/>
          </ac:spMkLst>
        </pc:spChg>
        <pc:spChg chg="mod">
          <ac:chgData name="Kondo Gnanvo" userId="138e8ee5-071e-4200-bbe9-20c101fa0b3f" providerId="ADAL" clId="{FBD3C221-A0CB-4439-BF86-EDB895B756A6}" dt="2024-03-05T12:21:38.363" v="6661" actId="1076"/>
          <ac:spMkLst>
            <pc:docMk/>
            <pc:sldMk cId="3600659891" sldId="563"/>
            <ac:spMk id="258" creationId="{8C751073-5B2C-4363-846D-A443DEDEB917}"/>
          </ac:spMkLst>
        </pc:spChg>
        <pc:spChg chg="mod">
          <ac:chgData name="Kondo Gnanvo" userId="138e8ee5-071e-4200-bbe9-20c101fa0b3f" providerId="ADAL" clId="{FBD3C221-A0CB-4439-BF86-EDB895B756A6}" dt="2024-03-05T12:21:38.363" v="6661" actId="1076"/>
          <ac:spMkLst>
            <pc:docMk/>
            <pc:sldMk cId="3600659891" sldId="563"/>
            <ac:spMk id="259" creationId="{95A31FFF-B517-4606-9F6E-68B799369578}"/>
          </ac:spMkLst>
        </pc:spChg>
        <pc:spChg chg="mod topLvl">
          <ac:chgData name="Kondo Gnanvo" userId="138e8ee5-071e-4200-bbe9-20c101fa0b3f" providerId="ADAL" clId="{FBD3C221-A0CB-4439-BF86-EDB895B756A6}" dt="2024-03-05T12:21:46.323" v="6666" actId="1038"/>
          <ac:spMkLst>
            <pc:docMk/>
            <pc:sldMk cId="3600659891" sldId="563"/>
            <ac:spMk id="294" creationId="{67D81FE9-F00B-4407-905D-22E57413E033}"/>
          </ac:spMkLst>
        </pc:spChg>
        <pc:spChg chg="add">
          <ac:chgData name="Kondo Gnanvo" userId="138e8ee5-071e-4200-bbe9-20c101fa0b3f" providerId="ADAL" clId="{FBD3C221-A0CB-4439-BF86-EDB895B756A6}" dt="2024-03-04T23:53:34.437" v="3313"/>
          <ac:spMkLst>
            <pc:docMk/>
            <pc:sldMk cId="3600659891" sldId="563"/>
            <ac:spMk id="297" creationId="{BECFDCE4-5E8C-46EB-BAB5-149D65DF19A9}"/>
          </ac:spMkLst>
        </pc:spChg>
        <pc:grpChg chg="del mod">
          <ac:chgData name="Kondo Gnanvo" userId="138e8ee5-071e-4200-bbe9-20c101fa0b3f" providerId="ADAL" clId="{FBD3C221-A0CB-4439-BF86-EDB895B756A6}" dt="2024-03-05T12:19:58.548" v="6641" actId="165"/>
          <ac:grpSpMkLst>
            <pc:docMk/>
            <pc:sldMk cId="3600659891" sldId="563"/>
            <ac:grpSpMk id="3" creationId="{DB64548A-1D7C-4F96-9433-88D35F2A4837}"/>
          </ac:grpSpMkLst>
        </pc:grpChg>
        <pc:grpChg chg="add mod">
          <ac:chgData name="Kondo Gnanvo" userId="138e8ee5-071e-4200-bbe9-20c101fa0b3f" providerId="ADAL" clId="{FBD3C221-A0CB-4439-BF86-EDB895B756A6}" dt="2024-03-05T12:20:39.067" v="6647" actId="1076"/>
          <ac:grpSpMkLst>
            <pc:docMk/>
            <pc:sldMk cId="3600659891" sldId="563"/>
            <ac:grpSpMk id="5" creationId="{5EB93BCD-A36C-4AB0-8FEE-551EC392C5BE}"/>
          </ac:grpSpMkLst>
        </pc:grpChg>
        <pc:grpChg chg="mod topLvl">
          <ac:chgData name="Kondo Gnanvo" userId="138e8ee5-071e-4200-bbe9-20c101fa0b3f" providerId="ADAL" clId="{FBD3C221-A0CB-4439-BF86-EDB895B756A6}" dt="2024-03-05T12:20:25.286" v="6644" actId="164"/>
          <ac:grpSpMkLst>
            <pc:docMk/>
            <pc:sldMk cId="3600659891" sldId="563"/>
            <ac:grpSpMk id="14" creationId="{E45BE03C-B562-4278-B667-BE3D5E6C5B01}"/>
          </ac:grpSpMkLst>
        </pc:grpChg>
        <pc:grpChg chg="mod topLvl">
          <ac:chgData name="Kondo Gnanvo" userId="138e8ee5-071e-4200-bbe9-20c101fa0b3f" providerId="ADAL" clId="{FBD3C221-A0CB-4439-BF86-EDB895B756A6}" dt="2024-03-05T12:20:25.286" v="6644" actId="164"/>
          <ac:grpSpMkLst>
            <pc:docMk/>
            <pc:sldMk cId="3600659891" sldId="563"/>
            <ac:grpSpMk id="237" creationId="{3F94ABAA-45E6-4A69-851E-02092A48C1B9}"/>
          </ac:grpSpMkLst>
        </pc:grpChg>
        <pc:grpChg chg="mod topLvl">
          <ac:chgData name="Kondo Gnanvo" userId="138e8ee5-071e-4200-bbe9-20c101fa0b3f" providerId="ADAL" clId="{FBD3C221-A0CB-4439-BF86-EDB895B756A6}" dt="2024-03-05T12:20:25.286" v="6644" actId="164"/>
          <ac:grpSpMkLst>
            <pc:docMk/>
            <pc:sldMk cId="3600659891" sldId="563"/>
            <ac:grpSpMk id="255" creationId="{AABC2078-346C-4151-89E0-483B4DAC07B9}"/>
          </ac:grpSpMkLst>
        </pc:grpChg>
        <pc:grpChg chg="add mod ord">
          <ac:chgData name="Kondo Gnanvo" userId="138e8ee5-071e-4200-bbe9-20c101fa0b3f" providerId="ADAL" clId="{FBD3C221-A0CB-4439-BF86-EDB895B756A6}" dt="2024-03-05T12:20:54.646" v="6652" actId="1076"/>
          <ac:grpSpMkLst>
            <pc:docMk/>
            <pc:sldMk cId="3600659891" sldId="563"/>
            <ac:grpSpMk id="298" creationId="{A9860A31-233E-483E-90DF-48A5C9D8E58C}"/>
          </ac:grpSpMkLst>
        </pc:grpChg>
        <pc:picChg chg="del">
          <ac:chgData name="Kondo Gnanvo" userId="138e8ee5-071e-4200-bbe9-20c101fa0b3f" providerId="ADAL" clId="{FBD3C221-A0CB-4439-BF86-EDB895B756A6}" dt="2024-03-03T21:26:26.600" v="1595" actId="478"/>
          <ac:picMkLst>
            <pc:docMk/>
            <pc:sldMk cId="3600659891" sldId="563"/>
            <ac:picMk id="13" creationId="{57923608-C6A7-4DE6-A064-0988BD3C37D1}"/>
          </ac:picMkLst>
        </pc:picChg>
        <pc:picChg chg="add del mod">
          <ac:chgData name="Kondo Gnanvo" userId="138e8ee5-071e-4200-bbe9-20c101fa0b3f" providerId="ADAL" clId="{FBD3C221-A0CB-4439-BF86-EDB895B756A6}" dt="2024-03-05T12:05:17.120" v="6214" actId="478"/>
          <ac:picMkLst>
            <pc:docMk/>
            <pc:sldMk cId="3600659891" sldId="563"/>
            <ac:picMk id="296" creationId="{BFA0AD90-2301-40AF-9CF1-996C683AC61C}"/>
          </ac:picMkLst>
        </pc:picChg>
        <pc:cxnChg chg="mod topLvl">
          <ac:chgData name="Kondo Gnanvo" userId="138e8ee5-071e-4200-bbe9-20c101fa0b3f" providerId="ADAL" clId="{FBD3C221-A0CB-4439-BF86-EDB895B756A6}" dt="2024-03-05T12:20:54.646" v="6652" actId="1076"/>
          <ac:cxnSpMkLst>
            <pc:docMk/>
            <pc:sldMk cId="3600659891" sldId="563"/>
            <ac:cxnSpMk id="295" creationId="{04941F6A-8C3B-4779-9CB6-732E525E3CB5}"/>
          </ac:cxnSpMkLst>
        </pc:cxnChg>
      </pc:sldChg>
      <pc:sldChg chg="addSp delSp modSp">
        <pc:chgData name="Kondo Gnanvo" userId="138e8ee5-071e-4200-bbe9-20c101fa0b3f" providerId="ADAL" clId="{FBD3C221-A0CB-4439-BF86-EDB895B756A6}" dt="2024-03-05T12:48:38.529" v="7954" actId="1076"/>
        <pc:sldMkLst>
          <pc:docMk/>
          <pc:sldMk cId="1035909708" sldId="564"/>
        </pc:sldMkLst>
        <pc:spChg chg="add del mod">
          <ac:chgData name="Kondo Gnanvo" userId="138e8ee5-071e-4200-bbe9-20c101fa0b3f" providerId="ADAL" clId="{FBD3C221-A0CB-4439-BF86-EDB895B756A6}" dt="2024-03-04T23:14:14.487" v="2724" actId="478"/>
          <ac:spMkLst>
            <pc:docMk/>
            <pc:sldMk cId="1035909708" sldId="564"/>
            <ac:spMk id="4" creationId="{DFF866AF-52B1-42D3-9ECD-2E6E4642493C}"/>
          </ac:spMkLst>
        </pc:spChg>
        <pc:spChg chg="mod">
          <ac:chgData name="Kondo Gnanvo" userId="138e8ee5-071e-4200-bbe9-20c101fa0b3f" providerId="ADAL" clId="{FBD3C221-A0CB-4439-BF86-EDB895B756A6}" dt="2024-03-05T12:48:19.354" v="7953" actId="1076"/>
          <ac:spMkLst>
            <pc:docMk/>
            <pc:sldMk cId="1035909708" sldId="564"/>
            <ac:spMk id="10" creationId="{54D5BF65-A284-4E4B-89EC-38B32DF9D53F}"/>
          </ac:spMkLst>
        </pc:spChg>
        <pc:spChg chg="mod">
          <ac:chgData name="Kondo Gnanvo" userId="138e8ee5-071e-4200-bbe9-20c101fa0b3f" providerId="ADAL" clId="{FBD3C221-A0CB-4439-BF86-EDB895B756A6}" dt="2024-03-04T23:33:37.387" v="2823" actId="14100"/>
          <ac:spMkLst>
            <pc:docMk/>
            <pc:sldMk cId="1035909708" sldId="564"/>
            <ac:spMk id="26" creationId="{057E0214-57A5-42EB-83B8-D0ECF157BD71}"/>
          </ac:spMkLst>
        </pc:spChg>
        <pc:spChg chg="mod">
          <ac:chgData name="Kondo Gnanvo" userId="138e8ee5-071e-4200-bbe9-20c101fa0b3f" providerId="ADAL" clId="{FBD3C221-A0CB-4439-BF86-EDB895B756A6}" dt="2024-03-03T20:00:20.735" v="1054" actId="1076"/>
          <ac:spMkLst>
            <pc:docMk/>
            <pc:sldMk cId="1035909708" sldId="564"/>
            <ac:spMk id="57" creationId="{CABBEDDE-7994-471A-86F7-5FF88E6B2D8C}"/>
          </ac:spMkLst>
        </pc:spChg>
        <pc:spChg chg="add del mod">
          <ac:chgData name="Kondo Gnanvo" userId="138e8ee5-071e-4200-bbe9-20c101fa0b3f" providerId="ADAL" clId="{FBD3C221-A0CB-4439-BF86-EDB895B756A6}" dt="2024-03-04T23:40:41" v="3148" actId="478"/>
          <ac:spMkLst>
            <pc:docMk/>
            <pc:sldMk cId="1035909708" sldId="564"/>
            <ac:spMk id="98" creationId="{8F9FCFDE-B9D3-40AC-B7F7-345DB36DD710}"/>
          </ac:spMkLst>
        </pc:spChg>
        <pc:spChg chg="add del mod">
          <ac:chgData name="Kondo Gnanvo" userId="138e8ee5-071e-4200-bbe9-20c101fa0b3f" providerId="ADAL" clId="{FBD3C221-A0CB-4439-BF86-EDB895B756A6}" dt="2024-03-04T23:43:32.965" v="3213" actId="478"/>
          <ac:spMkLst>
            <pc:docMk/>
            <pc:sldMk cId="1035909708" sldId="564"/>
            <ac:spMk id="99" creationId="{AF3019DB-995D-4233-8B07-298B96D64959}"/>
          </ac:spMkLst>
        </pc:spChg>
        <pc:spChg chg="add mod">
          <ac:chgData name="Kondo Gnanvo" userId="138e8ee5-071e-4200-bbe9-20c101fa0b3f" providerId="ADAL" clId="{FBD3C221-A0CB-4439-BF86-EDB895B756A6}" dt="2024-03-05T12:47:08.957" v="7939" actId="14100"/>
          <ac:spMkLst>
            <pc:docMk/>
            <pc:sldMk cId="1035909708" sldId="564"/>
            <ac:spMk id="100" creationId="{55358365-8B13-499B-A477-A22736798BFE}"/>
          </ac:spMkLst>
        </pc:spChg>
        <pc:spChg chg="add mod">
          <ac:chgData name="Kondo Gnanvo" userId="138e8ee5-071e-4200-bbe9-20c101fa0b3f" providerId="ADAL" clId="{FBD3C221-A0CB-4439-BF86-EDB895B756A6}" dt="2024-03-03T20:02:03.471" v="1136" actId="164"/>
          <ac:spMkLst>
            <pc:docMk/>
            <pc:sldMk cId="1035909708" sldId="564"/>
            <ac:spMk id="101" creationId="{FEF95C97-EC4B-45F3-8F54-7F6AB190A129}"/>
          </ac:spMkLst>
        </pc:spChg>
        <pc:spChg chg="add mod">
          <ac:chgData name="Kondo Gnanvo" userId="138e8ee5-071e-4200-bbe9-20c101fa0b3f" providerId="ADAL" clId="{FBD3C221-A0CB-4439-BF86-EDB895B756A6}" dt="2024-03-05T12:45:25.016" v="7886" actId="20577"/>
          <ac:spMkLst>
            <pc:docMk/>
            <pc:sldMk cId="1035909708" sldId="564"/>
            <ac:spMk id="103" creationId="{18222B93-8280-40D7-9069-94186AD24BB4}"/>
          </ac:spMkLst>
        </pc:spChg>
        <pc:spChg chg="mod">
          <ac:chgData name="Kondo Gnanvo" userId="138e8ee5-071e-4200-bbe9-20c101fa0b3f" providerId="ADAL" clId="{FBD3C221-A0CB-4439-BF86-EDB895B756A6}" dt="2024-03-04T23:45:08.849" v="3224" actId="255"/>
          <ac:spMkLst>
            <pc:docMk/>
            <pc:sldMk cId="1035909708" sldId="564"/>
            <ac:spMk id="104" creationId="{FD734480-B044-48A0-9CF4-470E711ED877}"/>
          </ac:spMkLst>
        </pc:spChg>
        <pc:spChg chg="add mod">
          <ac:chgData name="Kondo Gnanvo" userId="138e8ee5-071e-4200-bbe9-20c101fa0b3f" providerId="ADAL" clId="{FBD3C221-A0CB-4439-BF86-EDB895B756A6}" dt="2024-03-04T23:52:12.919" v="3279" actId="20577"/>
          <ac:spMkLst>
            <pc:docMk/>
            <pc:sldMk cId="1035909708" sldId="564"/>
            <ac:spMk id="105" creationId="{DBF254BC-D156-425F-82E1-82C5323A8264}"/>
          </ac:spMkLst>
        </pc:spChg>
        <pc:spChg chg="del">
          <ac:chgData name="Kondo Gnanvo" userId="138e8ee5-071e-4200-bbe9-20c101fa0b3f" providerId="ADAL" clId="{FBD3C221-A0CB-4439-BF86-EDB895B756A6}" dt="2024-03-03T16:45:46.879" v="541" actId="478"/>
          <ac:spMkLst>
            <pc:docMk/>
            <pc:sldMk cId="1035909708" sldId="564"/>
            <ac:spMk id="294" creationId="{67D81FE9-F00B-4407-905D-22E57413E033}"/>
          </ac:spMkLst>
        </pc:spChg>
        <pc:grpChg chg="add del mod">
          <ac:chgData name="Kondo Gnanvo" userId="138e8ee5-071e-4200-bbe9-20c101fa0b3f" providerId="ADAL" clId="{FBD3C221-A0CB-4439-BF86-EDB895B756A6}" dt="2024-03-03T19:57:58.672" v="1041" actId="478"/>
          <ac:grpSpMkLst>
            <pc:docMk/>
            <pc:sldMk cId="1035909708" sldId="564"/>
            <ac:grpSpMk id="5" creationId="{16338075-0718-41CB-8BAC-2D0AF447C678}"/>
          </ac:grpSpMkLst>
        </pc:grpChg>
        <pc:grpChg chg="add mod">
          <ac:chgData name="Kondo Gnanvo" userId="138e8ee5-071e-4200-bbe9-20c101fa0b3f" providerId="ADAL" clId="{FBD3C221-A0CB-4439-BF86-EDB895B756A6}" dt="2024-03-05T12:47:48.344" v="7945" actId="1076"/>
          <ac:grpSpMkLst>
            <pc:docMk/>
            <pc:sldMk cId="1035909708" sldId="564"/>
            <ac:grpSpMk id="8" creationId="{3BBD0B00-C0B4-4891-AE48-C754B12528C5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9" creationId="{9EEAAB95-8193-4921-B588-F8447884538A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11" creationId="{62A8BFAE-03C9-4D71-9B2E-1B71B00C1D46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15" creationId="{11A37678-CD4D-4108-A0AF-2A56D75D3215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34" creationId="{251F2F65-B79F-4CEA-B994-52DDE4591C4C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35" creationId="{24C44E22-157B-46BA-B674-92692F5FECB1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37" creationId="{A6063291-376D-4A38-8D37-4F8474CC0437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38" creationId="{D0A2FF1D-3AF8-4863-9B5C-BA0EEF91A80B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42" creationId="{7C577941-51CF-4B5A-B27A-DF8E770C39AA}"/>
          </ac:grpSpMkLst>
        </pc:grpChg>
        <pc:grpChg chg="mod">
          <ac:chgData name="Kondo Gnanvo" userId="138e8ee5-071e-4200-bbe9-20c101fa0b3f" providerId="ADAL" clId="{FBD3C221-A0CB-4439-BF86-EDB895B756A6}" dt="2024-03-04T23:37:16.054" v="3042" actId="553"/>
          <ac:grpSpMkLst>
            <pc:docMk/>
            <pc:sldMk cId="1035909708" sldId="564"/>
            <ac:grpSpMk id="43" creationId="{CD043F06-076E-4A40-BC99-AEF42D3DD846}"/>
          </ac:grpSpMkLst>
        </pc:grpChg>
        <pc:grpChg chg="add del mod">
          <ac:chgData name="Kondo Gnanvo" userId="138e8ee5-071e-4200-bbe9-20c101fa0b3f" providerId="ADAL" clId="{FBD3C221-A0CB-4439-BF86-EDB895B756A6}" dt="2024-03-04T23:13:30.822" v="2716" actId="478"/>
          <ac:grpSpMkLst>
            <pc:docMk/>
            <pc:sldMk cId="1035909708" sldId="564"/>
            <ac:grpSpMk id="52" creationId="{53A7F335-03CE-4C42-B8A7-6C0AB397B0DE}"/>
          </ac:grpSpMkLst>
        </pc:grpChg>
        <pc:grpChg chg="add del mod">
          <ac:chgData name="Kondo Gnanvo" userId="138e8ee5-071e-4200-bbe9-20c101fa0b3f" providerId="ADAL" clId="{FBD3C221-A0CB-4439-BF86-EDB895B756A6}" dt="2024-03-03T20:12:49.218" v="1315" actId="478"/>
          <ac:grpSpMkLst>
            <pc:docMk/>
            <pc:sldMk cId="1035909708" sldId="564"/>
            <ac:grpSpMk id="100" creationId="{C254C8D8-8436-4F66-BD7F-2C169948AF58}"/>
          </ac:grpSpMkLst>
        </pc:grpChg>
        <pc:grpChg chg="add mod">
          <ac:chgData name="Kondo Gnanvo" userId="138e8ee5-071e-4200-bbe9-20c101fa0b3f" providerId="ADAL" clId="{FBD3C221-A0CB-4439-BF86-EDB895B756A6}" dt="2024-03-05T12:48:38.529" v="7954" actId="1076"/>
          <ac:grpSpMkLst>
            <pc:docMk/>
            <pc:sldMk cId="1035909708" sldId="564"/>
            <ac:grpSpMk id="101" creationId="{7666F431-86AA-455C-8B52-33968549BF7B}"/>
          </ac:grpSpMkLst>
        </pc:grpChg>
        <pc:picChg chg="add del mod">
          <ac:chgData name="Kondo Gnanvo" userId="138e8ee5-071e-4200-bbe9-20c101fa0b3f" providerId="ADAL" clId="{FBD3C221-A0CB-4439-BF86-EDB895B756A6}" dt="2024-03-03T19:57:35.004" v="1036" actId="478"/>
          <ac:picMkLst>
            <pc:docMk/>
            <pc:sldMk cId="1035909708" sldId="564"/>
            <ac:picMk id="3" creationId="{F904B80B-8054-4300-AF4D-C6B28B5138C0}"/>
          </ac:picMkLst>
        </pc:picChg>
        <pc:picChg chg="add del mod">
          <ac:chgData name="Kondo Gnanvo" userId="138e8ee5-071e-4200-bbe9-20c101fa0b3f" providerId="ADAL" clId="{FBD3C221-A0CB-4439-BF86-EDB895B756A6}" dt="2024-03-04T23:41:44.826" v="3186" actId="478"/>
          <ac:picMkLst>
            <pc:docMk/>
            <pc:sldMk cId="1035909708" sldId="564"/>
            <ac:picMk id="6" creationId="{9F36A037-E54A-4022-9296-DF6EE1DD46A5}"/>
          </ac:picMkLst>
        </pc:picChg>
        <pc:picChg chg="add del mod">
          <ac:chgData name="Kondo Gnanvo" userId="138e8ee5-071e-4200-bbe9-20c101fa0b3f" providerId="ADAL" clId="{FBD3C221-A0CB-4439-BF86-EDB895B756A6}" dt="2024-03-03T19:59:10.306" v="1043" actId="478"/>
          <ac:picMkLst>
            <pc:docMk/>
            <pc:sldMk cId="1035909708" sldId="564"/>
            <ac:picMk id="98" creationId="{1229E8C6-6783-4D89-A5A8-B0434A24973B}"/>
          </ac:picMkLst>
        </pc:picChg>
        <pc:picChg chg="add mod">
          <ac:chgData name="Kondo Gnanvo" userId="138e8ee5-071e-4200-bbe9-20c101fa0b3f" providerId="ADAL" clId="{FBD3C221-A0CB-4439-BF86-EDB895B756A6}" dt="2024-03-03T20:02:03.471" v="1136" actId="164"/>
          <ac:picMkLst>
            <pc:docMk/>
            <pc:sldMk cId="1035909708" sldId="564"/>
            <ac:picMk id="99" creationId="{011853B2-F772-4CCB-8132-4C3CE37CFDE8}"/>
          </ac:picMkLst>
        </pc:picChg>
        <pc:picChg chg="mod">
          <ac:chgData name="Kondo Gnanvo" userId="138e8ee5-071e-4200-bbe9-20c101fa0b3f" providerId="ADAL" clId="{FBD3C221-A0CB-4439-BF86-EDB895B756A6}" dt="2024-03-05T12:45:36.587" v="7887" actId="1076"/>
          <ac:picMkLst>
            <pc:docMk/>
            <pc:sldMk cId="1035909708" sldId="564"/>
            <ac:picMk id="102" creationId="{5945E571-A705-46A4-ACBA-23E7F8882D64}"/>
          </ac:picMkLst>
        </pc:picChg>
        <pc:cxnChg chg="mod">
          <ac:chgData name="Kondo Gnanvo" userId="138e8ee5-071e-4200-bbe9-20c101fa0b3f" providerId="ADAL" clId="{FBD3C221-A0CB-4439-BF86-EDB895B756A6}" dt="2024-03-04T23:33:37.387" v="2823" actId="14100"/>
          <ac:cxnSpMkLst>
            <pc:docMk/>
            <pc:sldMk cId="1035909708" sldId="564"/>
            <ac:cxnSpMk id="25" creationId="{99F4A7E6-53B1-465E-B745-6427FE99850C}"/>
          </ac:cxnSpMkLst>
        </pc:cxnChg>
      </pc:sldChg>
      <pc:sldChg chg="addSp delSp modSp ord">
        <pc:chgData name="Kondo Gnanvo" userId="138e8ee5-071e-4200-bbe9-20c101fa0b3f" providerId="ADAL" clId="{FBD3C221-A0CB-4439-BF86-EDB895B756A6}" dt="2024-03-05T13:08:11.088" v="8631" actId="1076"/>
        <pc:sldMkLst>
          <pc:docMk/>
          <pc:sldMk cId="316806946" sldId="567"/>
        </pc:sldMkLst>
        <pc:spChg chg="mod">
          <ac:chgData name="Kondo Gnanvo" userId="138e8ee5-071e-4200-bbe9-20c101fa0b3f" providerId="ADAL" clId="{FBD3C221-A0CB-4439-BF86-EDB895B756A6}" dt="2024-03-03T17:21:33.894" v="829" actId="20577"/>
          <ac:spMkLst>
            <pc:docMk/>
            <pc:sldMk cId="316806946" sldId="567"/>
            <ac:spMk id="2" creationId="{83D7F87F-4417-AE66-F0C1-881F752A1CE2}"/>
          </ac:spMkLst>
        </pc:spChg>
        <pc:spChg chg="add">
          <ac:chgData name="Kondo Gnanvo" userId="138e8ee5-071e-4200-bbe9-20c101fa0b3f" providerId="ADAL" clId="{FBD3C221-A0CB-4439-BF86-EDB895B756A6}" dt="2024-03-05T00:00:51.199" v="3316"/>
          <ac:spMkLst>
            <pc:docMk/>
            <pc:sldMk cId="316806946" sldId="567"/>
            <ac:spMk id="5" creationId="{8E3C8C72-C6BF-4904-8FFD-F58ADA60B414}"/>
          </ac:spMkLst>
        </pc:spChg>
        <pc:spChg chg="add mod">
          <ac:chgData name="Kondo Gnanvo" userId="138e8ee5-071e-4200-bbe9-20c101fa0b3f" providerId="ADAL" clId="{FBD3C221-A0CB-4439-BF86-EDB895B756A6}" dt="2024-03-05T13:07:46.382" v="8623" actId="1076"/>
          <ac:spMkLst>
            <pc:docMk/>
            <pc:sldMk cId="316806946" sldId="567"/>
            <ac:spMk id="6" creationId="{A4FA8424-B3C1-446D-9D2B-FC4036B1F31F}"/>
          </ac:spMkLst>
        </pc:spChg>
        <pc:spChg chg="del">
          <ac:chgData name="Kondo Gnanvo" userId="138e8ee5-071e-4200-bbe9-20c101fa0b3f" providerId="ADAL" clId="{FBD3C221-A0CB-4439-BF86-EDB895B756A6}" dt="2024-03-03T17:19:34.611" v="790" actId="478"/>
          <ac:spMkLst>
            <pc:docMk/>
            <pc:sldMk cId="316806946" sldId="567"/>
            <ac:spMk id="115" creationId="{6F0DD10D-6CA8-4725-AECD-DB2B097DC738}"/>
          </ac:spMkLst>
        </pc:spChg>
        <pc:spChg chg="del mod">
          <ac:chgData name="Kondo Gnanvo" userId="138e8ee5-071e-4200-bbe9-20c101fa0b3f" providerId="ADAL" clId="{FBD3C221-A0CB-4439-BF86-EDB895B756A6}" dt="2024-03-03T17:19:38.634" v="791" actId="478"/>
          <ac:spMkLst>
            <pc:docMk/>
            <pc:sldMk cId="316806946" sldId="567"/>
            <ac:spMk id="116" creationId="{E5E69FE5-BC1A-41C0-899A-DDA2D9029182}"/>
          </ac:spMkLst>
        </pc:spChg>
        <pc:grpChg chg="del mod">
          <ac:chgData name="Kondo Gnanvo" userId="138e8ee5-071e-4200-bbe9-20c101fa0b3f" providerId="ADAL" clId="{FBD3C221-A0CB-4439-BF86-EDB895B756A6}" dt="2024-03-03T17:19:31.830" v="789" actId="478"/>
          <ac:grpSpMkLst>
            <pc:docMk/>
            <pc:sldMk cId="316806946" sldId="567"/>
            <ac:grpSpMk id="114" creationId="{76E6AF91-91A6-42F2-BEC9-D6792FBC5F94}"/>
          </ac:grpSpMkLst>
        </pc:grpChg>
        <pc:picChg chg="add mod">
          <ac:chgData name="Kondo Gnanvo" userId="138e8ee5-071e-4200-bbe9-20c101fa0b3f" providerId="ADAL" clId="{FBD3C221-A0CB-4439-BF86-EDB895B756A6}" dt="2024-03-05T13:08:11.088" v="8631" actId="1076"/>
          <ac:picMkLst>
            <pc:docMk/>
            <pc:sldMk cId="316806946" sldId="567"/>
            <ac:picMk id="3" creationId="{C29E6846-D862-4984-8629-2B2BAE997F1D}"/>
          </ac:picMkLst>
        </pc:picChg>
        <pc:picChg chg="add mod">
          <ac:chgData name="Kondo Gnanvo" userId="138e8ee5-071e-4200-bbe9-20c101fa0b3f" providerId="ADAL" clId="{FBD3C221-A0CB-4439-BF86-EDB895B756A6}" dt="2024-03-05T13:08:09.368" v="8630" actId="1076"/>
          <ac:picMkLst>
            <pc:docMk/>
            <pc:sldMk cId="316806946" sldId="567"/>
            <ac:picMk id="4" creationId="{4BE6B726-B027-4552-BEB9-500EFBAC4FCA}"/>
          </ac:picMkLst>
        </pc:picChg>
        <pc:picChg chg="add del mod">
          <ac:chgData name="Kondo Gnanvo" userId="138e8ee5-071e-4200-bbe9-20c101fa0b3f" providerId="ADAL" clId="{FBD3C221-A0CB-4439-BF86-EDB895B756A6}" dt="2024-03-03T19:20:29.610" v="1006" actId="478"/>
          <ac:picMkLst>
            <pc:docMk/>
            <pc:sldMk cId="316806946" sldId="567"/>
            <ac:picMk id="13" creationId="{717B4A2B-B820-4CA3-A803-D2F80AC01FCA}"/>
          </ac:picMkLst>
        </pc:picChg>
        <pc:picChg chg="add del mod">
          <ac:chgData name="Kondo Gnanvo" userId="138e8ee5-071e-4200-bbe9-20c101fa0b3f" providerId="ADAL" clId="{FBD3C221-A0CB-4439-BF86-EDB895B756A6}" dt="2024-03-03T19:20:29.610" v="1006" actId="478"/>
          <ac:picMkLst>
            <pc:docMk/>
            <pc:sldMk cId="316806946" sldId="567"/>
            <ac:picMk id="14" creationId="{F3848CC7-5B18-42D3-981E-96399B886CC3}"/>
          </ac:picMkLst>
        </pc:picChg>
      </pc:sldChg>
      <pc:sldChg chg="addSp delSp modSp">
        <pc:chgData name="Kondo Gnanvo" userId="138e8ee5-071e-4200-bbe9-20c101fa0b3f" providerId="ADAL" clId="{FBD3C221-A0CB-4439-BF86-EDB895B756A6}" dt="2024-03-05T12:42:30.750" v="7738" actId="20577"/>
        <pc:sldMkLst>
          <pc:docMk/>
          <pc:sldMk cId="1498479562" sldId="570"/>
        </pc:sldMkLst>
        <pc:spChg chg="mod">
          <ac:chgData name="Kondo Gnanvo" userId="138e8ee5-071e-4200-bbe9-20c101fa0b3f" providerId="ADAL" clId="{FBD3C221-A0CB-4439-BF86-EDB895B756A6}" dt="2024-03-04T23:52:42.210" v="3294" actId="20577"/>
          <ac:spMkLst>
            <pc:docMk/>
            <pc:sldMk cId="1498479562" sldId="570"/>
            <ac:spMk id="2" creationId="{83D7F87F-4417-AE66-F0C1-881F752A1CE2}"/>
          </ac:spMkLst>
        </pc:spChg>
        <pc:spChg chg="add del">
          <ac:chgData name="Kondo Gnanvo" userId="138e8ee5-071e-4200-bbe9-20c101fa0b3f" providerId="ADAL" clId="{FBD3C221-A0CB-4439-BF86-EDB895B756A6}" dt="2024-03-05T12:30:46.749" v="7159"/>
          <ac:spMkLst>
            <pc:docMk/>
            <pc:sldMk cId="1498479562" sldId="570"/>
            <ac:spMk id="3" creationId="{FA531A46-2D4A-42FB-8595-E7C0F8771563}"/>
          </ac:spMkLst>
        </pc:spChg>
        <pc:spChg chg="mod">
          <ac:chgData name="Kondo Gnanvo" userId="138e8ee5-071e-4200-bbe9-20c101fa0b3f" providerId="ADAL" clId="{FBD3C221-A0CB-4439-BF86-EDB895B756A6}" dt="2024-03-03T16:42:03.979" v="510" actId="164"/>
          <ac:spMkLst>
            <pc:docMk/>
            <pc:sldMk cId="1498479562" sldId="570"/>
            <ac:spMk id="9" creationId="{35FCD548-48C7-4271-83D1-415ED65230A3}"/>
          </ac:spMkLst>
        </pc:spChg>
        <pc:spChg chg="del">
          <ac:chgData name="Kondo Gnanvo" userId="138e8ee5-071e-4200-bbe9-20c101fa0b3f" providerId="ADAL" clId="{FBD3C221-A0CB-4439-BF86-EDB895B756A6}" dt="2024-03-05T12:29:52.039" v="7149" actId="478"/>
          <ac:spMkLst>
            <pc:docMk/>
            <pc:sldMk cId="1498479562" sldId="570"/>
            <ac:spMk id="22" creationId="{C9851C64-DCEC-4B98-813E-0389DEE54B8A}"/>
          </ac:spMkLst>
        </pc:spChg>
        <pc:spChg chg="mod">
          <ac:chgData name="Kondo Gnanvo" userId="138e8ee5-071e-4200-bbe9-20c101fa0b3f" providerId="ADAL" clId="{FBD3C221-A0CB-4439-BF86-EDB895B756A6}" dt="2024-03-05T12:31:30.769" v="7181" actId="404"/>
          <ac:spMkLst>
            <pc:docMk/>
            <pc:sldMk cId="1498479562" sldId="570"/>
            <ac:spMk id="23" creationId="{6C1A5F3C-3EC5-4D68-815A-4E4D2D263D91}"/>
          </ac:spMkLst>
        </pc:spChg>
        <pc:spChg chg="del">
          <ac:chgData name="Kondo Gnanvo" userId="138e8ee5-071e-4200-bbe9-20c101fa0b3f" providerId="ADAL" clId="{FBD3C221-A0CB-4439-BF86-EDB895B756A6}" dt="2024-03-05T12:29:55.460" v="7150" actId="478"/>
          <ac:spMkLst>
            <pc:docMk/>
            <pc:sldMk cId="1498479562" sldId="570"/>
            <ac:spMk id="24" creationId="{E28A9ECE-0A46-4019-937B-882F163195E9}"/>
          </ac:spMkLst>
        </pc:spChg>
        <pc:spChg chg="del mod">
          <ac:chgData name="Kondo Gnanvo" userId="138e8ee5-071e-4200-bbe9-20c101fa0b3f" providerId="ADAL" clId="{FBD3C221-A0CB-4439-BF86-EDB895B756A6}" dt="2024-03-05T12:23:50.868" v="6746" actId="478"/>
          <ac:spMkLst>
            <pc:docMk/>
            <pc:sldMk cId="1498479562" sldId="570"/>
            <ac:spMk id="25" creationId="{1227059E-2497-4B58-ABA3-5713D7A47B17}"/>
          </ac:spMkLst>
        </pc:spChg>
        <pc:spChg chg="mod">
          <ac:chgData name="Kondo Gnanvo" userId="138e8ee5-071e-4200-bbe9-20c101fa0b3f" providerId="ADAL" clId="{FBD3C221-A0CB-4439-BF86-EDB895B756A6}" dt="2024-03-05T12:39:20.030" v="7652" actId="1076"/>
          <ac:spMkLst>
            <pc:docMk/>
            <pc:sldMk cId="1498479562" sldId="570"/>
            <ac:spMk id="32" creationId="{4E20A87D-C228-4A73-9B83-E7523DED0C8D}"/>
          </ac:spMkLst>
        </pc:spChg>
        <pc:spChg chg="add">
          <ac:chgData name="Kondo Gnanvo" userId="138e8ee5-071e-4200-bbe9-20c101fa0b3f" providerId="ADAL" clId="{FBD3C221-A0CB-4439-BF86-EDB895B756A6}" dt="2024-03-04T23:53:37.580" v="3314"/>
          <ac:spMkLst>
            <pc:docMk/>
            <pc:sldMk cId="1498479562" sldId="570"/>
            <ac:spMk id="35" creationId="{15E32ED4-C389-4D4E-A9B9-88483E10C0B5}"/>
          </ac:spMkLst>
        </pc:spChg>
        <pc:spChg chg="add mod ord">
          <ac:chgData name="Kondo Gnanvo" userId="138e8ee5-071e-4200-bbe9-20c101fa0b3f" providerId="ADAL" clId="{FBD3C221-A0CB-4439-BF86-EDB895B756A6}" dt="2024-03-05T12:42:30.750" v="7738" actId="20577"/>
          <ac:spMkLst>
            <pc:docMk/>
            <pc:sldMk cId="1498479562" sldId="570"/>
            <ac:spMk id="36" creationId="{D60F5E24-C043-4A82-B980-58FD60080045}"/>
          </ac:spMkLst>
        </pc:spChg>
        <pc:spChg chg="del">
          <ac:chgData name="Kondo Gnanvo" userId="138e8ee5-071e-4200-bbe9-20c101fa0b3f" providerId="ADAL" clId="{FBD3C221-A0CB-4439-BF86-EDB895B756A6}" dt="2024-03-03T16:41:45.124" v="507" actId="478"/>
          <ac:spMkLst>
            <pc:docMk/>
            <pc:sldMk cId="1498479562" sldId="570"/>
            <ac:spMk id="44" creationId="{41100779-C328-41A7-9580-C54517CDAE11}"/>
          </ac:spMkLst>
        </pc:spChg>
        <pc:grpChg chg="add mod">
          <ac:chgData name="Kondo Gnanvo" userId="138e8ee5-071e-4200-bbe9-20c101fa0b3f" providerId="ADAL" clId="{FBD3C221-A0CB-4439-BF86-EDB895B756A6}" dt="2024-03-05T12:31:38.952" v="7184" actId="1076"/>
          <ac:grpSpMkLst>
            <pc:docMk/>
            <pc:sldMk cId="1498479562" sldId="570"/>
            <ac:grpSpMk id="4" creationId="{8ACF7801-A42C-40F2-BC3D-33DB8565BBE9}"/>
          </ac:grpSpMkLst>
        </pc:grpChg>
        <pc:grpChg chg="mod">
          <ac:chgData name="Kondo Gnanvo" userId="138e8ee5-071e-4200-bbe9-20c101fa0b3f" providerId="ADAL" clId="{FBD3C221-A0CB-4439-BF86-EDB895B756A6}" dt="2024-03-03T16:42:03.979" v="510" actId="164"/>
          <ac:grpSpMkLst>
            <pc:docMk/>
            <pc:sldMk cId="1498479562" sldId="570"/>
            <ac:grpSpMk id="11" creationId="{8E22321F-37F1-4243-B5BB-DC52CA16A49A}"/>
          </ac:grpSpMkLst>
        </pc:grpChg>
        <pc:grpChg chg="del">
          <ac:chgData name="Kondo Gnanvo" userId="138e8ee5-071e-4200-bbe9-20c101fa0b3f" providerId="ADAL" clId="{FBD3C221-A0CB-4439-BF86-EDB895B756A6}" dt="2024-03-05T12:29:52.039" v="7149" actId="478"/>
          <ac:grpSpMkLst>
            <pc:docMk/>
            <pc:sldMk cId="1498479562" sldId="570"/>
            <ac:grpSpMk id="12" creationId="{FC1AC71D-B0F0-4FB2-86A2-03914A831990}"/>
          </ac:grpSpMkLst>
        </pc:grpChg>
        <pc:grpChg chg="del">
          <ac:chgData name="Kondo Gnanvo" userId="138e8ee5-071e-4200-bbe9-20c101fa0b3f" providerId="ADAL" clId="{FBD3C221-A0CB-4439-BF86-EDB895B756A6}" dt="2024-03-05T12:29:55.460" v="7150" actId="478"/>
          <ac:grpSpMkLst>
            <pc:docMk/>
            <pc:sldMk cId="1498479562" sldId="570"/>
            <ac:grpSpMk id="21" creationId="{45D6290D-EE0D-45BC-80FE-C343FAF557F3}"/>
          </ac:grpSpMkLst>
        </pc:grpChg>
        <pc:grpChg chg="mod">
          <ac:chgData name="Kondo Gnanvo" userId="138e8ee5-071e-4200-bbe9-20c101fa0b3f" providerId="ADAL" clId="{FBD3C221-A0CB-4439-BF86-EDB895B756A6}" dt="2024-03-05T12:41:02.062" v="7669" actId="1076"/>
          <ac:grpSpMkLst>
            <pc:docMk/>
            <pc:sldMk cId="1498479562" sldId="570"/>
            <ac:grpSpMk id="26" creationId="{5AB12FA9-F918-45FD-A22A-AAB040D3B18A}"/>
          </ac:grpSpMkLst>
        </pc:grpChg>
        <pc:picChg chg="add del mod">
          <ac:chgData name="Kondo Gnanvo" userId="138e8ee5-071e-4200-bbe9-20c101fa0b3f" providerId="ADAL" clId="{FBD3C221-A0CB-4439-BF86-EDB895B756A6}" dt="2024-03-03T16:41:20.549" v="503" actId="478"/>
          <ac:picMkLst>
            <pc:docMk/>
            <pc:sldMk cId="1498479562" sldId="570"/>
            <ac:picMk id="3" creationId="{E46215FE-B770-4B62-98DA-86C2DE90B092}"/>
          </ac:picMkLst>
        </pc:picChg>
        <pc:picChg chg="mod">
          <ac:chgData name="Kondo Gnanvo" userId="138e8ee5-071e-4200-bbe9-20c101fa0b3f" providerId="ADAL" clId="{FBD3C221-A0CB-4439-BF86-EDB895B756A6}" dt="2024-03-03T16:42:03.979" v="510" actId="164"/>
          <ac:picMkLst>
            <pc:docMk/>
            <pc:sldMk cId="1498479562" sldId="570"/>
            <ac:picMk id="10" creationId="{361CCB10-A100-4B28-A231-467E182E663F}"/>
          </ac:picMkLst>
        </pc:picChg>
        <pc:picChg chg="add mod">
          <ac:chgData name="Kondo Gnanvo" userId="138e8ee5-071e-4200-bbe9-20c101fa0b3f" providerId="ADAL" clId="{FBD3C221-A0CB-4439-BF86-EDB895B756A6}" dt="2024-03-05T12:40:46.179" v="7668" actId="1076"/>
          <ac:picMkLst>
            <pc:docMk/>
            <pc:sldMk cId="1498479562" sldId="570"/>
            <ac:picMk id="34" creationId="{96CA720C-6C36-4C2B-A464-48915E2C4E42}"/>
          </ac:picMkLst>
        </pc:picChg>
        <pc:cxnChg chg="add mod">
          <ac:chgData name="Kondo Gnanvo" userId="138e8ee5-071e-4200-bbe9-20c101fa0b3f" providerId="ADAL" clId="{FBD3C221-A0CB-4439-BF86-EDB895B756A6}" dt="2024-03-05T12:39:20.030" v="7652" actId="1076"/>
          <ac:cxnSpMkLst>
            <pc:docMk/>
            <pc:sldMk cId="1498479562" sldId="570"/>
            <ac:cxnSpMk id="6" creationId="{38EFC4A8-D22E-4D9F-B933-07EFA85A0011}"/>
          </ac:cxnSpMkLst>
        </pc:cxnChg>
        <pc:cxnChg chg="mod">
          <ac:chgData name="Kondo Gnanvo" userId="138e8ee5-071e-4200-bbe9-20c101fa0b3f" providerId="ADAL" clId="{FBD3C221-A0CB-4439-BF86-EDB895B756A6}" dt="2024-03-03T16:42:03.979" v="510" actId="164"/>
          <ac:cxnSpMkLst>
            <pc:docMk/>
            <pc:sldMk cId="1498479562" sldId="570"/>
            <ac:cxnSpMk id="8" creationId="{7CA485DD-52E9-4567-AB8D-8FEDDBB38D45}"/>
          </ac:cxnSpMkLst>
        </pc:cxnChg>
        <pc:cxnChg chg="del mod">
          <ac:chgData name="Kondo Gnanvo" userId="138e8ee5-071e-4200-bbe9-20c101fa0b3f" providerId="ADAL" clId="{FBD3C221-A0CB-4439-BF86-EDB895B756A6}" dt="2024-03-05T12:31:34.396" v="7182" actId="478"/>
          <ac:cxnSpMkLst>
            <pc:docMk/>
            <pc:sldMk cId="1498479562" sldId="570"/>
            <ac:cxnSpMk id="33" creationId="{2A4E5754-C694-4D92-B157-70E15DA0F7E9}"/>
          </ac:cxnSpMkLst>
        </pc:cxnChg>
        <pc:cxnChg chg="del mod ord">
          <ac:chgData name="Kondo Gnanvo" userId="138e8ee5-071e-4200-bbe9-20c101fa0b3f" providerId="ADAL" clId="{FBD3C221-A0CB-4439-BF86-EDB895B756A6}" dt="2024-03-03T16:42:19.623" v="514" actId="478"/>
          <ac:cxnSpMkLst>
            <pc:docMk/>
            <pc:sldMk cId="1498479562" sldId="570"/>
            <ac:cxnSpMk id="295" creationId="{04941F6A-8C3B-4779-9CB6-732E525E3CB5}"/>
          </ac:cxnSpMkLst>
        </pc:cxnChg>
      </pc:sldChg>
      <pc:sldChg chg="addSp delSp modSp add ord">
        <pc:chgData name="Kondo Gnanvo" userId="138e8ee5-071e-4200-bbe9-20c101fa0b3f" providerId="ADAL" clId="{FBD3C221-A0CB-4439-BF86-EDB895B756A6}" dt="2024-03-05T00:01:14.150" v="3319"/>
        <pc:sldMkLst>
          <pc:docMk/>
          <pc:sldMk cId="3032469897" sldId="571"/>
        </pc:sldMkLst>
        <pc:spChg chg="mod">
          <ac:chgData name="Kondo Gnanvo" userId="138e8ee5-071e-4200-bbe9-20c101fa0b3f" providerId="ADAL" clId="{FBD3C221-A0CB-4439-BF86-EDB895B756A6}" dt="2024-03-04T22:58:13.099" v="2631" actId="20577"/>
          <ac:spMkLst>
            <pc:docMk/>
            <pc:sldMk cId="3032469897" sldId="571"/>
            <ac:spMk id="2" creationId="{83D7F87F-4417-AE66-F0C1-881F752A1CE2}"/>
          </ac:spMkLst>
        </pc:spChg>
        <pc:spChg chg="add mod">
          <ac:chgData name="Kondo Gnanvo" userId="138e8ee5-071e-4200-bbe9-20c101fa0b3f" providerId="ADAL" clId="{FBD3C221-A0CB-4439-BF86-EDB895B756A6}" dt="2024-03-04T23:10:00.585" v="2707" actId="404"/>
          <ac:spMkLst>
            <pc:docMk/>
            <pc:sldMk cId="3032469897" sldId="571"/>
            <ac:spMk id="15" creationId="{13DF3784-775F-4595-B4AC-64BCC1D6A334}"/>
          </ac:spMkLst>
        </pc:spChg>
        <pc:spChg chg="mod">
          <ac:chgData name="Kondo Gnanvo" userId="138e8ee5-071e-4200-bbe9-20c101fa0b3f" providerId="ADAL" clId="{FBD3C221-A0CB-4439-BF86-EDB895B756A6}" dt="2024-03-03T20:11:23.546" v="1258" actId="1076"/>
          <ac:spMkLst>
            <pc:docMk/>
            <pc:sldMk cId="3032469897" sldId="571"/>
            <ac:spMk id="18" creationId="{DBCBBD47-81F8-4D1F-919D-5820F6CA64E7}"/>
          </ac:spMkLst>
        </pc:spChg>
        <pc:spChg chg="mod">
          <ac:chgData name="Kondo Gnanvo" userId="138e8ee5-071e-4200-bbe9-20c101fa0b3f" providerId="ADAL" clId="{FBD3C221-A0CB-4439-BF86-EDB895B756A6}" dt="2024-03-03T19:23:01.679" v="1031" actId="1076"/>
          <ac:spMkLst>
            <pc:docMk/>
            <pc:sldMk cId="3032469897" sldId="571"/>
            <ac:spMk id="21" creationId="{E1E90ACE-D39F-4757-9130-AF1E800A2722}"/>
          </ac:spMkLst>
        </pc:spChg>
        <pc:spChg chg="mod">
          <ac:chgData name="Kondo Gnanvo" userId="138e8ee5-071e-4200-bbe9-20c101fa0b3f" providerId="ADAL" clId="{FBD3C221-A0CB-4439-BF86-EDB895B756A6}" dt="2024-03-04T23:07:43.560" v="2697" actId="207"/>
          <ac:spMkLst>
            <pc:docMk/>
            <pc:sldMk cId="3032469897" sldId="571"/>
            <ac:spMk id="45" creationId="{9D3A8BE3-6A66-42EF-BB97-77E15973486B}"/>
          </ac:spMkLst>
        </pc:spChg>
        <pc:spChg chg="add">
          <ac:chgData name="Kondo Gnanvo" userId="138e8ee5-071e-4200-bbe9-20c101fa0b3f" providerId="ADAL" clId="{FBD3C221-A0CB-4439-BF86-EDB895B756A6}" dt="2024-03-05T00:01:14.150" v="3319"/>
          <ac:spMkLst>
            <pc:docMk/>
            <pc:sldMk cId="3032469897" sldId="571"/>
            <ac:spMk id="66" creationId="{F8238C0F-1381-4B2A-B674-DF2734F8AA7F}"/>
          </ac:spMkLst>
        </pc:spChg>
        <pc:grpChg chg="add mod">
          <ac:chgData name="Kondo Gnanvo" userId="138e8ee5-071e-4200-bbe9-20c101fa0b3f" providerId="ADAL" clId="{FBD3C221-A0CB-4439-BF86-EDB895B756A6}" dt="2024-03-03T20:11:29.929" v="1259" actId="1076"/>
          <ac:grpSpMkLst>
            <pc:docMk/>
            <pc:sldMk cId="3032469897" sldId="571"/>
            <ac:grpSpMk id="16" creationId="{0ADC7EB3-521E-43C8-A41E-9BBAEE99FED5}"/>
          </ac:grpSpMkLst>
        </pc:grpChg>
        <pc:grpChg chg="add mod">
          <ac:chgData name="Kondo Gnanvo" userId="138e8ee5-071e-4200-bbe9-20c101fa0b3f" providerId="ADAL" clId="{FBD3C221-A0CB-4439-BF86-EDB895B756A6}" dt="2024-03-03T20:12:43.534" v="1314" actId="1076"/>
          <ac:grpSpMkLst>
            <pc:docMk/>
            <pc:sldMk cId="3032469897" sldId="571"/>
            <ac:grpSpMk id="62" creationId="{4241D702-957E-4FF9-9CFE-C2DEB2CDD112}"/>
          </ac:grpSpMkLst>
        </pc:grpChg>
        <pc:picChg chg="del">
          <ac:chgData name="Kondo Gnanvo" userId="138e8ee5-071e-4200-bbe9-20c101fa0b3f" providerId="ADAL" clId="{FBD3C221-A0CB-4439-BF86-EDB895B756A6}" dt="2024-03-03T16:57:25.006" v="726" actId="478"/>
          <ac:picMkLst>
            <pc:docMk/>
            <pc:sldMk cId="3032469897" sldId="571"/>
            <ac:picMk id="3" creationId="{79B198B3-B2E6-4D7A-A1DA-D6B722D3F2FD}"/>
          </ac:picMkLst>
        </pc:picChg>
        <pc:picChg chg="add del mod">
          <ac:chgData name="Kondo Gnanvo" userId="138e8ee5-071e-4200-bbe9-20c101fa0b3f" providerId="ADAL" clId="{FBD3C221-A0CB-4439-BF86-EDB895B756A6}" dt="2024-03-03T17:15:48.237" v="778" actId="478"/>
          <ac:picMkLst>
            <pc:docMk/>
            <pc:sldMk cId="3032469897" sldId="571"/>
            <ac:picMk id="4" creationId="{38F10AAF-EB2C-4359-BAEE-5BE8A70EDBBE}"/>
          </ac:picMkLst>
        </pc:picChg>
        <pc:picChg chg="add del mod">
          <ac:chgData name="Kondo Gnanvo" userId="138e8ee5-071e-4200-bbe9-20c101fa0b3f" providerId="ADAL" clId="{FBD3C221-A0CB-4439-BF86-EDB895B756A6}" dt="2024-03-03T17:15:42.269" v="775" actId="478"/>
          <ac:picMkLst>
            <pc:docMk/>
            <pc:sldMk cId="3032469897" sldId="571"/>
            <ac:picMk id="5" creationId="{9A52B4C0-101C-4929-B682-23A969A2E000}"/>
          </ac:picMkLst>
        </pc:picChg>
        <pc:picChg chg="add del mod">
          <ac:chgData name="Kondo Gnanvo" userId="138e8ee5-071e-4200-bbe9-20c101fa0b3f" providerId="ADAL" clId="{FBD3C221-A0CB-4439-BF86-EDB895B756A6}" dt="2024-03-03T18:39:41.860" v="860" actId="478"/>
          <ac:picMkLst>
            <pc:docMk/>
            <pc:sldMk cId="3032469897" sldId="571"/>
            <ac:picMk id="6" creationId="{AEE60178-9719-4E93-9DA7-F555ABEB31A4}"/>
          </ac:picMkLst>
        </pc:picChg>
        <pc:picChg chg="add del mod">
          <ac:chgData name="Kondo Gnanvo" userId="138e8ee5-071e-4200-bbe9-20c101fa0b3f" providerId="ADAL" clId="{FBD3C221-A0CB-4439-BF86-EDB895B756A6}" dt="2024-03-03T18:52:45.619" v="885" actId="478"/>
          <ac:picMkLst>
            <pc:docMk/>
            <pc:sldMk cId="3032469897" sldId="571"/>
            <ac:picMk id="7" creationId="{1FF5AF57-7D86-4AFA-A204-5CB87992B719}"/>
          </ac:picMkLst>
        </pc:picChg>
        <pc:picChg chg="add del mod ord">
          <ac:chgData name="Kondo Gnanvo" userId="138e8ee5-071e-4200-bbe9-20c101fa0b3f" providerId="ADAL" clId="{FBD3C221-A0CB-4439-BF86-EDB895B756A6}" dt="2024-03-03T19:03:12.863" v="927" actId="478"/>
          <ac:picMkLst>
            <pc:docMk/>
            <pc:sldMk cId="3032469897" sldId="571"/>
            <ac:picMk id="8" creationId="{0EEDFE05-858E-4D9D-BD4D-B4C77D20350D}"/>
          </ac:picMkLst>
        </pc:picChg>
        <pc:picChg chg="add del mod">
          <ac:chgData name="Kondo Gnanvo" userId="138e8ee5-071e-4200-bbe9-20c101fa0b3f" providerId="ADAL" clId="{FBD3C221-A0CB-4439-BF86-EDB895B756A6}" dt="2024-03-03T18:42:59.340" v="863" actId="478"/>
          <ac:picMkLst>
            <pc:docMk/>
            <pc:sldMk cId="3032469897" sldId="571"/>
            <ac:picMk id="9" creationId="{B5EED7FE-2363-496A-80CC-3F8AE53631C7}"/>
          </ac:picMkLst>
        </pc:picChg>
        <pc:picChg chg="add del mod">
          <ac:chgData name="Kondo Gnanvo" userId="138e8ee5-071e-4200-bbe9-20c101fa0b3f" providerId="ADAL" clId="{FBD3C221-A0CB-4439-BF86-EDB895B756A6}" dt="2024-03-03T18:51:04.007" v="880" actId="478"/>
          <ac:picMkLst>
            <pc:docMk/>
            <pc:sldMk cId="3032469897" sldId="571"/>
            <ac:picMk id="10" creationId="{2B25D00C-7EB3-400E-B614-E670EDA95DA1}"/>
          </ac:picMkLst>
        </pc:picChg>
        <pc:picChg chg="add del mod">
          <ac:chgData name="Kondo Gnanvo" userId="138e8ee5-071e-4200-bbe9-20c101fa0b3f" providerId="ADAL" clId="{FBD3C221-A0CB-4439-BF86-EDB895B756A6}" dt="2024-03-03T19:07:26.077" v="960" actId="478"/>
          <ac:picMkLst>
            <pc:docMk/>
            <pc:sldMk cId="3032469897" sldId="571"/>
            <ac:picMk id="11" creationId="{9A15B111-7980-4600-AD15-6A25F2CEA702}"/>
          </ac:picMkLst>
        </pc:picChg>
        <pc:picChg chg="add del mod">
          <ac:chgData name="Kondo Gnanvo" userId="138e8ee5-071e-4200-bbe9-20c101fa0b3f" providerId="ADAL" clId="{FBD3C221-A0CB-4439-BF86-EDB895B756A6}" dt="2024-03-03T20:08:34.684" v="1202" actId="478"/>
          <ac:picMkLst>
            <pc:docMk/>
            <pc:sldMk cId="3032469897" sldId="571"/>
            <ac:picMk id="12" creationId="{6440B366-7DA0-4B53-A5E3-C8EE9B6DD986}"/>
          </ac:picMkLst>
        </pc:picChg>
        <pc:picChg chg="add del mod">
          <ac:chgData name="Kondo Gnanvo" userId="138e8ee5-071e-4200-bbe9-20c101fa0b3f" providerId="ADAL" clId="{FBD3C221-A0CB-4439-BF86-EDB895B756A6}" dt="2024-03-03T20:08:39.244" v="1203" actId="478"/>
          <ac:picMkLst>
            <pc:docMk/>
            <pc:sldMk cId="3032469897" sldId="571"/>
            <ac:picMk id="13" creationId="{10BFE834-90F9-4AFD-B76A-812C581B9B66}"/>
          </ac:picMkLst>
        </pc:picChg>
        <pc:picChg chg="add del mod">
          <ac:chgData name="Kondo Gnanvo" userId="138e8ee5-071e-4200-bbe9-20c101fa0b3f" providerId="ADAL" clId="{FBD3C221-A0CB-4439-BF86-EDB895B756A6}" dt="2024-03-03T20:08:39.244" v="1203" actId="478"/>
          <ac:picMkLst>
            <pc:docMk/>
            <pc:sldMk cId="3032469897" sldId="571"/>
            <ac:picMk id="14" creationId="{5C91AD36-5857-4E1B-82B9-06F4D4B7A4D7}"/>
          </ac:picMkLst>
        </pc:picChg>
        <pc:picChg chg="add mod">
          <ac:chgData name="Kondo Gnanvo" userId="138e8ee5-071e-4200-bbe9-20c101fa0b3f" providerId="ADAL" clId="{FBD3C221-A0CB-4439-BF86-EDB895B756A6}" dt="2024-03-04T23:13:23.398" v="2715" actId="1076"/>
          <ac:picMkLst>
            <pc:docMk/>
            <pc:sldMk cId="3032469897" sldId="571"/>
            <ac:picMk id="65" creationId="{C20533BF-1E0C-43BF-BF67-84D9D66C097C}"/>
          </ac:picMkLst>
        </pc:picChg>
      </pc:sldChg>
      <pc:sldChg chg="addSp delSp modSp add">
        <pc:chgData name="Kondo Gnanvo" userId="138e8ee5-071e-4200-bbe9-20c101fa0b3f" providerId="ADAL" clId="{FBD3C221-A0CB-4439-BF86-EDB895B756A6}" dt="2024-03-05T00:15:41.331" v="3950" actId="1076"/>
        <pc:sldMkLst>
          <pc:docMk/>
          <pc:sldMk cId="103393618" sldId="573"/>
        </pc:sldMkLst>
        <pc:spChg chg="add del mod">
          <ac:chgData name="Kondo Gnanvo" userId="138e8ee5-071e-4200-bbe9-20c101fa0b3f" providerId="ADAL" clId="{FBD3C221-A0CB-4439-BF86-EDB895B756A6}" dt="2024-03-05T00:13:12.176" v="3932" actId="478"/>
          <ac:spMkLst>
            <pc:docMk/>
            <pc:sldMk cId="103393618" sldId="573"/>
            <ac:spMk id="7" creationId="{0337D71E-7581-48BA-8B2F-DBA1666CDFCE}"/>
          </ac:spMkLst>
        </pc:spChg>
        <pc:spChg chg="add">
          <ac:chgData name="Kondo Gnanvo" userId="138e8ee5-071e-4200-bbe9-20c101fa0b3f" providerId="ADAL" clId="{FBD3C221-A0CB-4439-BF86-EDB895B756A6}" dt="2024-03-05T00:01:06.553" v="3318"/>
          <ac:spMkLst>
            <pc:docMk/>
            <pc:sldMk cId="103393618" sldId="573"/>
            <ac:spMk id="8" creationId="{10E01742-9CBE-48AD-B688-665B510DE1BA}"/>
          </ac:spMkLst>
        </pc:spChg>
        <pc:spChg chg="add mod">
          <ac:chgData name="Kondo Gnanvo" userId="138e8ee5-071e-4200-bbe9-20c101fa0b3f" providerId="ADAL" clId="{FBD3C221-A0CB-4439-BF86-EDB895B756A6}" dt="2024-03-05T00:15:41.331" v="3950" actId="1076"/>
          <ac:spMkLst>
            <pc:docMk/>
            <pc:sldMk cId="103393618" sldId="573"/>
            <ac:spMk id="9" creationId="{5D13DDDF-69B4-4E71-A033-5630B6D5EAE0}"/>
          </ac:spMkLst>
        </pc:spChg>
        <pc:spChg chg="mod">
          <ac:chgData name="Kondo Gnanvo" userId="138e8ee5-071e-4200-bbe9-20c101fa0b3f" providerId="ADAL" clId="{FBD3C221-A0CB-4439-BF86-EDB895B756A6}" dt="2024-03-05T00:13:15.219" v="3933" actId="1076"/>
          <ac:spMkLst>
            <pc:docMk/>
            <pc:sldMk cId="103393618" sldId="573"/>
            <ac:spMk id="15" creationId="{13DF3784-775F-4595-B4AC-64BCC1D6A334}"/>
          </ac:spMkLst>
        </pc:spChg>
        <pc:grpChg chg="del">
          <ac:chgData name="Kondo Gnanvo" userId="138e8ee5-071e-4200-bbe9-20c101fa0b3f" providerId="ADAL" clId="{FBD3C221-A0CB-4439-BF86-EDB895B756A6}" dt="2024-03-03T20:08:08.043" v="1195" actId="478"/>
          <ac:grpSpMkLst>
            <pc:docMk/>
            <pc:sldMk cId="103393618" sldId="573"/>
            <ac:grpSpMk id="16" creationId="{0ADC7EB3-521E-43C8-A41E-9BBAEE99FED5}"/>
          </ac:grpSpMkLst>
        </pc:grpChg>
        <pc:picChg chg="mod">
          <ac:chgData name="Kondo Gnanvo" userId="138e8ee5-071e-4200-bbe9-20c101fa0b3f" providerId="ADAL" clId="{FBD3C221-A0CB-4439-BF86-EDB895B756A6}" dt="2024-03-05T00:13:27.097" v="3936" actId="1076"/>
          <ac:picMkLst>
            <pc:docMk/>
            <pc:sldMk cId="103393618" sldId="573"/>
            <ac:picMk id="12" creationId="{6440B366-7DA0-4B53-A5E3-C8EE9B6DD986}"/>
          </ac:picMkLst>
        </pc:picChg>
        <pc:picChg chg="del">
          <ac:chgData name="Kondo Gnanvo" userId="138e8ee5-071e-4200-bbe9-20c101fa0b3f" providerId="ADAL" clId="{FBD3C221-A0CB-4439-BF86-EDB895B756A6}" dt="2024-03-04T22:55:28.063" v="2574" actId="478"/>
          <ac:picMkLst>
            <pc:docMk/>
            <pc:sldMk cId="103393618" sldId="573"/>
            <ac:picMk id="13" creationId="{10BFE834-90F9-4AFD-B76A-812C581B9B66}"/>
          </ac:picMkLst>
        </pc:picChg>
        <pc:picChg chg="mod">
          <ac:chgData name="Kondo Gnanvo" userId="138e8ee5-071e-4200-bbe9-20c101fa0b3f" providerId="ADAL" clId="{FBD3C221-A0CB-4439-BF86-EDB895B756A6}" dt="2024-03-05T00:13:04.047" v="3929" actId="1076"/>
          <ac:picMkLst>
            <pc:docMk/>
            <pc:sldMk cId="103393618" sldId="573"/>
            <ac:picMk id="14" creationId="{5C91AD36-5857-4E1B-82B9-06F4D4B7A4D7}"/>
          </ac:picMkLst>
        </pc:picChg>
      </pc:sldChg>
      <pc:sldChg chg="addSp delSp modSp add ord">
        <pc:chgData name="Kondo Gnanvo" userId="138e8ee5-071e-4200-bbe9-20c101fa0b3f" providerId="ADAL" clId="{FBD3C221-A0CB-4439-BF86-EDB895B756A6}" dt="2024-03-05T00:01:43.420" v="3326" actId="1076"/>
        <pc:sldMkLst>
          <pc:docMk/>
          <pc:sldMk cId="2404163947" sldId="574"/>
        </pc:sldMkLst>
        <pc:spChg chg="mod">
          <ac:chgData name="Kondo Gnanvo" userId="138e8ee5-071e-4200-bbe9-20c101fa0b3f" providerId="ADAL" clId="{FBD3C221-A0CB-4439-BF86-EDB895B756A6}" dt="2024-03-03T21:43:17.447" v="1686" actId="20577"/>
          <ac:spMkLst>
            <pc:docMk/>
            <pc:sldMk cId="2404163947" sldId="574"/>
            <ac:spMk id="2" creationId="{83D7F87F-4417-AE66-F0C1-881F752A1CE2}"/>
          </ac:spMkLst>
        </pc:spChg>
        <pc:spChg chg="add mod">
          <ac:chgData name="Kondo Gnanvo" userId="138e8ee5-071e-4200-bbe9-20c101fa0b3f" providerId="ADAL" clId="{FBD3C221-A0CB-4439-BF86-EDB895B756A6}" dt="2024-03-05T00:01:27.616" v="3321" actId="20577"/>
          <ac:spMkLst>
            <pc:docMk/>
            <pc:sldMk cId="2404163947" sldId="574"/>
            <ac:spMk id="4" creationId="{80944BC7-2B78-4783-97F2-408D074F4A71}"/>
          </ac:spMkLst>
        </pc:spChg>
        <pc:spChg chg="del">
          <ac:chgData name="Kondo Gnanvo" userId="138e8ee5-071e-4200-bbe9-20c101fa0b3f" providerId="ADAL" clId="{FBD3C221-A0CB-4439-BF86-EDB895B756A6}" dt="2024-03-03T21:00:18.141" v="1366" actId="478"/>
          <ac:spMkLst>
            <pc:docMk/>
            <pc:sldMk cId="2404163947" sldId="574"/>
            <ac:spMk id="15" creationId="{13DF3784-775F-4595-B4AC-64BCC1D6A334}"/>
          </ac:spMkLst>
        </pc:spChg>
        <pc:grpChg chg="del">
          <ac:chgData name="Kondo Gnanvo" userId="138e8ee5-071e-4200-bbe9-20c101fa0b3f" providerId="ADAL" clId="{FBD3C221-A0CB-4439-BF86-EDB895B756A6}" dt="2024-03-03T21:00:18.141" v="1366" actId="478"/>
          <ac:grpSpMkLst>
            <pc:docMk/>
            <pc:sldMk cId="2404163947" sldId="574"/>
            <ac:grpSpMk id="16" creationId="{0ADC7EB3-521E-43C8-A41E-9BBAEE99FED5}"/>
          </ac:grpSpMkLst>
        </pc:grpChg>
        <pc:grpChg chg="del">
          <ac:chgData name="Kondo Gnanvo" userId="138e8ee5-071e-4200-bbe9-20c101fa0b3f" providerId="ADAL" clId="{FBD3C221-A0CB-4439-BF86-EDB895B756A6}" dt="2024-03-03T21:00:18.141" v="1366" actId="478"/>
          <ac:grpSpMkLst>
            <pc:docMk/>
            <pc:sldMk cId="2404163947" sldId="574"/>
            <ac:grpSpMk id="62" creationId="{4241D702-957E-4FF9-9CFE-C2DEB2CDD112}"/>
          </ac:grpSpMkLst>
        </pc:grpChg>
        <pc:picChg chg="add del mod">
          <ac:chgData name="Kondo Gnanvo" userId="138e8ee5-071e-4200-bbe9-20c101fa0b3f" providerId="ADAL" clId="{FBD3C221-A0CB-4439-BF86-EDB895B756A6}" dt="2024-03-03T21:08:21.189" v="1462" actId="478"/>
          <ac:picMkLst>
            <pc:docMk/>
            <pc:sldMk cId="2404163947" sldId="574"/>
            <ac:picMk id="3" creationId="{C2FDEF89-0748-4AA2-A12D-C295CDEBF5AA}"/>
          </ac:picMkLst>
        </pc:picChg>
        <pc:picChg chg="add del mod">
          <ac:chgData name="Kondo Gnanvo" userId="138e8ee5-071e-4200-bbe9-20c101fa0b3f" providerId="ADAL" clId="{FBD3C221-A0CB-4439-BF86-EDB895B756A6}" dt="2024-03-03T21:16:17.886" v="1514" actId="478"/>
          <ac:picMkLst>
            <pc:docMk/>
            <pc:sldMk cId="2404163947" sldId="574"/>
            <ac:picMk id="4" creationId="{CF03BC4A-C127-4893-95E5-8E667DC5241F}"/>
          </ac:picMkLst>
        </pc:picChg>
        <pc:picChg chg="add del mod">
          <ac:chgData name="Kondo Gnanvo" userId="138e8ee5-071e-4200-bbe9-20c101fa0b3f" providerId="ADAL" clId="{FBD3C221-A0CB-4439-BF86-EDB895B756A6}" dt="2024-03-03T21:20:48.186" v="1563" actId="478"/>
          <ac:picMkLst>
            <pc:docMk/>
            <pc:sldMk cId="2404163947" sldId="574"/>
            <ac:picMk id="5" creationId="{FDAB7326-BC76-4CD1-AAD6-A0AEC5BF8636}"/>
          </ac:picMkLst>
        </pc:picChg>
        <pc:picChg chg="add mod">
          <ac:chgData name="Kondo Gnanvo" userId="138e8ee5-071e-4200-bbe9-20c101fa0b3f" providerId="ADAL" clId="{FBD3C221-A0CB-4439-BF86-EDB895B756A6}" dt="2024-03-05T00:01:43.420" v="3326" actId="1076"/>
          <ac:picMkLst>
            <pc:docMk/>
            <pc:sldMk cId="2404163947" sldId="574"/>
            <ac:picMk id="6" creationId="{FEC0CA63-CC97-4648-87DE-28480C096719}"/>
          </ac:picMkLst>
        </pc:picChg>
        <pc:picChg chg="del">
          <ac:chgData name="Kondo Gnanvo" userId="138e8ee5-071e-4200-bbe9-20c101fa0b3f" providerId="ADAL" clId="{FBD3C221-A0CB-4439-BF86-EDB895B756A6}" dt="2024-03-03T21:00:18.141" v="1366" actId="478"/>
          <ac:picMkLst>
            <pc:docMk/>
            <pc:sldMk cId="2404163947" sldId="574"/>
            <ac:picMk id="65" creationId="{C20533BF-1E0C-43BF-BF67-84D9D66C097C}"/>
          </ac:picMkLst>
        </pc:picChg>
      </pc:sldChg>
    </pc:docChg>
  </pc:docChgLst>
  <pc:docChgLst>
    <pc:chgData name="Kondo Gnanvo" userId="138e8ee5-071e-4200-bbe9-20c101fa0b3f" providerId="ADAL" clId="{C8B8D2B9-DBF5-42A3-B670-AB36BBC0644B}"/>
    <pc:docChg chg="undo redo custSel addSld delSld modSld sldOrd">
      <pc:chgData name="Kondo Gnanvo" userId="138e8ee5-071e-4200-bbe9-20c101fa0b3f" providerId="ADAL" clId="{C8B8D2B9-DBF5-42A3-B670-AB36BBC0644B}" dt="2024-03-02T18:52:24.255" v="2754" actId="20577"/>
      <pc:docMkLst>
        <pc:docMk/>
      </pc:docMkLst>
      <pc:sldChg chg="addSp modSp">
        <pc:chgData name="Kondo Gnanvo" userId="138e8ee5-071e-4200-bbe9-20c101fa0b3f" providerId="ADAL" clId="{C8B8D2B9-DBF5-42A3-B670-AB36BBC0644B}" dt="2024-03-02T18:21:34.698" v="2468" actId="20577"/>
        <pc:sldMkLst>
          <pc:docMk/>
          <pc:sldMk cId="3296281483" sldId="334"/>
        </pc:sldMkLst>
        <pc:spChg chg="mod">
          <ac:chgData name="Kondo Gnanvo" userId="138e8ee5-071e-4200-bbe9-20c101fa0b3f" providerId="ADAL" clId="{C8B8D2B9-DBF5-42A3-B670-AB36BBC0644B}" dt="2024-03-02T16:20:23.681" v="482" actId="14100"/>
          <ac:spMkLst>
            <pc:docMk/>
            <pc:sldMk cId="3296281483" sldId="334"/>
            <ac:spMk id="2" creationId="{83D7F87F-4417-AE66-F0C1-881F752A1CE2}"/>
          </ac:spMkLst>
        </pc:spChg>
        <pc:spChg chg="mod">
          <ac:chgData name="Kondo Gnanvo" userId="138e8ee5-071e-4200-bbe9-20c101fa0b3f" providerId="ADAL" clId="{C8B8D2B9-DBF5-42A3-B670-AB36BBC0644B}" dt="2024-03-02T18:21:34.698" v="2468" actId="20577"/>
          <ac:spMkLst>
            <pc:docMk/>
            <pc:sldMk cId="3296281483" sldId="334"/>
            <ac:spMk id="3" creationId="{E636F969-3FD3-0ED4-3913-51867AB88D56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4" creationId="{6F6027BB-F8DF-4E7A-8C64-58197D15C608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5" creationId="{319F2859-7A5A-4E6D-8EDF-9AA0127058BC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6" creationId="{FC9D0B17-90A3-43EE-A018-C9F5AE410DF5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7" creationId="{51044E29-B4EB-4B57-ABA6-F1BFE840FA92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8" creationId="{687A8F2E-129E-494D-9874-585AE43AE7B5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9" creationId="{A5436C83-7C24-4CA2-8369-47DE1DEDA113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10" creationId="{733AFB59-B692-40A8-8476-3BF74EFA331B}"/>
          </ac:spMkLst>
        </pc:spChg>
        <pc:spChg chg="add mod">
          <ac:chgData name="Kondo Gnanvo" userId="138e8ee5-071e-4200-bbe9-20c101fa0b3f" providerId="ADAL" clId="{C8B8D2B9-DBF5-42A3-B670-AB36BBC0644B}" dt="2024-03-02T16:49:32.600" v="1448" actId="14100"/>
          <ac:spMkLst>
            <pc:docMk/>
            <pc:sldMk cId="3296281483" sldId="334"/>
            <ac:spMk id="11" creationId="{074B7E4A-47D6-48BE-86CE-5FCF6949AF13}"/>
          </ac:spMkLst>
        </pc:spChg>
      </pc:sldChg>
      <pc:sldChg chg="modSp ord">
        <pc:chgData name="Kondo Gnanvo" userId="138e8ee5-071e-4200-bbe9-20c101fa0b3f" providerId="ADAL" clId="{C8B8D2B9-DBF5-42A3-B670-AB36BBC0644B}" dt="2024-03-02T16:34:48.416" v="687" actId="20577"/>
        <pc:sldMkLst>
          <pc:docMk/>
          <pc:sldMk cId="622495484" sldId="335"/>
        </pc:sldMkLst>
        <pc:spChg chg="mod">
          <ac:chgData name="Kondo Gnanvo" userId="138e8ee5-071e-4200-bbe9-20c101fa0b3f" providerId="ADAL" clId="{C8B8D2B9-DBF5-42A3-B670-AB36BBC0644B}" dt="2024-03-02T16:34:48.416" v="687" actId="20577"/>
          <ac:spMkLst>
            <pc:docMk/>
            <pc:sldMk cId="622495484" sldId="335"/>
            <ac:spMk id="2" creationId="{E1639789-231B-0304-92A4-BE07F30A6C01}"/>
          </ac:spMkLst>
        </pc:spChg>
      </pc:sldChg>
      <pc:sldChg chg="modSp">
        <pc:chgData name="Kondo Gnanvo" userId="138e8ee5-071e-4200-bbe9-20c101fa0b3f" providerId="ADAL" clId="{C8B8D2B9-DBF5-42A3-B670-AB36BBC0644B}" dt="2024-03-02T16:05:28.425" v="76" actId="20577"/>
        <pc:sldMkLst>
          <pc:docMk/>
          <pc:sldMk cId="553597436" sldId="520"/>
        </pc:sldMkLst>
        <pc:spChg chg="mod">
          <ac:chgData name="Kondo Gnanvo" userId="138e8ee5-071e-4200-bbe9-20c101fa0b3f" providerId="ADAL" clId="{C8B8D2B9-DBF5-42A3-B670-AB36BBC0644B}" dt="2024-03-02T16:04:39.564" v="70" actId="20577"/>
          <ac:spMkLst>
            <pc:docMk/>
            <pc:sldMk cId="553597436" sldId="520"/>
            <ac:spMk id="2" creationId="{2381F5B5-4B25-C469-87BE-41A75A7120BC}"/>
          </ac:spMkLst>
        </pc:spChg>
        <pc:spChg chg="mod">
          <ac:chgData name="Kondo Gnanvo" userId="138e8ee5-071e-4200-bbe9-20c101fa0b3f" providerId="ADAL" clId="{C8B8D2B9-DBF5-42A3-B670-AB36BBC0644B}" dt="2024-03-02T16:05:28.425" v="76" actId="20577"/>
          <ac:spMkLst>
            <pc:docMk/>
            <pc:sldMk cId="553597436" sldId="520"/>
            <ac:spMk id="4" creationId="{EE1A2A0F-F73E-004D-868A-1A4D79DBE132}"/>
          </ac:spMkLst>
        </pc:spChg>
        <pc:spChg chg="mod">
          <ac:chgData name="Kondo Gnanvo" userId="138e8ee5-071e-4200-bbe9-20c101fa0b3f" providerId="ADAL" clId="{C8B8D2B9-DBF5-42A3-B670-AB36BBC0644B}" dt="2024-03-02T16:02:22.646" v="26" actId="20577"/>
          <ac:spMkLst>
            <pc:docMk/>
            <pc:sldMk cId="553597436" sldId="520"/>
            <ac:spMk id="13" creationId="{8D13EC63-917B-D26C-12EF-6465F0A65A44}"/>
          </ac:spMkLst>
        </pc:spChg>
      </pc:sldChg>
      <pc:sldChg chg="modSp add">
        <pc:chgData name="Kondo Gnanvo" userId="138e8ee5-071e-4200-bbe9-20c101fa0b3f" providerId="ADAL" clId="{C8B8D2B9-DBF5-42A3-B670-AB36BBC0644B}" dt="2024-03-02T16:35:34.009" v="696"/>
        <pc:sldMkLst>
          <pc:docMk/>
          <pc:sldMk cId="2890553844" sldId="555"/>
        </pc:sldMkLst>
        <pc:spChg chg="mod">
          <ac:chgData name="Kondo Gnanvo" userId="138e8ee5-071e-4200-bbe9-20c101fa0b3f" providerId="ADAL" clId="{C8B8D2B9-DBF5-42A3-B670-AB36BBC0644B}" dt="2024-03-02T16:35:34.009" v="696"/>
          <ac:spMkLst>
            <pc:docMk/>
            <pc:sldMk cId="2890553844" sldId="555"/>
            <ac:spMk id="2" creationId="{E1639789-231B-0304-92A4-BE07F30A6C01}"/>
          </ac:spMkLst>
        </pc:spChg>
      </pc:sldChg>
      <pc:sldChg chg="modSp add">
        <pc:chgData name="Kondo Gnanvo" userId="138e8ee5-071e-4200-bbe9-20c101fa0b3f" providerId="ADAL" clId="{C8B8D2B9-DBF5-42A3-B670-AB36BBC0644B}" dt="2024-03-02T16:36:07.698" v="698"/>
        <pc:sldMkLst>
          <pc:docMk/>
          <pc:sldMk cId="973606841" sldId="556"/>
        </pc:sldMkLst>
        <pc:spChg chg="mod">
          <ac:chgData name="Kondo Gnanvo" userId="138e8ee5-071e-4200-bbe9-20c101fa0b3f" providerId="ADAL" clId="{C8B8D2B9-DBF5-42A3-B670-AB36BBC0644B}" dt="2024-03-02T16:36:07.698" v="698"/>
          <ac:spMkLst>
            <pc:docMk/>
            <pc:sldMk cId="973606841" sldId="556"/>
            <ac:spMk id="2" creationId="{E1639789-231B-0304-92A4-BE07F30A6C01}"/>
          </ac:spMkLst>
        </pc:spChg>
      </pc:sldChg>
      <pc:sldChg chg="modSp add">
        <pc:chgData name="Kondo Gnanvo" userId="138e8ee5-071e-4200-bbe9-20c101fa0b3f" providerId="ADAL" clId="{C8B8D2B9-DBF5-42A3-B670-AB36BBC0644B}" dt="2024-03-02T16:35:50.686" v="697"/>
        <pc:sldMkLst>
          <pc:docMk/>
          <pc:sldMk cId="2835157702" sldId="557"/>
        </pc:sldMkLst>
        <pc:spChg chg="mod">
          <ac:chgData name="Kondo Gnanvo" userId="138e8ee5-071e-4200-bbe9-20c101fa0b3f" providerId="ADAL" clId="{C8B8D2B9-DBF5-42A3-B670-AB36BBC0644B}" dt="2024-03-02T16:35:50.686" v="697"/>
          <ac:spMkLst>
            <pc:docMk/>
            <pc:sldMk cId="2835157702" sldId="557"/>
            <ac:spMk id="2" creationId="{E1639789-231B-0304-92A4-BE07F30A6C01}"/>
          </ac:spMkLst>
        </pc:spChg>
      </pc:sldChg>
      <pc:sldChg chg="modSp add ord">
        <pc:chgData name="Kondo Gnanvo" userId="138e8ee5-071e-4200-bbe9-20c101fa0b3f" providerId="ADAL" clId="{C8B8D2B9-DBF5-42A3-B670-AB36BBC0644B}" dt="2024-03-02T16:37:24.912" v="708"/>
        <pc:sldMkLst>
          <pc:docMk/>
          <pc:sldMk cId="359896764" sldId="558"/>
        </pc:sldMkLst>
        <pc:spChg chg="mod">
          <ac:chgData name="Kondo Gnanvo" userId="138e8ee5-071e-4200-bbe9-20c101fa0b3f" providerId="ADAL" clId="{C8B8D2B9-DBF5-42A3-B670-AB36BBC0644B}" dt="2024-03-02T16:37:03.296" v="706" actId="20577"/>
          <ac:spMkLst>
            <pc:docMk/>
            <pc:sldMk cId="359896764" sldId="558"/>
            <ac:spMk id="2" creationId="{E1639789-231B-0304-92A4-BE07F30A6C01}"/>
          </ac:spMkLst>
        </pc:spChg>
      </pc:sldChg>
      <pc:sldChg chg="modSp add">
        <pc:chgData name="Kondo Gnanvo" userId="138e8ee5-071e-4200-bbe9-20c101fa0b3f" providerId="ADAL" clId="{C8B8D2B9-DBF5-42A3-B670-AB36BBC0644B}" dt="2024-03-02T16:38:39.932" v="751"/>
        <pc:sldMkLst>
          <pc:docMk/>
          <pc:sldMk cId="1324691017" sldId="559"/>
        </pc:sldMkLst>
        <pc:spChg chg="mod">
          <ac:chgData name="Kondo Gnanvo" userId="138e8ee5-071e-4200-bbe9-20c101fa0b3f" providerId="ADAL" clId="{C8B8D2B9-DBF5-42A3-B670-AB36BBC0644B}" dt="2024-03-02T16:38:39.932" v="751"/>
          <ac:spMkLst>
            <pc:docMk/>
            <pc:sldMk cId="1324691017" sldId="559"/>
            <ac:spMk id="2" creationId="{E1639789-231B-0304-92A4-BE07F30A6C01}"/>
          </ac:spMkLst>
        </pc:spChg>
      </pc:sldChg>
      <pc:sldChg chg="modSp add">
        <pc:chgData name="Kondo Gnanvo" userId="138e8ee5-071e-4200-bbe9-20c101fa0b3f" providerId="ADAL" clId="{C8B8D2B9-DBF5-42A3-B670-AB36BBC0644B}" dt="2024-03-02T17:48:02.304" v="1988" actId="6549"/>
        <pc:sldMkLst>
          <pc:docMk/>
          <pc:sldMk cId="3600659891" sldId="563"/>
        </pc:sldMkLst>
        <pc:spChg chg="mod">
          <ac:chgData name="Kondo Gnanvo" userId="138e8ee5-071e-4200-bbe9-20c101fa0b3f" providerId="ADAL" clId="{C8B8D2B9-DBF5-42A3-B670-AB36BBC0644B}" dt="2024-03-02T17:48:02.304" v="1988" actId="6549"/>
          <ac:spMkLst>
            <pc:docMk/>
            <pc:sldMk cId="3600659891" sldId="563"/>
            <ac:spMk id="2" creationId="{83D7F87F-4417-AE66-F0C1-881F752A1CE2}"/>
          </ac:spMkLst>
        </pc:spChg>
      </pc:sldChg>
      <pc:sldChg chg="delSp modSp ord">
        <pc:chgData name="Kondo Gnanvo" userId="138e8ee5-071e-4200-bbe9-20c101fa0b3f" providerId="ADAL" clId="{C8B8D2B9-DBF5-42A3-B670-AB36BBC0644B}" dt="2024-03-02T17:57:45.704" v="2241" actId="207"/>
        <pc:sldMkLst>
          <pc:docMk/>
          <pc:sldMk cId="1035909708" sldId="564"/>
        </pc:sldMkLst>
        <pc:spChg chg="mod">
          <ac:chgData name="Kondo Gnanvo" userId="138e8ee5-071e-4200-bbe9-20c101fa0b3f" providerId="ADAL" clId="{C8B8D2B9-DBF5-42A3-B670-AB36BBC0644B}" dt="2024-03-02T17:57:45.704" v="2241" actId="207"/>
          <ac:spMkLst>
            <pc:docMk/>
            <pc:sldMk cId="1035909708" sldId="564"/>
            <ac:spMk id="2" creationId="{83D7F87F-4417-AE66-F0C1-881F752A1CE2}"/>
          </ac:spMkLst>
        </pc:spChg>
        <pc:spChg chg="mod">
          <ac:chgData name="Kondo Gnanvo" userId="138e8ee5-071e-4200-bbe9-20c101fa0b3f" providerId="ADAL" clId="{C8B8D2B9-DBF5-42A3-B670-AB36BBC0644B}" dt="2024-03-02T17:51:31.854" v="2113" actId="1076"/>
          <ac:spMkLst>
            <pc:docMk/>
            <pc:sldMk cId="1035909708" sldId="564"/>
            <ac:spMk id="294" creationId="{67D81FE9-F00B-4407-905D-22E57413E033}"/>
          </ac:spMkLst>
        </pc:spChg>
        <pc:picChg chg="del">
          <ac:chgData name="Kondo Gnanvo" userId="138e8ee5-071e-4200-bbe9-20c101fa0b3f" providerId="ADAL" clId="{C8B8D2B9-DBF5-42A3-B670-AB36BBC0644B}" dt="2024-03-02T17:51:11.371" v="2079" actId="478"/>
          <ac:picMkLst>
            <pc:docMk/>
            <pc:sldMk cId="1035909708" sldId="564"/>
            <ac:picMk id="7" creationId="{038077DE-3EDB-4097-A477-52ADC2039958}"/>
          </ac:picMkLst>
        </pc:picChg>
        <pc:picChg chg="del">
          <ac:chgData name="Kondo Gnanvo" userId="138e8ee5-071e-4200-bbe9-20c101fa0b3f" providerId="ADAL" clId="{C8B8D2B9-DBF5-42A3-B670-AB36BBC0644B}" dt="2024-03-02T17:51:11.371" v="2079" actId="478"/>
          <ac:picMkLst>
            <pc:docMk/>
            <pc:sldMk cId="1035909708" sldId="564"/>
            <ac:picMk id="13" creationId="{57923608-C6A7-4DE6-A064-0988BD3C37D1}"/>
          </ac:picMkLst>
        </pc:picChg>
        <pc:cxnChg chg="del">
          <ac:chgData name="Kondo Gnanvo" userId="138e8ee5-071e-4200-bbe9-20c101fa0b3f" providerId="ADAL" clId="{C8B8D2B9-DBF5-42A3-B670-AB36BBC0644B}" dt="2024-03-02T17:51:11.371" v="2079" actId="478"/>
          <ac:cxnSpMkLst>
            <pc:docMk/>
            <pc:sldMk cId="1035909708" sldId="564"/>
            <ac:cxnSpMk id="295" creationId="{04941F6A-8C3B-4779-9CB6-732E525E3CB5}"/>
          </ac:cxnSpMkLst>
        </pc:cxnChg>
      </pc:sldChg>
      <pc:sldChg chg="addSp delSp modSp add">
        <pc:chgData name="Kondo Gnanvo" userId="138e8ee5-071e-4200-bbe9-20c101fa0b3f" providerId="ADAL" clId="{C8B8D2B9-DBF5-42A3-B670-AB36BBC0644B}" dt="2024-03-02T18:52:24.255" v="2754" actId="20577"/>
        <pc:sldMkLst>
          <pc:docMk/>
          <pc:sldMk cId="316806946" sldId="567"/>
        </pc:sldMkLst>
        <pc:spChg chg="add del mod">
          <ac:chgData name="Kondo Gnanvo" userId="138e8ee5-071e-4200-bbe9-20c101fa0b3f" providerId="ADAL" clId="{C8B8D2B9-DBF5-42A3-B670-AB36BBC0644B}" dt="2024-03-02T18:47:04.724" v="2695" actId="164"/>
          <ac:spMkLst>
            <pc:docMk/>
            <pc:sldMk cId="316806946" sldId="567"/>
            <ac:spMk id="8" creationId="{6DBE9502-D6C1-4765-8F61-68DE79212759}"/>
          </ac:spMkLst>
        </pc:spChg>
        <pc:spChg chg="add mod">
          <ac:chgData name="Kondo Gnanvo" userId="138e8ee5-071e-4200-bbe9-20c101fa0b3f" providerId="ADAL" clId="{C8B8D2B9-DBF5-42A3-B670-AB36BBC0644B}" dt="2024-03-02T18:47:04.724" v="2695" actId="164"/>
          <ac:spMkLst>
            <pc:docMk/>
            <pc:sldMk cId="316806946" sldId="567"/>
            <ac:spMk id="9" creationId="{ECF3ED61-B1F4-4ABA-9154-1E41528DDE32}"/>
          </ac:spMkLst>
        </pc:spChg>
        <pc:spChg chg="del">
          <ac:chgData name="Kondo Gnanvo" userId="138e8ee5-071e-4200-bbe9-20c101fa0b3f" providerId="ADAL" clId="{C8B8D2B9-DBF5-42A3-B670-AB36BBC0644B}" dt="2024-03-02T18:19:45.188" v="2445" actId="478"/>
          <ac:spMkLst>
            <pc:docMk/>
            <pc:sldMk cId="316806946" sldId="567"/>
            <ac:spMk id="15" creationId="{705076EF-ECC5-442C-ADDC-2F1694E66619}"/>
          </ac:spMkLst>
        </pc:spChg>
        <pc:spChg chg="add mod">
          <ac:chgData name="Kondo Gnanvo" userId="138e8ee5-071e-4200-bbe9-20c101fa0b3f" providerId="ADAL" clId="{C8B8D2B9-DBF5-42A3-B670-AB36BBC0644B}" dt="2024-03-02T18:52:00.180" v="2746" actId="1076"/>
          <ac:spMkLst>
            <pc:docMk/>
            <pc:sldMk cId="316806946" sldId="567"/>
            <ac:spMk id="115" creationId="{6F0DD10D-6CA8-4725-AECD-DB2B097DC738}"/>
          </ac:spMkLst>
        </pc:spChg>
        <pc:spChg chg="add mod">
          <ac:chgData name="Kondo Gnanvo" userId="138e8ee5-071e-4200-bbe9-20c101fa0b3f" providerId="ADAL" clId="{C8B8D2B9-DBF5-42A3-B670-AB36BBC0644B}" dt="2024-03-02T18:52:24.255" v="2754" actId="20577"/>
          <ac:spMkLst>
            <pc:docMk/>
            <pc:sldMk cId="316806946" sldId="567"/>
            <ac:spMk id="116" creationId="{E5E69FE5-BC1A-41C0-899A-DDA2D9029182}"/>
          </ac:spMkLst>
        </pc:spChg>
        <pc:grpChg chg="del">
          <ac:chgData name="Kondo Gnanvo" userId="138e8ee5-071e-4200-bbe9-20c101fa0b3f" providerId="ADAL" clId="{C8B8D2B9-DBF5-42A3-B670-AB36BBC0644B}" dt="2024-03-02T18:19:45.188" v="2445" actId="478"/>
          <ac:grpSpMkLst>
            <pc:docMk/>
            <pc:sldMk cId="316806946" sldId="567"/>
            <ac:grpSpMk id="16" creationId="{4EF921B3-45DF-4294-A8BE-98E2956B3A48}"/>
          </ac:grpSpMkLst>
        </pc:grpChg>
        <pc:grpChg chg="del mod">
          <ac:chgData name="Kondo Gnanvo" userId="138e8ee5-071e-4200-bbe9-20c101fa0b3f" providerId="ADAL" clId="{C8B8D2B9-DBF5-42A3-B670-AB36BBC0644B}" dt="2024-03-02T18:19:45.188" v="2445" actId="478"/>
          <ac:grpSpMkLst>
            <pc:docMk/>
            <pc:sldMk cId="316806946" sldId="567"/>
            <ac:grpSpMk id="19" creationId="{4FB9F19E-BA3C-4BE1-BC32-A26D11ACBDD5}"/>
          </ac:grpSpMkLst>
        </pc:grpChg>
        <pc:grpChg chg="del">
          <ac:chgData name="Kondo Gnanvo" userId="138e8ee5-071e-4200-bbe9-20c101fa0b3f" providerId="ADAL" clId="{C8B8D2B9-DBF5-42A3-B670-AB36BBC0644B}" dt="2024-03-02T18:19:45.188" v="2445" actId="478"/>
          <ac:grpSpMkLst>
            <pc:docMk/>
            <pc:sldMk cId="316806946" sldId="567"/>
            <ac:grpSpMk id="63" creationId="{13D7AA96-57F9-4C95-B4AF-006B869271D4}"/>
          </ac:grpSpMkLst>
        </pc:grpChg>
        <pc:grpChg chg="add mod">
          <ac:chgData name="Kondo Gnanvo" userId="138e8ee5-071e-4200-bbe9-20c101fa0b3f" providerId="ADAL" clId="{C8B8D2B9-DBF5-42A3-B670-AB36BBC0644B}" dt="2024-03-02T18:46:43.820" v="2692" actId="164"/>
          <ac:grpSpMkLst>
            <pc:docMk/>
            <pc:sldMk cId="316806946" sldId="567"/>
            <ac:grpSpMk id="112" creationId="{142731F3-DB67-4E8A-8152-7BD4EE3AC1B2}"/>
          </ac:grpSpMkLst>
        </pc:grpChg>
        <pc:grpChg chg="add mod">
          <ac:chgData name="Kondo Gnanvo" userId="138e8ee5-071e-4200-bbe9-20c101fa0b3f" providerId="ADAL" clId="{C8B8D2B9-DBF5-42A3-B670-AB36BBC0644B}" dt="2024-03-02T18:50:36.832" v="2711" actId="164"/>
          <ac:grpSpMkLst>
            <pc:docMk/>
            <pc:sldMk cId="316806946" sldId="567"/>
            <ac:grpSpMk id="113" creationId="{FB5BEF69-54BD-4263-B985-2B412C78816B}"/>
          </ac:grpSpMkLst>
        </pc:grpChg>
        <pc:grpChg chg="add mod">
          <ac:chgData name="Kondo Gnanvo" userId="138e8ee5-071e-4200-bbe9-20c101fa0b3f" providerId="ADAL" clId="{C8B8D2B9-DBF5-42A3-B670-AB36BBC0644B}" dt="2024-03-02T18:50:36.832" v="2711" actId="164"/>
          <ac:grpSpMkLst>
            <pc:docMk/>
            <pc:sldMk cId="316806946" sldId="567"/>
            <ac:grpSpMk id="114" creationId="{76E6AF91-91A6-42F2-BEC9-D6792FBC5F94}"/>
          </ac:grpSpMkLst>
        </pc:grpChg>
        <pc:picChg chg="add del mod modCrop">
          <ac:chgData name="Kondo Gnanvo" userId="138e8ee5-071e-4200-bbe9-20c101fa0b3f" providerId="ADAL" clId="{C8B8D2B9-DBF5-42A3-B670-AB36BBC0644B}" dt="2024-03-02T18:30:43.815" v="2481" actId="478"/>
          <ac:picMkLst>
            <pc:docMk/>
            <pc:sldMk cId="316806946" sldId="567"/>
            <ac:picMk id="3" creationId="{79B198B3-B2E6-4D7A-A1DA-D6B722D3F2FD}"/>
          </ac:picMkLst>
        </pc:picChg>
        <pc:picChg chg="add mod ord">
          <ac:chgData name="Kondo Gnanvo" userId="138e8ee5-071e-4200-bbe9-20c101fa0b3f" providerId="ADAL" clId="{C8B8D2B9-DBF5-42A3-B670-AB36BBC0644B}" dt="2024-03-02T18:50:36.832" v="2711" actId="164"/>
          <ac:picMkLst>
            <pc:docMk/>
            <pc:sldMk cId="316806946" sldId="567"/>
            <ac:picMk id="4" creationId="{05724913-FDE9-40E5-9A69-EA05DAD71CDF}"/>
          </ac:picMkLst>
        </pc:picChg>
        <pc:picChg chg="add del mod">
          <ac:chgData name="Kondo Gnanvo" userId="138e8ee5-071e-4200-bbe9-20c101fa0b3f" providerId="ADAL" clId="{C8B8D2B9-DBF5-42A3-B670-AB36BBC0644B}" dt="2024-03-02T18:39:59.050" v="2560" actId="478"/>
          <ac:picMkLst>
            <pc:docMk/>
            <pc:sldMk cId="316806946" sldId="567"/>
            <ac:picMk id="5" creationId="{EF27EC2B-B838-47F2-8BDA-3768B1FBEE3A}"/>
          </ac:picMkLst>
        </pc:picChg>
        <pc:picChg chg="add del mod modCrop">
          <ac:chgData name="Kondo Gnanvo" userId="138e8ee5-071e-4200-bbe9-20c101fa0b3f" providerId="ADAL" clId="{C8B8D2B9-DBF5-42A3-B670-AB36BBC0644B}" dt="2024-03-02T18:39:59.050" v="2560" actId="478"/>
          <ac:picMkLst>
            <pc:docMk/>
            <pc:sldMk cId="316806946" sldId="567"/>
            <ac:picMk id="6" creationId="{E2DA6311-CBC1-46D9-97E3-D01F7A6896A1}"/>
          </ac:picMkLst>
        </pc:picChg>
        <pc:picChg chg="add del mod">
          <ac:chgData name="Kondo Gnanvo" userId="138e8ee5-071e-4200-bbe9-20c101fa0b3f" providerId="ADAL" clId="{C8B8D2B9-DBF5-42A3-B670-AB36BBC0644B}" dt="2024-03-02T18:39:59.050" v="2560" actId="478"/>
          <ac:picMkLst>
            <pc:docMk/>
            <pc:sldMk cId="316806946" sldId="567"/>
            <ac:picMk id="7" creationId="{93F5DC5F-E0BA-4EB5-8802-D13D0D221452}"/>
          </ac:picMkLst>
        </pc:picChg>
        <pc:cxnChg chg="add mod">
          <ac:chgData name="Kondo Gnanvo" userId="138e8ee5-071e-4200-bbe9-20c101fa0b3f" providerId="ADAL" clId="{C8B8D2B9-DBF5-42A3-B670-AB36BBC0644B}" dt="2024-03-02T18:50:36.832" v="2711" actId="164"/>
          <ac:cxnSpMkLst>
            <pc:docMk/>
            <pc:sldMk cId="316806946" sldId="567"/>
            <ac:cxnSpMk id="11" creationId="{CBAF281F-E39A-4BEE-AED2-25488E56C81D}"/>
          </ac:cxnSpMkLst>
        </pc:cxnChg>
        <pc:cxnChg chg="mod">
          <ac:chgData name="Kondo Gnanvo" userId="138e8ee5-071e-4200-bbe9-20c101fa0b3f" providerId="ADAL" clId="{C8B8D2B9-DBF5-42A3-B670-AB36BBC0644B}" dt="2024-03-02T18:19:45.188" v="2445" actId="478"/>
          <ac:cxnSpMkLst>
            <pc:docMk/>
            <pc:sldMk cId="316806946" sldId="567"/>
            <ac:cxnSpMk id="25" creationId="{1212FA2B-99F0-40EA-B28D-B723D6020161}"/>
          </ac:cxnSpMkLst>
        </pc:cxnChg>
        <pc:cxnChg chg="mod">
          <ac:chgData name="Kondo Gnanvo" userId="138e8ee5-071e-4200-bbe9-20c101fa0b3f" providerId="ADAL" clId="{C8B8D2B9-DBF5-42A3-B670-AB36BBC0644B}" dt="2024-03-02T18:19:45.188" v="2445" actId="478"/>
          <ac:cxnSpMkLst>
            <pc:docMk/>
            <pc:sldMk cId="316806946" sldId="567"/>
            <ac:cxnSpMk id="36" creationId="{CC036156-DFAB-44D3-B00B-610626B6AE21}"/>
          </ac:cxnSpMkLst>
        </pc:cxnChg>
        <pc:cxnChg chg="mod">
          <ac:chgData name="Kondo Gnanvo" userId="138e8ee5-071e-4200-bbe9-20c101fa0b3f" providerId="ADAL" clId="{C8B8D2B9-DBF5-42A3-B670-AB36BBC0644B}" dt="2024-03-02T18:19:45.188" v="2445" actId="478"/>
          <ac:cxnSpMkLst>
            <pc:docMk/>
            <pc:sldMk cId="316806946" sldId="567"/>
            <ac:cxnSpMk id="39" creationId="{51FE7C2C-A9EB-4726-8AAF-D84C8C43C7B1}"/>
          </ac:cxnSpMkLst>
        </pc:cxnChg>
        <pc:cxnChg chg="mod">
          <ac:chgData name="Kondo Gnanvo" userId="138e8ee5-071e-4200-bbe9-20c101fa0b3f" providerId="ADAL" clId="{C8B8D2B9-DBF5-42A3-B670-AB36BBC0644B}" dt="2024-03-02T18:19:45.188" v="2445" actId="478"/>
          <ac:cxnSpMkLst>
            <pc:docMk/>
            <pc:sldMk cId="316806946" sldId="567"/>
            <ac:cxnSpMk id="43" creationId="{58B09B75-6A7F-49AC-85C5-4D0CB57EAE67}"/>
          </ac:cxnSpMkLst>
        </pc:cxnChg>
        <pc:cxnChg chg="mod">
          <ac:chgData name="Kondo Gnanvo" userId="138e8ee5-071e-4200-bbe9-20c101fa0b3f" providerId="ADAL" clId="{C8B8D2B9-DBF5-42A3-B670-AB36BBC0644B}" dt="2024-03-02T18:19:45.188" v="2445" actId="478"/>
          <ac:cxnSpMkLst>
            <pc:docMk/>
            <pc:sldMk cId="316806946" sldId="567"/>
            <ac:cxnSpMk id="44" creationId="{FB52A1C4-4E39-4490-94B7-9D1AC73327E9}"/>
          </ac:cxnSpMkLst>
        </pc:cxnChg>
        <pc:cxnChg chg="add mod">
          <ac:chgData name="Kondo Gnanvo" userId="138e8ee5-071e-4200-bbe9-20c101fa0b3f" providerId="ADAL" clId="{C8B8D2B9-DBF5-42A3-B670-AB36BBC0644B}" dt="2024-03-02T18:50:36.832" v="2711" actId="164"/>
          <ac:cxnSpMkLst>
            <pc:docMk/>
            <pc:sldMk cId="316806946" sldId="567"/>
            <ac:cxnSpMk id="111" creationId="{3591DF3C-7582-466A-ADA9-DCAB6003105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" y="5074920"/>
            <a:ext cx="4564765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</a:p>
          <a:p>
            <a:r>
              <a:rPr lang="en-US" dirty="0"/>
              <a:t>March 20-21,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iki.bnl.gov/eic/upload/ERD_tgMPGD_FY22_endOfYearReport_fina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iki.bnl.gov/eic/upload/ERD_tgMPGD_FY22_endOfYearReport_final.pd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https:/doi.org/10.1016/j.nima.2022.16778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Barrel Outer MPGD Tracker  (BOT)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572514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  <a:br>
              <a:rPr lang="en-US" dirty="0"/>
            </a:br>
            <a:r>
              <a:rPr lang="en-US" dirty="0"/>
              <a:t>March 20-21, 2024</a:t>
            </a:r>
            <a:endParaRPr lang="en-US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Kondo Gnanvo, </a:t>
            </a:r>
            <a:r>
              <a:rPr lang="en-US" b="0" dirty="0"/>
              <a:t>Jefferson Lab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FAF653A7-2B0F-68CE-0090-41475B373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2488899"/>
            <a:ext cx="10962105" cy="5016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Thin-gap GEM-µRWELL hybrid Detector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614084"/>
            <a:ext cx="10962105" cy="732356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/>
              <a:t>ePIC</a:t>
            </a:r>
            <a:r>
              <a:rPr lang="en-US" sz="2400" dirty="0"/>
              <a:t> MPGD DSL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7">
            <a:extLst>
              <a:ext uri="{FF2B5EF4-FFF2-40B4-BE49-F238E27FC236}">
                <a16:creationId xmlns:a16="http://schemas.microsoft.com/office/drawing/2014/main" id="{A9860A31-233E-483E-90DF-48A5C9D8E58C}"/>
              </a:ext>
            </a:extLst>
          </p:cNvPr>
          <p:cNvGrpSpPr>
            <a:grpSpLocks noChangeAspect="1"/>
          </p:cNvGrpSpPr>
          <p:nvPr/>
        </p:nvGrpSpPr>
        <p:grpSpPr>
          <a:xfrm>
            <a:off x="1041377" y="1199675"/>
            <a:ext cx="3253886" cy="2104390"/>
            <a:chOff x="7597302" y="3770210"/>
            <a:chExt cx="3819146" cy="2469962"/>
          </a:xfrm>
        </p:grpSpPr>
        <p:pic>
          <p:nvPicPr>
            <p:cNvPr id="299" name="Picture 298" descr="A yellow and silver metal object&#10;&#10;Description automatically generated with medium confidence">
              <a:extLst>
                <a:ext uri="{FF2B5EF4-FFF2-40B4-BE49-F238E27FC236}">
                  <a16:creationId xmlns:a16="http://schemas.microsoft.com/office/drawing/2014/main" id="{EF6F7E62-7EA0-482A-8673-42FFDBE9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7" t="6471" r="2777" b="4776"/>
            <a:stretch/>
          </p:blipFill>
          <p:spPr>
            <a:xfrm flipH="1">
              <a:off x="7597302" y="3770210"/>
              <a:ext cx="3819146" cy="2469962"/>
            </a:xfrm>
            <a:prstGeom prst="rect">
              <a:avLst/>
            </a:prstGeom>
          </p:spPr>
        </p:pic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138AC40B-941D-406E-942A-C321EC3D9481}"/>
                </a:ext>
              </a:extLst>
            </p:cNvPr>
            <p:cNvGrpSpPr/>
            <p:nvPr/>
          </p:nvGrpSpPr>
          <p:grpSpPr>
            <a:xfrm>
              <a:off x="8812583" y="4040505"/>
              <a:ext cx="694292" cy="1190625"/>
              <a:chOff x="8812583" y="4040505"/>
              <a:chExt cx="694292" cy="1190625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2F48FD0D-0938-4496-993C-E31A016E0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31580" y="4440555"/>
                <a:ext cx="114300" cy="3600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6EC40E1-D75F-44C2-8D02-DF090BA6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2583" y="4866126"/>
                <a:ext cx="1" cy="36500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CF7D63C-F91D-49B7-B4A2-303BB409A3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83981" y="4149090"/>
                <a:ext cx="236219" cy="2457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A0F617D-70E8-480F-BD31-BCF9B823A5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2111" y="4040505"/>
                <a:ext cx="244764" cy="879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5BE03C-B562-4278-B667-BE3D5E6C5B01}"/>
              </a:ext>
            </a:extLst>
          </p:cNvPr>
          <p:cNvGrpSpPr/>
          <p:nvPr/>
        </p:nvGrpSpPr>
        <p:grpSpPr>
          <a:xfrm>
            <a:off x="6643437" y="3117285"/>
            <a:ext cx="5486400" cy="1808074"/>
            <a:chOff x="5600339" y="3137879"/>
            <a:chExt cx="6400423" cy="21092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832738-592A-4547-992A-656AF89230CF}"/>
                </a:ext>
              </a:extLst>
            </p:cNvPr>
            <p:cNvGrpSpPr/>
            <p:nvPr/>
          </p:nvGrpSpPr>
          <p:grpSpPr>
            <a:xfrm>
              <a:off x="5600339" y="3464023"/>
              <a:ext cx="6400422" cy="1783150"/>
              <a:chOff x="4414384" y="3309812"/>
              <a:chExt cx="7693918" cy="214351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48EE44B-6BDB-4C4F-88D6-85C929AD21F4}"/>
                  </a:ext>
                </a:extLst>
              </p:cNvPr>
              <p:cNvGrpSpPr/>
              <p:nvPr/>
            </p:nvGrpSpPr>
            <p:grpSpPr>
              <a:xfrm>
                <a:off x="4414384" y="3309812"/>
                <a:ext cx="7693918" cy="1661608"/>
                <a:chOff x="4413929" y="3336446"/>
                <a:chExt cx="7693918" cy="1661608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9C94AB6-CE74-494B-9A19-48643C0930ED}"/>
                    </a:ext>
                  </a:extLst>
                </p:cNvPr>
                <p:cNvSpPr/>
                <p:nvPr/>
              </p:nvSpPr>
              <p:spPr>
                <a:xfrm>
                  <a:off x="4413929" y="3336446"/>
                  <a:ext cx="7693918" cy="1661608"/>
                </a:xfrm>
                <a:prstGeom prst="rect">
                  <a:avLst/>
                </a:prstGeom>
                <a:solidFill>
                  <a:srgbClr val="ED7D31">
                    <a:lumMod val="7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512E3B6-CBFE-45B5-B421-112622F9B236}"/>
                    </a:ext>
                  </a:extLst>
                </p:cNvPr>
                <p:cNvGrpSpPr/>
                <p:nvPr/>
              </p:nvGrpSpPr>
              <p:grpSpPr>
                <a:xfrm>
                  <a:off x="4420650" y="3348756"/>
                  <a:ext cx="456097" cy="1636989"/>
                  <a:chOff x="4420650" y="3347671"/>
                  <a:chExt cx="456097" cy="1636989"/>
                </a:xfrm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5BFDB24A-9716-4137-B0F1-A3EFA7D62024}"/>
                      </a:ext>
                    </a:extLst>
                  </p:cNvPr>
                  <p:cNvGrpSpPr/>
                  <p:nvPr/>
                </p:nvGrpSpPr>
                <p:grpSpPr>
                  <a:xfrm>
                    <a:off x="4420650" y="3347671"/>
                    <a:ext cx="456097" cy="808732"/>
                    <a:chOff x="4452713" y="3364821"/>
                    <a:chExt cx="456097" cy="808732"/>
                  </a:xfrm>
                </p:grpSpPr>
                <p:sp>
                  <p:nvSpPr>
                    <p:cNvPr id="223" name="Freeform: Shape 222">
                      <a:extLst>
                        <a:ext uri="{FF2B5EF4-FFF2-40B4-BE49-F238E27FC236}">
                          <a16:creationId xmlns:a16="http://schemas.microsoft.com/office/drawing/2014/main" id="{F7E744CB-9206-4368-B0D6-711845BC2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2713" y="4080018"/>
                      <a:ext cx="358044" cy="93535"/>
                    </a:xfrm>
                    <a:custGeom>
                      <a:avLst/>
                      <a:gdLst>
                        <a:gd name="connsiteX0" fmla="*/ 426720 w 447134"/>
                        <a:gd name="connsiteY0" fmla="*/ 0 h 135700"/>
                        <a:gd name="connsiteX1" fmla="*/ 398145 w 447134"/>
                        <a:gd name="connsiteY1" fmla="*/ 133350 h 135700"/>
                        <a:gd name="connsiteX2" fmla="*/ 0 w 447134"/>
                        <a:gd name="connsiteY2" fmla="*/ 72390 h 135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47134" h="135700">
                          <a:moveTo>
                            <a:pt x="426720" y="0"/>
                          </a:moveTo>
                          <a:cubicBezTo>
                            <a:pt x="447992" y="60642"/>
                            <a:pt x="469265" y="121285"/>
                            <a:pt x="398145" y="133350"/>
                          </a:cubicBezTo>
                          <a:cubicBezTo>
                            <a:pt x="327025" y="145415"/>
                            <a:pt x="163512" y="108902"/>
                            <a:pt x="0" y="7239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24" name="Group 223">
                      <a:extLst>
                        <a:ext uri="{FF2B5EF4-FFF2-40B4-BE49-F238E27FC236}">
                          <a16:creationId xmlns:a16="http://schemas.microsoft.com/office/drawing/2014/main" id="{C719836C-3627-42AB-BB44-ABA712CEE885}"/>
                        </a:ext>
                      </a:extLst>
                    </p:cNvPr>
                    <p:cNvGrpSpPr/>
                    <p:nvPr/>
                  </p:nvGrpSpPr>
                  <p:grpSpPr>
                    <a:xfrm rot="5400000" flipH="1">
                      <a:off x="4321436" y="3536793"/>
                      <a:ext cx="759346" cy="415402"/>
                      <a:chOff x="2731470" y="2202179"/>
                      <a:chExt cx="835749" cy="457200"/>
                    </a:xfrm>
                  </p:grpSpPr>
                  <p:grpSp>
                    <p:nvGrpSpPr>
                      <p:cNvPr id="225" name="Group 224">
                        <a:extLst>
                          <a:ext uri="{FF2B5EF4-FFF2-40B4-BE49-F238E27FC236}">
                            <a16:creationId xmlns:a16="http://schemas.microsoft.com/office/drawing/2014/main" id="{1206D395-7649-46AD-8EEE-2A18D89E45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2094" y="2202179"/>
                        <a:ext cx="805125" cy="457200"/>
                        <a:chOff x="2762094" y="2202179"/>
                        <a:chExt cx="805125" cy="457200"/>
                      </a:xfrm>
                    </p:grpSpPr>
                    <p:sp>
                      <p:nvSpPr>
                        <p:cNvPr id="230" name="Rectangle 229">
                          <a:extLst>
                            <a:ext uri="{FF2B5EF4-FFF2-40B4-BE49-F238E27FC236}">
                              <a16:creationId xmlns:a16="http://schemas.microsoft.com/office/drawing/2014/main" id="{A0D6B351-C4E1-4F71-B1FD-D0C84F8974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62094" y="2202179"/>
                          <a:ext cx="805125" cy="4572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90000"/>
                          </a:srgbClr>
                        </a:solidFill>
                        <a:ln w="6350" cap="flat" cmpd="sng" algn="ctr">
                          <a:solidFill>
                            <a:srgbClr val="70AD47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31" name="Rectangle 230">
                          <a:extLst>
                            <a:ext uri="{FF2B5EF4-FFF2-40B4-BE49-F238E27FC236}">
                              <a16:creationId xmlns:a16="http://schemas.microsoft.com/office/drawing/2014/main" id="{21BBE90A-CAF5-44DA-9CAA-6B2CDF8A21B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2981776" y="2213924"/>
                          <a:ext cx="365760" cy="4572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32" name="Group 231">
                          <a:extLst>
                            <a:ext uri="{FF2B5EF4-FFF2-40B4-BE49-F238E27FC236}">
                              <a16:creationId xmlns:a16="http://schemas.microsoft.com/office/drawing/2014/main" id="{9C11780D-545E-4777-A2EC-77B10BEC0B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33992" y="2289441"/>
                          <a:ext cx="654304" cy="100584"/>
                          <a:chOff x="2840529" y="2289441"/>
                          <a:chExt cx="654304" cy="100584"/>
                        </a:xfrm>
                      </p:grpSpPr>
                      <p:sp>
                        <p:nvSpPr>
                          <p:cNvPr id="233" name="Rectangle 232">
                            <a:extLst>
                              <a:ext uri="{FF2B5EF4-FFF2-40B4-BE49-F238E27FC236}">
                                <a16:creationId xmlns:a16="http://schemas.microsoft.com/office/drawing/2014/main" id="{DB3D9FA9-AD41-4721-9374-9770C67E48A6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284052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4" name="Rectangle 233">
                            <a:extLst>
                              <a:ext uri="{FF2B5EF4-FFF2-40B4-BE49-F238E27FC236}">
                                <a16:creationId xmlns:a16="http://schemas.microsoft.com/office/drawing/2014/main" id="{AC886F77-CC97-42BB-8E31-F3CDCF089E7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025102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5" name="Rectangle 234">
                            <a:extLst>
                              <a:ext uri="{FF2B5EF4-FFF2-40B4-BE49-F238E27FC236}">
                                <a16:creationId xmlns:a16="http://schemas.microsoft.com/office/drawing/2014/main" id="{04EF3117-20AB-44DF-B8B4-5178D7EA940C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209675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6" name="Rectangle 235">
                            <a:extLst>
                              <a:ext uri="{FF2B5EF4-FFF2-40B4-BE49-F238E27FC236}">
                                <a16:creationId xmlns:a16="http://schemas.microsoft.com/office/drawing/2014/main" id="{6C88D1CF-AA29-45C1-9BB3-773A6880DC9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39424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26" name="Rectangle 225">
                        <a:extLst>
                          <a:ext uri="{FF2B5EF4-FFF2-40B4-BE49-F238E27FC236}">
                            <a16:creationId xmlns:a16="http://schemas.microsoft.com/office/drawing/2014/main" id="{2BCCB295-ADDC-4761-9A9B-C177679D9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1470" y="2400783"/>
                        <a:ext cx="102946" cy="50319"/>
                      </a:xfrm>
                      <a:prstGeom prst="rect">
                        <a:avLst/>
                      </a:prstGeom>
                      <a:solidFill>
                        <a:srgbClr val="F50BDF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7" name="Rectangle 226">
                        <a:extLst>
                          <a:ext uri="{FF2B5EF4-FFF2-40B4-BE49-F238E27FC236}">
                            <a16:creationId xmlns:a16="http://schemas.microsoft.com/office/drawing/2014/main" id="{9B8DE1AC-F87D-4043-9EF3-00433A2DD48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734550" y="2568385"/>
                        <a:ext cx="91440" cy="503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13E877F7-B897-4E93-831F-F5B7FB1040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7665" y="2462507"/>
                        <a:ext cx="327498" cy="17219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 cap="flat" cmpd="sng" algn="ctr">
                        <a:solidFill>
                          <a:srgbClr val="ED7D3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9" name="Rectangle 228">
                        <a:extLst>
                          <a:ext uri="{FF2B5EF4-FFF2-40B4-BE49-F238E27FC236}">
                            <a16:creationId xmlns:a16="http://schemas.microsoft.com/office/drawing/2014/main" id="{9906F22D-A6A1-4E88-BBFB-900F187A88A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94132" y="2439201"/>
                        <a:ext cx="201168" cy="201168"/>
                      </a:xfrm>
                      <a:prstGeom prst="rect">
                        <a:avLst/>
                      </a:prstGeom>
                      <a:solidFill>
                        <a:srgbClr val="4472C4"/>
                      </a:solidFill>
                      <a:ln w="6350" cap="flat" cmpd="sng" algn="ctr">
                        <a:solidFill>
                          <a:srgbClr val="5B9BD5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135F4199-5E1B-4810-88C7-7B30F58256A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4420650" y="4175928"/>
                    <a:ext cx="456097" cy="808732"/>
                    <a:chOff x="4452713" y="3364821"/>
                    <a:chExt cx="456097" cy="808732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2D4ED800-A365-4D1A-8152-FA645513B0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2713" y="4080018"/>
                      <a:ext cx="358044" cy="93535"/>
                    </a:xfrm>
                    <a:custGeom>
                      <a:avLst/>
                      <a:gdLst>
                        <a:gd name="connsiteX0" fmla="*/ 426720 w 447134"/>
                        <a:gd name="connsiteY0" fmla="*/ 0 h 135700"/>
                        <a:gd name="connsiteX1" fmla="*/ 398145 w 447134"/>
                        <a:gd name="connsiteY1" fmla="*/ 133350 h 135700"/>
                        <a:gd name="connsiteX2" fmla="*/ 0 w 447134"/>
                        <a:gd name="connsiteY2" fmla="*/ 72390 h 135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47134" h="135700">
                          <a:moveTo>
                            <a:pt x="426720" y="0"/>
                          </a:moveTo>
                          <a:cubicBezTo>
                            <a:pt x="447992" y="60642"/>
                            <a:pt x="469265" y="121285"/>
                            <a:pt x="398145" y="133350"/>
                          </a:cubicBezTo>
                          <a:cubicBezTo>
                            <a:pt x="327025" y="145415"/>
                            <a:pt x="163512" y="108902"/>
                            <a:pt x="0" y="7239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10" name="Group 209">
                      <a:extLst>
                        <a:ext uri="{FF2B5EF4-FFF2-40B4-BE49-F238E27FC236}">
                          <a16:creationId xmlns:a16="http://schemas.microsoft.com/office/drawing/2014/main" id="{C5F40833-2236-453D-9125-C6BFB3E077A9}"/>
                        </a:ext>
                      </a:extLst>
                    </p:cNvPr>
                    <p:cNvGrpSpPr/>
                    <p:nvPr/>
                  </p:nvGrpSpPr>
                  <p:grpSpPr>
                    <a:xfrm rot="5400000" flipH="1">
                      <a:off x="4321436" y="3536793"/>
                      <a:ext cx="759346" cy="415402"/>
                      <a:chOff x="2731470" y="2202179"/>
                      <a:chExt cx="835749" cy="457200"/>
                    </a:xfrm>
                  </p:grpSpPr>
                  <p:grpSp>
                    <p:nvGrpSpPr>
                      <p:cNvPr id="211" name="Group 210">
                        <a:extLst>
                          <a:ext uri="{FF2B5EF4-FFF2-40B4-BE49-F238E27FC236}">
                            <a16:creationId xmlns:a16="http://schemas.microsoft.com/office/drawing/2014/main" id="{C2E1A81E-7D99-4857-A137-C76F2BE4FB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2094" y="2202179"/>
                        <a:ext cx="805125" cy="457200"/>
                        <a:chOff x="2762094" y="2202179"/>
                        <a:chExt cx="805125" cy="457200"/>
                      </a:xfrm>
                    </p:grpSpPr>
                    <p:sp>
                      <p:nvSpPr>
                        <p:cNvPr id="216" name="Rectangle 215">
                          <a:extLst>
                            <a:ext uri="{FF2B5EF4-FFF2-40B4-BE49-F238E27FC236}">
                              <a16:creationId xmlns:a16="http://schemas.microsoft.com/office/drawing/2014/main" id="{CCAB25BC-6C2E-46ED-A25E-1667A7475F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62094" y="2202179"/>
                          <a:ext cx="805125" cy="4572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90000"/>
                          </a:srgbClr>
                        </a:solidFill>
                        <a:ln w="6350" cap="flat" cmpd="sng" algn="ctr">
                          <a:solidFill>
                            <a:srgbClr val="70AD47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17" name="Rectangle 216">
                          <a:extLst>
                            <a:ext uri="{FF2B5EF4-FFF2-40B4-BE49-F238E27FC236}">
                              <a16:creationId xmlns:a16="http://schemas.microsoft.com/office/drawing/2014/main" id="{FE5E1183-F9CF-4D8A-8420-A7A23A9AD39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2981776" y="2213924"/>
                          <a:ext cx="365760" cy="4572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18" name="Group 217">
                          <a:extLst>
                            <a:ext uri="{FF2B5EF4-FFF2-40B4-BE49-F238E27FC236}">
                              <a16:creationId xmlns:a16="http://schemas.microsoft.com/office/drawing/2014/main" id="{7F4F963E-F30A-4AA7-AD6F-1D8CCB844C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33992" y="2289441"/>
                          <a:ext cx="654304" cy="100584"/>
                          <a:chOff x="2840529" y="2289441"/>
                          <a:chExt cx="654304" cy="100584"/>
                        </a:xfrm>
                      </p:grpSpPr>
                      <p:sp>
                        <p:nvSpPr>
                          <p:cNvPr id="219" name="Rectangle 218">
                            <a:extLst>
                              <a:ext uri="{FF2B5EF4-FFF2-40B4-BE49-F238E27FC236}">
                                <a16:creationId xmlns:a16="http://schemas.microsoft.com/office/drawing/2014/main" id="{F841027A-268F-441D-A199-D4AA80A78A3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284052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0" name="Rectangle 219">
                            <a:extLst>
                              <a:ext uri="{FF2B5EF4-FFF2-40B4-BE49-F238E27FC236}">
                                <a16:creationId xmlns:a16="http://schemas.microsoft.com/office/drawing/2014/main" id="{D541F1AA-0460-4B0D-BE55-D54FECABCCE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025102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1" name="Rectangle 220">
                            <a:extLst>
                              <a:ext uri="{FF2B5EF4-FFF2-40B4-BE49-F238E27FC236}">
                                <a16:creationId xmlns:a16="http://schemas.microsoft.com/office/drawing/2014/main" id="{4ABB783D-BBB4-4F51-A34F-BB2F88CFADA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209675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2" name="Rectangle 221">
                            <a:extLst>
                              <a:ext uri="{FF2B5EF4-FFF2-40B4-BE49-F238E27FC236}">
                                <a16:creationId xmlns:a16="http://schemas.microsoft.com/office/drawing/2014/main" id="{184094F9-A8C8-4A60-9E7A-3C67A5AC333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39424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Rectangle 211">
                        <a:extLst>
                          <a:ext uri="{FF2B5EF4-FFF2-40B4-BE49-F238E27FC236}">
                            <a16:creationId xmlns:a16="http://schemas.microsoft.com/office/drawing/2014/main" id="{EFF6B963-09BF-4CED-B47A-915DFF283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1470" y="2400783"/>
                        <a:ext cx="102946" cy="50319"/>
                      </a:xfrm>
                      <a:prstGeom prst="rect">
                        <a:avLst/>
                      </a:prstGeom>
                      <a:solidFill>
                        <a:srgbClr val="F50BDF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3" name="Rectangle 212">
                        <a:extLst>
                          <a:ext uri="{FF2B5EF4-FFF2-40B4-BE49-F238E27FC236}">
                            <a16:creationId xmlns:a16="http://schemas.microsoft.com/office/drawing/2014/main" id="{97FD39F1-E5D4-4CDC-8E64-2D374F78C109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734550" y="2568385"/>
                        <a:ext cx="91440" cy="503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E32B0348-E7AA-4FF2-A0C6-E354AF9DD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7665" y="2462507"/>
                        <a:ext cx="327498" cy="17219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 cap="flat" cmpd="sng" algn="ctr">
                        <a:solidFill>
                          <a:srgbClr val="ED7D3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300C5471-F774-498B-ADB5-C894AC75E9A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94132" y="2439201"/>
                        <a:ext cx="201168" cy="201168"/>
                      </a:xfrm>
                      <a:prstGeom prst="rect">
                        <a:avLst/>
                      </a:prstGeom>
                      <a:solidFill>
                        <a:srgbClr val="4472C4"/>
                      </a:solidFill>
                      <a:ln w="6350" cap="flat" cmpd="sng" algn="ctr">
                        <a:solidFill>
                          <a:srgbClr val="5B9BD5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6B146E7-3E18-4C67-B4E0-50E0B4292813}"/>
                    </a:ext>
                  </a:extLst>
                </p:cNvPr>
                <p:cNvGrpSpPr/>
                <p:nvPr/>
              </p:nvGrpSpPr>
              <p:grpSpPr>
                <a:xfrm>
                  <a:off x="4971821" y="3355105"/>
                  <a:ext cx="6979328" cy="1624290"/>
                  <a:chOff x="4971821" y="3366730"/>
                  <a:chExt cx="6979328" cy="162429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32B3463-EA50-4319-9A66-C3F2250D477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821" y="3366730"/>
                    <a:ext cx="6979328" cy="415402"/>
                    <a:chOff x="4971821" y="3366730"/>
                    <a:chExt cx="6979328" cy="415402"/>
                  </a:xfrm>
                </p:grpSpPr>
                <p:grpSp>
                  <p:nvGrpSpPr>
                    <p:cNvPr id="117" name="Group 116">
                      <a:extLst>
                        <a:ext uri="{FF2B5EF4-FFF2-40B4-BE49-F238E27FC236}">
                          <a16:creationId xmlns:a16="http://schemas.microsoft.com/office/drawing/2014/main" id="{88E2ED3C-F6F4-4993-B8E7-F3AAF9AEBB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821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994912C8-67BC-4559-BD41-3F5B5469F8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94" name="Group 193">
                        <a:extLst>
                          <a:ext uri="{FF2B5EF4-FFF2-40B4-BE49-F238E27FC236}">
                            <a16:creationId xmlns:a16="http://schemas.microsoft.com/office/drawing/2014/main" id="{2B90FFFA-6564-4F2F-930F-AB20A70F2C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95" name="Group 194">
                          <a:extLst>
                            <a:ext uri="{FF2B5EF4-FFF2-40B4-BE49-F238E27FC236}">
                              <a16:creationId xmlns:a16="http://schemas.microsoft.com/office/drawing/2014/main" id="{76632B09-B7C9-42A7-A99B-EF5C1D10745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200" name="Rectangle 199">
                            <a:extLst>
                              <a:ext uri="{FF2B5EF4-FFF2-40B4-BE49-F238E27FC236}">
                                <a16:creationId xmlns:a16="http://schemas.microsoft.com/office/drawing/2014/main" id="{7CB81DE7-2D4A-4CFC-9C71-34D3F6D35B2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01" name="Rectangle 200">
                            <a:extLst>
                              <a:ext uri="{FF2B5EF4-FFF2-40B4-BE49-F238E27FC236}">
                                <a16:creationId xmlns:a16="http://schemas.microsoft.com/office/drawing/2014/main" id="{F0FE9F4E-CD67-43DE-A0D3-2B1833D8411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202" name="Group 201">
                            <a:extLst>
                              <a:ext uri="{FF2B5EF4-FFF2-40B4-BE49-F238E27FC236}">
                                <a16:creationId xmlns:a16="http://schemas.microsoft.com/office/drawing/2014/main" id="{BE3834FE-7A4E-4493-AA46-AA85F09D08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203" name="Rectangle 202">
                              <a:extLst>
                                <a:ext uri="{FF2B5EF4-FFF2-40B4-BE49-F238E27FC236}">
                                  <a16:creationId xmlns:a16="http://schemas.microsoft.com/office/drawing/2014/main" id="{AB93CAF7-21DD-4745-9EA0-B1A51EEA328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4" name="Rectangle 203">
                              <a:extLst>
                                <a:ext uri="{FF2B5EF4-FFF2-40B4-BE49-F238E27FC236}">
                                  <a16:creationId xmlns:a16="http://schemas.microsoft.com/office/drawing/2014/main" id="{769EDBF7-3377-4827-A811-2851CA86A44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5" name="Rectangle 204">
                              <a:extLst>
                                <a:ext uri="{FF2B5EF4-FFF2-40B4-BE49-F238E27FC236}">
                                  <a16:creationId xmlns:a16="http://schemas.microsoft.com/office/drawing/2014/main" id="{C96BEC9B-B03D-4ECC-892D-6CB75B1C01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6" name="Rectangle 205">
                              <a:extLst>
                                <a:ext uri="{FF2B5EF4-FFF2-40B4-BE49-F238E27FC236}">
                                  <a16:creationId xmlns:a16="http://schemas.microsoft.com/office/drawing/2014/main" id="{37BE1AD2-BD24-4CCB-8C22-AF9AC396D0F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96" name="Rectangle 195">
                          <a:extLst>
                            <a:ext uri="{FF2B5EF4-FFF2-40B4-BE49-F238E27FC236}">
                              <a16:creationId xmlns:a16="http://schemas.microsoft.com/office/drawing/2014/main" id="{5831AA96-9729-426F-A24F-D7B61BF805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7" name="Rectangle 196">
                          <a:extLst>
                            <a:ext uri="{FF2B5EF4-FFF2-40B4-BE49-F238E27FC236}">
                              <a16:creationId xmlns:a16="http://schemas.microsoft.com/office/drawing/2014/main" id="{7F22C9CC-265C-4DEF-980C-59BE40B4AC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8" name="Rectangle 197">
                          <a:extLst>
                            <a:ext uri="{FF2B5EF4-FFF2-40B4-BE49-F238E27FC236}">
                              <a16:creationId xmlns:a16="http://schemas.microsoft.com/office/drawing/2014/main" id="{D3FDD68A-E705-4FBF-984B-4306E9FB72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9" name="Rectangle 198">
                          <a:extLst>
                            <a:ext uri="{FF2B5EF4-FFF2-40B4-BE49-F238E27FC236}">
                              <a16:creationId xmlns:a16="http://schemas.microsoft.com/office/drawing/2014/main" id="{FCB69528-B009-4D36-A789-5F7AB679915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Group 117">
                      <a:extLst>
                        <a:ext uri="{FF2B5EF4-FFF2-40B4-BE49-F238E27FC236}">
                          <a16:creationId xmlns:a16="http://schemas.microsoft.com/office/drawing/2014/main" id="{BAF7EB56-891A-49E3-9900-69D1812809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82394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79" name="Freeform: Shape 178">
                        <a:extLst>
                          <a:ext uri="{FF2B5EF4-FFF2-40B4-BE49-F238E27FC236}">
                            <a16:creationId xmlns:a16="http://schemas.microsoft.com/office/drawing/2014/main" id="{48E1CEF4-611A-4718-ADA8-4E8C4C39F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E1E3EABA-E968-4303-9DFB-B8F5441A23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81" name="Group 180">
                          <a:extLst>
                            <a:ext uri="{FF2B5EF4-FFF2-40B4-BE49-F238E27FC236}">
                              <a16:creationId xmlns:a16="http://schemas.microsoft.com/office/drawing/2014/main" id="{A7AE43ED-E576-4B68-A0FC-D1F2908D50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86" name="Rectangle 185">
                            <a:extLst>
                              <a:ext uri="{FF2B5EF4-FFF2-40B4-BE49-F238E27FC236}">
                                <a16:creationId xmlns:a16="http://schemas.microsoft.com/office/drawing/2014/main" id="{2F5E209C-720C-4EC6-8E4E-28C834B5A8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87" name="Rectangle 186">
                            <a:extLst>
                              <a:ext uri="{FF2B5EF4-FFF2-40B4-BE49-F238E27FC236}">
                                <a16:creationId xmlns:a16="http://schemas.microsoft.com/office/drawing/2014/main" id="{E91C810B-EF8D-43AA-8C96-9798188F408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88" name="Group 187">
                            <a:extLst>
                              <a:ext uri="{FF2B5EF4-FFF2-40B4-BE49-F238E27FC236}">
                                <a16:creationId xmlns:a16="http://schemas.microsoft.com/office/drawing/2014/main" id="{F97CA8E6-D661-4C3A-82DA-209280701B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89" name="Rectangle 188">
                              <a:extLst>
                                <a:ext uri="{FF2B5EF4-FFF2-40B4-BE49-F238E27FC236}">
                                  <a16:creationId xmlns:a16="http://schemas.microsoft.com/office/drawing/2014/main" id="{2BCEFF16-447A-40A5-9A13-12897490447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0" name="Rectangle 189">
                              <a:extLst>
                                <a:ext uri="{FF2B5EF4-FFF2-40B4-BE49-F238E27FC236}">
                                  <a16:creationId xmlns:a16="http://schemas.microsoft.com/office/drawing/2014/main" id="{23E551F1-6A06-4319-B678-C128BACD55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1" name="Rectangle 190">
                              <a:extLst>
                                <a:ext uri="{FF2B5EF4-FFF2-40B4-BE49-F238E27FC236}">
                                  <a16:creationId xmlns:a16="http://schemas.microsoft.com/office/drawing/2014/main" id="{60B415F2-7FAC-4C06-B20C-7440CDE06C6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2" name="Rectangle 191">
                              <a:extLst>
                                <a:ext uri="{FF2B5EF4-FFF2-40B4-BE49-F238E27FC236}">
                                  <a16:creationId xmlns:a16="http://schemas.microsoft.com/office/drawing/2014/main" id="{91FB97FE-B54C-4E74-BD84-5DB862675FB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82" name="Rectangle 181">
                          <a:extLst>
                            <a:ext uri="{FF2B5EF4-FFF2-40B4-BE49-F238E27FC236}">
                              <a16:creationId xmlns:a16="http://schemas.microsoft.com/office/drawing/2014/main" id="{B3140C93-A7C1-4B92-BECE-22F1DBB618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D6C85BB4-9702-4A0F-A487-43592F42AC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42C8AABC-2B88-4AB0-B4F9-F12E1CC431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15A89750-2360-4CAE-8424-ADC387A7975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9" name="Group 118">
                      <a:extLst>
                        <a:ext uri="{FF2B5EF4-FFF2-40B4-BE49-F238E27FC236}">
                          <a16:creationId xmlns:a16="http://schemas.microsoft.com/office/drawing/2014/main" id="{940DC2B7-6CB4-4902-931A-056C17522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92967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65" name="Freeform: Shape 164">
                        <a:extLst>
                          <a:ext uri="{FF2B5EF4-FFF2-40B4-BE49-F238E27FC236}">
                            <a16:creationId xmlns:a16="http://schemas.microsoft.com/office/drawing/2014/main" id="{B72EF924-B752-422B-B434-3B5C5030D8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66" name="Group 165">
                        <a:extLst>
                          <a:ext uri="{FF2B5EF4-FFF2-40B4-BE49-F238E27FC236}">
                            <a16:creationId xmlns:a16="http://schemas.microsoft.com/office/drawing/2014/main" id="{4B70A252-90FC-4849-B09B-BE3CA9CCC30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67" name="Group 166">
                          <a:extLst>
                            <a:ext uri="{FF2B5EF4-FFF2-40B4-BE49-F238E27FC236}">
                              <a16:creationId xmlns:a16="http://schemas.microsoft.com/office/drawing/2014/main" id="{198CBCEB-441D-45FE-8858-E7DCCC1FC4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72" name="Rectangle 171">
                            <a:extLst>
                              <a:ext uri="{FF2B5EF4-FFF2-40B4-BE49-F238E27FC236}">
                                <a16:creationId xmlns:a16="http://schemas.microsoft.com/office/drawing/2014/main" id="{556676FC-108C-483A-BBAF-A7105BF4AB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73" name="Rectangle 172">
                            <a:extLst>
                              <a:ext uri="{FF2B5EF4-FFF2-40B4-BE49-F238E27FC236}">
                                <a16:creationId xmlns:a16="http://schemas.microsoft.com/office/drawing/2014/main" id="{B30B09D7-895C-484F-AAA9-B3B57DCE7976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74" name="Group 173">
                            <a:extLst>
                              <a:ext uri="{FF2B5EF4-FFF2-40B4-BE49-F238E27FC236}">
                                <a16:creationId xmlns:a16="http://schemas.microsoft.com/office/drawing/2014/main" id="{EA937224-49E6-4C9D-9F7B-98877118FEC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75" name="Rectangle 174">
                              <a:extLst>
                                <a:ext uri="{FF2B5EF4-FFF2-40B4-BE49-F238E27FC236}">
                                  <a16:creationId xmlns:a16="http://schemas.microsoft.com/office/drawing/2014/main" id="{96F6E237-5F86-4DFF-A72E-4B028AE55AA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6" name="Rectangle 175">
                              <a:extLst>
                                <a:ext uri="{FF2B5EF4-FFF2-40B4-BE49-F238E27FC236}">
                                  <a16:creationId xmlns:a16="http://schemas.microsoft.com/office/drawing/2014/main" id="{A92EAADC-AA6A-4265-99BF-DADB330B7CA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7" name="Rectangle 176">
                              <a:extLst>
                                <a:ext uri="{FF2B5EF4-FFF2-40B4-BE49-F238E27FC236}">
                                  <a16:creationId xmlns:a16="http://schemas.microsoft.com/office/drawing/2014/main" id="{28037D5D-5F62-488D-A704-2AADFDAFC82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8" name="Rectangle 177">
                              <a:extLst>
                                <a:ext uri="{FF2B5EF4-FFF2-40B4-BE49-F238E27FC236}">
                                  <a16:creationId xmlns:a16="http://schemas.microsoft.com/office/drawing/2014/main" id="{AE16348A-B061-4625-8554-2EA4CEE4E72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68" name="Rectangle 167">
                          <a:extLst>
                            <a:ext uri="{FF2B5EF4-FFF2-40B4-BE49-F238E27FC236}">
                              <a16:creationId xmlns:a16="http://schemas.microsoft.com/office/drawing/2014/main" id="{8C5C6CA7-192C-4EDD-BD06-E555554560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69" name="Rectangle 168">
                          <a:extLst>
                            <a:ext uri="{FF2B5EF4-FFF2-40B4-BE49-F238E27FC236}">
                              <a16:creationId xmlns:a16="http://schemas.microsoft.com/office/drawing/2014/main" id="{C7DF9537-4F3E-4224-9B00-57B088E130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70" name="Rectangle 169">
                          <a:extLst>
                            <a:ext uri="{FF2B5EF4-FFF2-40B4-BE49-F238E27FC236}">
                              <a16:creationId xmlns:a16="http://schemas.microsoft.com/office/drawing/2014/main" id="{131E6CC0-0C10-41B5-9DCA-AA5952BF1F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71" name="Rectangle 170">
                          <a:extLst>
                            <a:ext uri="{FF2B5EF4-FFF2-40B4-BE49-F238E27FC236}">
                              <a16:creationId xmlns:a16="http://schemas.microsoft.com/office/drawing/2014/main" id="{39A9633D-5CBA-48A6-B4C9-61FED953EBB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F22F878F-0987-46C6-92DD-366A5E6461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3540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51" name="Freeform: Shape 150">
                        <a:extLst>
                          <a:ext uri="{FF2B5EF4-FFF2-40B4-BE49-F238E27FC236}">
                            <a16:creationId xmlns:a16="http://schemas.microsoft.com/office/drawing/2014/main" id="{D989EF29-5BA9-4809-AF00-3C396BFB0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81EF1EDB-F3FF-4636-929B-5633315DCA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53" name="Group 152">
                          <a:extLst>
                            <a:ext uri="{FF2B5EF4-FFF2-40B4-BE49-F238E27FC236}">
                              <a16:creationId xmlns:a16="http://schemas.microsoft.com/office/drawing/2014/main" id="{7784E2FA-F11C-4AE8-A915-DF22B69BE34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58" name="Rectangle 157">
                            <a:extLst>
                              <a:ext uri="{FF2B5EF4-FFF2-40B4-BE49-F238E27FC236}">
                                <a16:creationId xmlns:a16="http://schemas.microsoft.com/office/drawing/2014/main" id="{A184D95E-5FB9-44E7-8DE2-B129A9EFE51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59" name="Rectangle 158">
                            <a:extLst>
                              <a:ext uri="{FF2B5EF4-FFF2-40B4-BE49-F238E27FC236}">
                                <a16:creationId xmlns:a16="http://schemas.microsoft.com/office/drawing/2014/main" id="{EB68B2B4-AF66-432C-A875-C647D9F669F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60" name="Group 159">
                            <a:extLst>
                              <a:ext uri="{FF2B5EF4-FFF2-40B4-BE49-F238E27FC236}">
                                <a16:creationId xmlns:a16="http://schemas.microsoft.com/office/drawing/2014/main" id="{D5D2FA16-D615-440D-B7EA-D2ED127BEE2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61" name="Rectangle 160">
                              <a:extLst>
                                <a:ext uri="{FF2B5EF4-FFF2-40B4-BE49-F238E27FC236}">
                                  <a16:creationId xmlns:a16="http://schemas.microsoft.com/office/drawing/2014/main" id="{8890E722-1E01-4E50-900C-D3E33CC284B1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2" name="Rectangle 161">
                              <a:extLst>
                                <a:ext uri="{FF2B5EF4-FFF2-40B4-BE49-F238E27FC236}">
                                  <a16:creationId xmlns:a16="http://schemas.microsoft.com/office/drawing/2014/main" id="{4E8358FE-8A9A-4F66-A2BB-9CBCB28369F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3" name="Rectangle 162">
                              <a:extLst>
                                <a:ext uri="{FF2B5EF4-FFF2-40B4-BE49-F238E27FC236}">
                                  <a16:creationId xmlns:a16="http://schemas.microsoft.com/office/drawing/2014/main" id="{7111F9E3-7C41-40C3-B424-44F03A3B330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4" name="Rectangle 163">
                              <a:extLst>
                                <a:ext uri="{FF2B5EF4-FFF2-40B4-BE49-F238E27FC236}">
                                  <a16:creationId xmlns:a16="http://schemas.microsoft.com/office/drawing/2014/main" id="{BCBD4DD0-2F68-4AE8-8C72-D23AA46D129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D1E272F8-DEC4-4BE2-960C-1CF2FD6555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5" name="Rectangle 154">
                          <a:extLst>
                            <a:ext uri="{FF2B5EF4-FFF2-40B4-BE49-F238E27FC236}">
                              <a16:creationId xmlns:a16="http://schemas.microsoft.com/office/drawing/2014/main" id="{8CE64B67-4639-4B8F-8D4D-358FF9BE78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6" name="Rectangle 155">
                          <a:extLst>
                            <a:ext uri="{FF2B5EF4-FFF2-40B4-BE49-F238E27FC236}">
                              <a16:creationId xmlns:a16="http://schemas.microsoft.com/office/drawing/2014/main" id="{1C7D26C9-E2D2-41C8-8ECB-B723BC1302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7" name="Rectangle 156">
                          <a:extLst>
                            <a:ext uri="{FF2B5EF4-FFF2-40B4-BE49-F238E27FC236}">
                              <a16:creationId xmlns:a16="http://schemas.microsoft.com/office/drawing/2014/main" id="{892F7CAC-0273-483B-A12C-37AA8DCAC0E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D38D5469-931D-4828-91B7-9A25498401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14113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4DDB2432-59CD-437E-93A9-F4C3F0B46B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38" name="Group 137">
                        <a:extLst>
                          <a:ext uri="{FF2B5EF4-FFF2-40B4-BE49-F238E27FC236}">
                            <a16:creationId xmlns:a16="http://schemas.microsoft.com/office/drawing/2014/main" id="{95D50DD7-5F6B-40D0-B914-B2B5009850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39" name="Group 138">
                          <a:extLst>
                            <a:ext uri="{FF2B5EF4-FFF2-40B4-BE49-F238E27FC236}">
                              <a16:creationId xmlns:a16="http://schemas.microsoft.com/office/drawing/2014/main" id="{4BADBD20-3E8E-47A9-A631-68F5208A0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44" name="Rectangle 143">
                            <a:extLst>
                              <a:ext uri="{FF2B5EF4-FFF2-40B4-BE49-F238E27FC236}">
                                <a16:creationId xmlns:a16="http://schemas.microsoft.com/office/drawing/2014/main" id="{2F504958-9AD6-4DAB-8AC8-C12B809788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45" name="Rectangle 144">
                            <a:extLst>
                              <a:ext uri="{FF2B5EF4-FFF2-40B4-BE49-F238E27FC236}">
                                <a16:creationId xmlns:a16="http://schemas.microsoft.com/office/drawing/2014/main" id="{76E8DE0D-0383-4242-949C-D2B7576AB4D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46" name="Group 145">
                            <a:extLst>
                              <a:ext uri="{FF2B5EF4-FFF2-40B4-BE49-F238E27FC236}">
                                <a16:creationId xmlns:a16="http://schemas.microsoft.com/office/drawing/2014/main" id="{AAADE7F3-BAAA-4A27-961F-E6100512198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47" name="Rectangle 146">
                              <a:extLst>
                                <a:ext uri="{FF2B5EF4-FFF2-40B4-BE49-F238E27FC236}">
                                  <a16:creationId xmlns:a16="http://schemas.microsoft.com/office/drawing/2014/main" id="{8E52C5A3-C961-46E2-A168-1E29D91F8B4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8" name="Rectangle 147">
                              <a:extLst>
                                <a:ext uri="{FF2B5EF4-FFF2-40B4-BE49-F238E27FC236}">
                                  <a16:creationId xmlns:a16="http://schemas.microsoft.com/office/drawing/2014/main" id="{23A1C5F2-0FBD-4AA6-9BB8-DBD7C8374B2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9" name="Rectangle 148">
                              <a:extLst>
                                <a:ext uri="{FF2B5EF4-FFF2-40B4-BE49-F238E27FC236}">
                                  <a16:creationId xmlns:a16="http://schemas.microsoft.com/office/drawing/2014/main" id="{B6E75A02-CBF7-412A-9412-3AC017256F5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0" name="Rectangle 149">
                              <a:extLst>
                                <a:ext uri="{FF2B5EF4-FFF2-40B4-BE49-F238E27FC236}">
                                  <a16:creationId xmlns:a16="http://schemas.microsoft.com/office/drawing/2014/main" id="{115FD5D4-53CC-4C28-ADD8-F589B2968B7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40" name="Rectangle 139">
                          <a:extLst>
                            <a:ext uri="{FF2B5EF4-FFF2-40B4-BE49-F238E27FC236}">
                              <a16:creationId xmlns:a16="http://schemas.microsoft.com/office/drawing/2014/main" id="{DEA7A8F6-7C7D-4C0A-ABA3-D2E7E0D2EC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1" name="Rectangle 140">
                          <a:extLst>
                            <a:ext uri="{FF2B5EF4-FFF2-40B4-BE49-F238E27FC236}">
                              <a16:creationId xmlns:a16="http://schemas.microsoft.com/office/drawing/2014/main" id="{AFF12A9B-5848-42B7-8C87-91EED98496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2" name="Rectangle 141">
                          <a:extLst>
                            <a:ext uri="{FF2B5EF4-FFF2-40B4-BE49-F238E27FC236}">
                              <a16:creationId xmlns:a16="http://schemas.microsoft.com/office/drawing/2014/main" id="{996F6191-C326-46B3-A258-CB81E637B0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3" name="Rectangle 142">
                          <a:extLst>
                            <a:ext uri="{FF2B5EF4-FFF2-40B4-BE49-F238E27FC236}">
                              <a16:creationId xmlns:a16="http://schemas.microsoft.com/office/drawing/2014/main" id="{6B8B04B2-B30B-43FE-8FA9-AFD48E4A23F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2" name="Group 121">
                      <a:extLst>
                        <a:ext uri="{FF2B5EF4-FFF2-40B4-BE49-F238E27FC236}">
                          <a16:creationId xmlns:a16="http://schemas.microsoft.com/office/drawing/2014/main" id="{6CD38129-248D-42B1-AAD3-749EC60B6D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24688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23" name="Freeform: Shape 122">
                        <a:extLst>
                          <a:ext uri="{FF2B5EF4-FFF2-40B4-BE49-F238E27FC236}">
                            <a16:creationId xmlns:a16="http://schemas.microsoft.com/office/drawing/2014/main" id="{E85A0DD5-CA4F-40A6-8E3F-157667481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5DBDC260-D34F-4094-BD40-0CFCE4A4B4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25" name="Group 124">
                          <a:extLst>
                            <a:ext uri="{FF2B5EF4-FFF2-40B4-BE49-F238E27FC236}">
                              <a16:creationId xmlns:a16="http://schemas.microsoft.com/office/drawing/2014/main" id="{871F3640-724D-46F1-BF98-5F8DC0DA80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30" name="Rectangle 129">
                            <a:extLst>
                              <a:ext uri="{FF2B5EF4-FFF2-40B4-BE49-F238E27FC236}">
                                <a16:creationId xmlns:a16="http://schemas.microsoft.com/office/drawing/2014/main" id="{C5B032D8-0D8B-4305-A46D-86A466F35F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1" name="Rectangle 130">
                            <a:extLst>
                              <a:ext uri="{FF2B5EF4-FFF2-40B4-BE49-F238E27FC236}">
                                <a16:creationId xmlns:a16="http://schemas.microsoft.com/office/drawing/2014/main" id="{2D8DA2DB-8CE6-4D68-BF25-150C38F240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32" name="Group 131">
                            <a:extLst>
                              <a:ext uri="{FF2B5EF4-FFF2-40B4-BE49-F238E27FC236}">
                                <a16:creationId xmlns:a16="http://schemas.microsoft.com/office/drawing/2014/main" id="{D5D52861-FB0B-446C-875C-769D2DBFB1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33" name="Rectangle 132">
                              <a:extLst>
                                <a:ext uri="{FF2B5EF4-FFF2-40B4-BE49-F238E27FC236}">
                                  <a16:creationId xmlns:a16="http://schemas.microsoft.com/office/drawing/2014/main" id="{3BAFE015-693C-4FA3-BB4E-85D4898325D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4" name="Rectangle 133">
                              <a:extLst>
                                <a:ext uri="{FF2B5EF4-FFF2-40B4-BE49-F238E27FC236}">
                                  <a16:creationId xmlns:a16="http://schemas.microsoft.com/office/drawing/2014/main" id="{A6EE81E2-1836-4A56-9C9A-3C3F1B9973D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5" name="Rectangle 134">
                              <a:extLst>
                                <a:ext uri="{FF2B5EF4-FFF2-40B4-BE49-F238E27FC236}">
                                  <a16:creationId xmlns:a16="http://schemas.microsoft.com/office/drawing/2014/main" id="{7DC6E7A0-419B-47FA-B664-807F9099A54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6" name="Rectangle 135">
                              <a:extLst>
                                <a:ext uri="{FF2B5EF4-FFF2-40B4-BE49-F238E27FC236}">
                                  <a16:creationId xmlns:a16="http://schemas.microsoft.com/office/drawing/2014/main" id="{84C7FD60-A818-45AA-B48F-30FE633C6DA2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26" name="Rectangle 125">
                          <a:extLst>
                            <a:ext uri="{FF2B5EF4-FFF2-40B4-BE49-F238E27FC236}">
                              <a16:creationId xmlns:a16="http://schemas.microsoft.com/office/drawing/2014/main" id="{DB50BE2C-3B59-4A4B-8620-A1FFD1806F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7" name="Rectangle 126">
                          <a:extLst>
                            <a:ext uri="{FF2B5EF4-FFF2-40B4-BE49-F238E27FC236}">
                              <a16:creationId xmlns:a16="http://schemas.microsoft.com/office/drawing/2014/main" id="{9C634C5C-1F8F-438C-BE5A-176BDDF4ED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8" name="Rectangle 127">
                          <a:extLst>
                            <a:ext uri="{FF2B5EF4-FFF2-40B4-BE49-F238E27FC236}">
                              <a16:creationId xmlns:a16="http://schemas.microsoft.com/office/drawing/2014/main" id="{6F32B10C-0D65-495E-AEDC-8E92975959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9" name="Rectangle 128">
                          <a:extLst>
                            <a:ext uri="{FF2B5EF4-FFF2-40B4-BE49-F238E27FC236}">
                              <a16:creationId xmlns:a16="http://schemas.microsoft.com/office/drawing/2014/main" id="{30011A32-1346-4D4D-930E-3D34498005BE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B670613-4388-440D-A26B-47663E2139C8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4971821" y="4575618"/>
                    <a:ext cx="6979328" cy="415402"/>
                    <a:chOff x="4971821" y="3366730"/>
                    <a:chExt cx="6979328" cy="415402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1558D29F-2146-4656-9FE3-4732444F52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821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5591CA59-6248-4E5F-AC80-DD9EABF737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04" name="Group 103">
                        <a:extLst>
                          <a:ext uri="{FF2B5EF4-FFF2-40B4-BE49-F238E27FC236}">
                            <a16:creationId xmlns:a16="http://schemas.microsoft.com/office/drawing/2014/main" id="{18868631-C05B-4BDF-8744-F3C6A9AEB43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05" name="Group 104">
                          <a:extLst>
                            <a:ext uri="{FF2B5EF4-FFF2-40B4-BE49-F238E27FC236}">
                              <a16:creationId xmlns:a16="http://schemas.microsoft.com/office/drawing/2014/main" id="{B7B3859D-E43C-4CF5-90A3-93F04DD05A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10" name="Rectangle 109">
                            <a:extLst>
                              <a:ext uri="{FF2B5EF4-FFF2-40B4-BE49-F238E27FC236}">
                                <a16:creationId xmlns:a16="http://schemas.microsoft.com/office/drawing/2014/main" id="{16A7E153-67AF-4838-9DB3-9AD2FE6FEA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1" name="Rectangle 110">
                            <a:extLst>
                              <a:ext uri="{FF2B5EF4-FFF2-40B4-BE49-F238E27FC236}">
                                <a16:creationId xmlns:a16="http://schemas.microsoft.com/office/drawing/2014/main" id="{29A394FF-BCF4-4BC7-9968-262CC845FFF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12" name="Group 111">
                            <a:extLst>
                              <a:ext uri="{FF2B5EF4-FFF2-40B4-BE49-F238E27FC236}">
                                <a16:creationId xmlns:a16="http://schemas.microsoft.com/office/drawing/2014/main" id="{1AFDF6DB-1D94-4F5E-A3DB-B0FBDC9F4A8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13" name="Rectangle 112">
                              <a:extLst>
                                <a:ext uri="{FF2B5EF4-FFF2-40B4-BE49-F238E27FC236}">
                                  <a16:creationId xmlns:a16="http://schemas.microsoft.com/office/drawing/2014/main" id="{3DA53F3A-E0C7-43BE-87E3-70DA866216A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4" name="Rectangle 113">
                              <a:extLst>
                                <a:ext uri="{FF2B5EF4-FFF2-40B4-BE49-F238E27FC236}">
                                  <a16:creationId xmlns:a16="http://schemas.microsoft.com/office/drawing/2014/main" id="{A43A9ABE-2DF3-4F14-996A-A0DB05D66E8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5" name="Rectangle 114">
                              <a:extLst>
                                <a:ext uri="{FF2B5EF4-FFF2-40B4-BE49-F238E27FC236}">
                                  <a16:creationId xmlns:a16="http://schemas.microsoft.com/office/drawing/2014/main" id="{40C06EE2-A2DF-463D-9396-B79803055A6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6" name="Rectangle 115">
                              <a:extLst>
                                <a:ext uri="{FF2B5EF4-FFF2-40B4-BE49-F238E27FC236}">
                                  <a16:creationId xmlns:a16="http://schemas.microsoft.com/office/drawing/2014/main" id="{10A25828-C63F-40F0-8303-ABDB44E403D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8C0C7D77-0C4E-4321-9412-7E544A7C55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B9185DF9-EB29-4DD5-9444-F23F602947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E07084FE-78D3-4158-96BA-BB394AA754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9" name="Rectangle 108">
                          <a:extLst>
                            <a:ext uri="{FF2B5EF4-FFF2-40B4-BE49-F238E27FC236}">
                              <a16:creationId xmlns:a16="http://schemas.microsoft.com/office/drawing/2014/main" id="{8C376B54-C8ED-4E4E-A447-80C143F76E6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D888F5AA-6FBA-4985-ACD3-3334538B02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82394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89" name="Freeform: Shape 88">
                        <a:extLst>
                          <a:ext uri="{FF2B5EF4-FFF2-40B4-BE49-F238E27FC236}">
                            <a16:creationId xmlns:a16="http://schemas.microsoft.com/office/drawing/2014/main" id="{5134CD68-DFBA-4086-A56F-696474DD8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904A857-F88D-4201-AF41-D3F91C5A8A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91" name="Group 90">
                          <a:extLst>
                            <a:ext uri="{FF2B5EF4-FFF2-40B4-BE49-F238E27FC236}">
                              <a16:creationId xmlns:a16="http://schemas.microsoft.com/office/drawing/2014/main" id="{DB2CD459-CDB4-4321-8855-F2C47C0833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96" name="Rectangle 95">
                            <a:extLst>
                              <a:ext uri="{FF2B5EF4-FFF2-40B4-BE49-F238E27FC236}">
                                <a16:creationId xmlns:a16="http://schemas.microsoft.com/office/drawing/2014/main" id="{DCD6C6E2-1DB8-4E26-B771-7CF6482A42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97" name="Rectangle 96">
                            <a:extLst>
                              <a:ext uri="{FF2B5EF4-FFF2-40B4-BE49-F238E27FC236}">
                                <a16:creationId xmlns:a16="http://schemas.microsoft.com/office/drawing/2014/main" id="{3C25C4CD-128D-4085-8BA4-AD7241DB54E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98" name="Group 97">
                            <a:extLst>
                              <a:ext uri="{FF2B5EF4-FFF2-40B4-BE49-F238E27FC236}">
                                <a16:creationId xmlns:a16="http://schemas.microsoft.com/office/drawing/2014/main" id="{3D75A62E-6ECA-4F2C-B39C-D5C00840290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99" name="Rectangle 98">
                              <a:extLst>
                                <a:ext uri="{FF2B5EF4-FFF2-40B4-BE49-F238E27FC236}">
                                  <a16:creationId xmlns:a16="http://schemas.microsoft.com/office/drawing/2014/main" id="{D533D3B1-EDD8-440E-8D1C-222916086BD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0" name="Rectangle 99">
                              <a:extLst>
                                <a:ext uri="{FF2B5EF4-FFF2-40B4-BE49-F238E27FC236}">
                                  <a16:creationId xmlns:a16="http://schemas.microsoft.com/office/drawing/2014/main" id="{F6CB5BF2-2185-43F1-9526-CA3E1453A2E2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1" name="Rectangle 100">
                              <a:extLst>
                                <a:ext uri="{FF2B5EF4-FFF2-40B4-BE49-F238E27FC236}">
                                  <a16:creationId xmlns:a16="http://schemas.microsoft.com/office/drawing/2014/main" id="{DBFA36BA-F8B4-4A7B-A89F-5C6F0EC5E6E0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2" name="Rectangle 101">
                              <a:extLst>
                                <a:ext uri="{FF2B5EF4-FFF2-40B4-BE49-F238E27FC236}">
                                  <a16:creationId xmlns:a16="http://schemas.microsoft.com/office/drawing/2014/main" id="{259DD3E3-DA9E-4AD9-8799-A0357B38FAE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92" name="Rectangle 91">
                          <a:extLst>
                            <a:ext uri="{FF2B5EF4-FFF2-40B4-BE49-F238E27FC236}">
                              <a16:creationId xmlns:a16="http://schemas.microsoft.com/office/drawing/2014/main" id="{478DB442-6131-4933-BCF1-83C5426DEA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Rectangle 92">
                          <a:extLst>
                            <a:ext uri="{FF2B5EF4-FFF2-40B4-BE49-F238E27FC236}">
                              <a16:creationId xmlns:a16="http://schemas.microsoft.com/office/drawing/2014/main" id="{4015BD62-C97D-447B-8379-7802EACCA6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4" name="Rectangle 93">
                          <a:extLst>
                            <a:ext uri="{FF2B5EF4-FFF2-40B4-BE49-F238E27FC236}">
                              <a16:creationId xmlns:a16="http://schemas.microsoft.com/office/drawing/2014/main" id="{C01BEEC1-3D7E-48E0-9B4B-9988E06C47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F030F036-C339-479F-899A-E0F108E342E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3C5729B0-A02B-4D18-8ED1-4460B4AACF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92967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75" name="Freeform: Shape 74">
                        <a:extLst>
                          <a:ext uri="{FF2B5EF4-FFF2-40B4-BE49-F238E27FC236}">
                            <a16:creationId xmlns:a16="http://schemas.microsoft.com/office/drawing/2014/main" id="{C607F452-6195-473F-B53F-FB1A8589C7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A0464112-C74A-4792-B8EE-F561A060EC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77" name="Group 76">
                          <a:extLst>
                            <a:ext uri="{FF2B5EF4-FFF2-40B4-BE49-F238E27FC236}">
                              <a16:creationId xmlns:a16="http://schemas.microsoft.com/office/drawing/2014/main" id="{2E5E3D9A-4077-4A24-B371-5E93AAA57F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82" name="Rectangle 81">
                            <a:extLst>
                              <a:ext uri="{FF2B5EF4-FFF2-40B4-BE49-F238E27FC236}">
                                <a16:creationId xmlns:a16="http://schemas.microsoft.com/office/drawing/2014/main" id="{1339B330-C990-44C5-87A1-A18F643FEC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83" name="Rectangle 82">
                            <a:extLst>
                              <a:ext uri="{FF2B5EF4-FFF2-40B4-BE49-F238E27FC236}">
                                <a16:creationId xmlns:a16="http://schemas.microsoft.com/office/drawing/2014/main" id="{28AA4F3A-C6F9-40F7-9C72-6CDECCC6B4D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84" name="Group 83">
                            <a:extLst>
                              <a:ext uri="{FF2B5EF4-FFF2-40B4-BE49-F238E27FC236}">
                                <a16:creationId xmlns:a16="http://schemas.microsoft.com/office/drawing/2014/main" id="{DC8FFC0E-9E6C-4F60-A0E0-D669E31387E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85" name="Rectangle 84">
                              <a:extLst>
                                <a:ext uri="{FF2B5EF4-FFF2-40B4-BE49-F238E27FC236}">
                                  <a16:creationId xmlns:a16="http://schemas.microsoft.com/office/drawing/2014/main" id="{156281D7-BAF3-4170-B255-4CEF8455C16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6" name="Rectangle 85">
                              <a:extLst>
                                <a:ext uri="{FF2B5EF4-FFF2-40B4-BE49-F238E27FC236}">
                                  <a16:creationId xmlns:a16="http://schemas.microsoft.com/office/drawing/2014/main" id="{BB1AB29D-EBBE-4B1C-8704-F2A41407BE5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7" name="Rectangle 86">
                              <a:extLst>
                                <a:ext uri="{FF2B5EF4-FFF2-40B4-BE49-F238E27FC236}">
                                  <a16:creationId xmlns:a16="http://schemas.microsoft.com/office/drawing/2014/main" id="{C6B3A46A-0002-4AF2-A3D5-4E4B810AA98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8" name="Rectangle 87">
                              <a:extLst>
                                <a:ext uri="{FF2B5EF4-FFF2-40B4-BE49-F238E27FC236}">
                                  <a16:creationId xmlns:a16="http://schemas.microsoft.com/office/drawing/2014/main" id="{AB856A2D-791E-4A74-9CED-39EFAFB1478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78" name="Rectangle 77">
                          <a:extLst>
                            <a:ext uri="{FF2B5EF4-FFF2-40B4-BE49-F238E27FC236}">
                              <a16:creationId xmlns:a16="http://schemas.microsoft.com/office/drawing/2014/main" id="{203A7F94-F433-494E-8E1A-D13830A5C0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79" name="Rectangle 78">
                          <a:extLst>
                            <a:ext uri="{FF2B5EF4-FFF2-40B4-BE49-F238E27FC236}">
                              <a16:creationId xmlns:a16="http://schemas.microsoft.com/office/drawing/2014/main" id="{C9745831-4A0D-4DE6-AB7E-E78AF09364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0" name="Rectangle 79">
                          <a:extLst>
                            <a:ext uri="{FF2B5EF4-FFF2-40B4-BE49-F238E27FC236}">
                              <a16:creationId xmlns:a16="http://schemas.microsoft.com/office/drawing/2014/main" id="{5BC49045-8F29-4136-BCE3-F5004D7DE9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1" name="Rectangle 80">
                          <a:extLst>
                            <a:ext uri="{FF2B5EF4-FFF2-40B4-BE49-F238E27FC236}">
                              <a16:creationId xmlns:a16="http://schemas.microsoft.com/office/drawing/2014/main" id="{1DA6CE74-8EDF-4F2C-9748-8E466F04BD1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903E544A-7E04-44C4-B10D-94E10BE6D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3540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9DCC3A55-4881-4EB2-9653-17D091D93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62" name="Group 61">
                        <a:extLst>
                          <a:ext uri="{FF2B5EF4-FFF2-40B4-BE49-F238E27FC236}">
                            <a16:creationId xmlns:a16="http://schemas.microsoft.com/office/drawing/2014/main" id="{E0606757-1414-4561-9007-B0FB4380D7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63" name="Group 62">
                          <a:extLst>
                            <a:ext uri="{FF2B5EF4-FFF2-40B4-BE49-F238E27FC236}">
                              <a16:creationId xmlns:a16="http://schemas.microsoft.com/office/drawing/2014/main" id="{F0394A5C-55B7-4FB5-B684-CC832DC7B2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68" name="Rectangle 67">
                            <a:extLst>
                              <a:ext uri="{FF2B5EF4-FFF2-40B4-BE49-F238E27FC236}">
                                <a16:creationId xmlns:a16="http://schemas.microsoft.com/office/drawing/2014/main" id="{298AD98E-39FC-499A-A051-3D80AAB98A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69" name="Rectangle 68">
                            <a:extLst>
                              <a:ext uri="{FF2B5EF4-FFF2-40B4-BE49-F238E27FC236}">
                                <a16:creationId xmlns:a16="http://schemas.microsoft.com/office/drawing/2014/main" id="{85FD4163-CE87-48DE-AD30-B7AFC0A244C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70" name="Group 69">
                            <a:extLst>
                              <a:ext uri="{FF2B5EF4-FFF2-40B4-BE49-F238E27FC236}">
                                <a16:creationId xmlns:a16="http://schemas.microsoft.com/office/drawing/2014/main" id="{4F330BEC-88D5-4C15-A75A-179D699B33F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71" name="Rectangle 70">
                              <a:extLst>
                                <a:ext uri="{FF2B5EF4-FFF2-40B4-BE49-F238E27FC236}">
                                  <a16:creationId xmlns:a16="http://schemas.microsoft.com/office/drawing/2014/main" id="{87C84A70-BE77-41BC-90EA-0042348BA6A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2" name="Rectangle 71">
                              <a:extLst>
                                <a:ext uri="{FF2B5EF4-FFF2-40B4-BE49-F238E27FC236}">
                                  <a16:creationId xmlns:a16="http://schemas.microsoft.com/office/drawing/2014/main" id="{099078DE-B6D8-41FE-87CC-4F18C545CD6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3" name="Rectangle 72">
                              <a:extLst>
                                <a:ext uri="{FF2B5EF4-FFF2-40B4-BE49-F238E27FC236}">
                                  <a16:creationId xmlns:a16="http://schemas.microsoft.com/office/drawing/2014/main" id="{5BD1D0AC-2506-4E25-BB67-85A5835EFD9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4" name="Rectangle 73">
                              <a:extLst>
                                <a:ext uri="{FF2B5EF4-FFF2-40B4-BE49-F238E27FC236}">
                                  <a16:creationId xmlns:a16="http://schemas.microsoft.com/office/drawing/2014/main" id="{3A7EA179-1107-4AA0-8F26-4F9CB9A14280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4" name="Rectangle 63">
                          <a:extLst>
                            <a:ext uri="{FF2B5EF4-FFF2-40B4-BE49-F238E27FC236}">
                              <a16:creationId xmlns:a16="http://schemas.microsoft.com/office/drawing/2014/main" id="{BE51845B-F413-4FB5-AA29-AADF5966EB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5" name="Rectangle 64">
                          <a:extLst>
                            <a:ext uri="{FF2B5EF4-FFF2-40B4-BE49-F238E27FC236}">
                              <a16:creationId xmlns:a16="http://schemas.microsoft.com/office/drawing/2014/main" id="{264EEFB0-84A3-4B4A-BA69-4F2B7A8E47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6" name="Rectangle 65">
                          <a:extLst>
                            <a:ext uri="{FF2B5EF4-FFF2-40B4-BE49-F238E27FC236}">
                              <a16:creationId xmlns:a16="http://schemas.microsoft.com/office/drawing/2014/main" id="{B4FC1722-3492-4BB0-B766-22C8549785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7" name="Rectangle 66">
                          <a:extLst>
                            <a:ext uri="{FF2B5EF4-FFF2-40B4-BE49-F238E27FC236}">
                              <a16:creationId xmlns:a16="http://schemas.microsoft.com/office/drawing/2014/main" id="{2AE8F714-714D-45C1-8980-1729F864D65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CE2F8216-B79E-46AB-94FE-3948D59B89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14113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863A350D-8ACC-43CB-B101-A4C4E2B66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8" name="Group 47">
                        <a:extLst>
                          <a:ext uri="{FF2B5EF4-FFF2-40B4-BE49-F238E27FC236}">
                            <a16:creationId xmlns:a16="http://schemas.microsoft.com/office/drawing/2014/main" id="{66FBBD2B-DB3E-4AF3-988B-EBFFE3E462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49" name="Group 48">
                          <a:extLst>
                            <a:ext uri="{FF2B5EF4-FFF2-40B4-BE49-F238E27FC236}">
                              <a16:creationId xmlns:a16="http://schemas.microsoft.com/office/drawing/2014/main" id="{8B274EE7-3471-48A7-A591-C09AC26B0D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54" name="Rectangle 53">
                            <a:extLst>
                              <a:ext uri="{FF2B5EF4-FFF2-40B4-BE49-F238E27FC236}">
                                <a16:creationId xmlns:a16="http://schemas.microsoft.com/office/drawing/2014/main" id="{88D61B6C-BE5B-4B43-A89C-A65C16A86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55" name="Rectangle 54">
                            <a:extLst>
                              <a:ext uri="{FF2B5EF4-FFF2-40B4-BE49-F238E27FC236}">
                                <a16:creationId xmlns:a16="http://schemas.microsoft.com/office/drawing/2014/main" id="{C07FDCF8-42D7-4E35-AA5C-F18FB943E55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56" name="Group 55">
                            <a:extLst>
                              <a:ext uri="{FF2B5EF4-FFF2-40B4-BE49-F238E27FC236}">
                                <a16:creationId xmlns:a16="http://schemas.microsoft.com/office/drawing/2014/main" id="{1D7BBBA8-ED2B-4A4F-AFFE-79D64BA42F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57" name="Rectangle 56">
                              <a:extLst>
                                <a:ext uri="{FF2B5EF4-FFF2-40B4-BE49-F238E27FC236}">
                                  <a16:creationId xmlns:a16="http://schemas.microsoft.com/office/drawing/2014/main" id="{4467E084-89BB-4916-BD76-3EA387AA8F6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8" name="Rectangle 57">
                              <a:extLst>
                                <a:ext uri="{FF2B5EF4-FFF2-40B4-BE49-F238E27FC236}">
                                  <a16:creationId xmlns:a16="http://schemas.microsoft.com/office/drawing/2014/main" id="{0F06A353-9CD1-4BB1-AC0E-201B82FEA7D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9" name="Rectangle 58">
                              <a:extLst>
                                <a:ext uri="{FF2B5EF4-FFF2-40B4-BE49-F238E27FC236}">
                                  <a16:creationId xmlns:a16="http://schemas.microsoft.com/office/drawing/2014/main" id="{86F57F14-4B42-4A44-AFBD-204651C184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60" name="Rectangle 59">
                              <a:extLst>
                                <a:ext uri="{FF2B5EF4-FFF2-40B4-BE49-F238E27FC236}">
                                  <a16:creationId xmlns:a16="http://schemas.microsoft.com/office/drawing/2014/main" id="{BC5C6562-B275-44AD-877A-7D3624324B5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50" name="Rectangle 49">
                          <a:extLst>
                            <a:ext uri="{FF2B5EF4-FFF2-40B4-BE49-F238E27FC236}">
                              <a16:creationId xmlns:a16="http://schemas.microsoft.com/office/drawing/2014/main" id="{6715C945-0818-4797-9D90-5C0618F60A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1" name="Rectangle 50">
                          <a:extLst>
                            <a:ext uri="{FF2B5EF4-FFF2-40B4-BE49-F238E27FC236}">
                              <a16:creationId xmlns:a16="http://schemas.microsoft.com/office/drawing/2014/main" id="{2078B807-1C5F-401D-A7AD-240BC9BEC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2" name="Rectangle 51">
                          <a:extLst>
                            <a:ext uri="{FF2B5EF4-FFF2-40B4-BE49-F238E27FC236}">
                              <a16:creationId xmlns:a16="http://schemas.microsoft.com/office/drawing/2014/main" id="{B8F00F44-19A7-4D18-A8A8-E58607BD7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3" name="Rectangle 52">
                          <a:extLst>
                            <a:ext uri="{FF2B5EF4-FFF2-40B4-BE49-F238E27FC236}">
                              <a16:creationId xmlns:a16="http://schemas.microsoft.com/office/drawing/2014/main" id="{1C1939A6-9158-4E18-BDDB-B8CB0EFA3D2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5D96CE14-09AB-4025-93F2-B6A7E45570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24688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33" name="Freeform: Shape 32">
                        <a:extLst>
                          <a:ext uri="{FF2B5EF4-FFF2-40B4-BE49-F238E27FC236}">
                            <a16:creationId xmlns:a16="http://schemas.microsoft.com/office/drawing/2014/main" id="{3EC8DC7D-CD75-44DC-9261-E232273321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id="{32AA90A7-F19F-46B1-B365-1276D692B2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82C15EDD-CFB1-4429-B5E7-A8A6017FB4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40" name="Rectangle 39">
                            <a:extLst>
                              <a:ext uri="{FF2B5EF4-FFF2-40B4-BE49-F238E27FC236}">
                                <a16:creationId xmlns:a16="http://schemas.microsoft.com/office/drawing/2014/main" id="{3D157202-0A3E-4521-A1E4-0B7900EFF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1" name="Rectangle 40">
                            <a:extLst>
                              <a:ext uri="{FF2B5EF4-FFF2-40B4-BE49-F238E27FC236}">
                                <a16:creationId xmlns:a16="http://schemas.microsoft.com/office/drawing/2014/main" id="{B1AE465C-84FB-4E2C-8B2B-89EA15DC453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2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42" name="Group 41">
                            <a:extLst>
                              <a:ext uri="{FF2B5EF4-FFF2-40B4-BE49-F238E27FC236}">
                                <a16:creationId xmlns:a16="http://schemas.microsoft.com/office/drawing/2014/main" id="{0A5AD92F-A8E7-41DD-A726-445E78BA442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43" name="Rectangle 42">
                              <a:extLst>
                                <a:ext uri="{FF2B5EF4-FFF2-40B4-BE49-F238E27FC236}">
                                  <a16:creationId xmlns:a16="http://schemas.microsoft.com/office/drawing/2014/main" id="{D936A25E-2C9A-433E-B998-8C9DB99654E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4" name="Rectangle 43">
                              <a:extLst>
                                <a:ext uri="{FF2B5EF4-FFF2-40B4-BE49-F238E27FC236}">
                                  <a16:creationId xmlns:a16="http://schemas.microsoft.com/office/drawing/2014/main" id="{A813287A-99B4-456F-8A6C-E3E9396E3CF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>
                              <a:extLst>
                                <a:ext uri="{FF2B5EF4-FFF2-40B4-BE49-F238E27FC236}">
                                  <a16:creationId xmlns:a16="http://schemas.microsoft.com/office/drawing/2014/main" id="{2B8712A2-DB2F-4CE1-A636-913D842F1C2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>
                              <a:extLst>
                                <a:ext uri="{FF2B5EF4-FFF2-40B4-BE49-F238E27FC236}">
                                  <a16:creationId xmlns:a16="http://schemas.microsoft.com/office/drawing/2014/main" id="{68255217-403A-4EA6-8F3E-56AE7042DE8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36" name="Rectangle 35">
                          <a:extLst>
                            <a:ext uri="{FF2B5EF4-FFF2-40B4-BE49-F238E27FC236}">
                              <a16:creationId xmlns:a16="http://schemas.microsoft.com/office/drawing/2014/main" id="{A04A6B36-457C-4CEE-9B6E-085C7ACD37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7" name="Rectangle 36">
                          <a:extLst>
                            <a:ext uri="{FF2B5EF4-FFF2-40B4-BE49-F238E27FC236}">
                              <a16:creationId xmlns:a16="http://schemas.microsoft.com/office/drawing/2014/main" id="{76C961F3-5748-4C52-8DD2-270A4B5D84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8" name="Rectangle 37">
                          <a:extLst>
                            <a:ext uri="{FF2B5EF4-FFF2-40B4-BE49-F238E27FC236}">
                              <a16:creationId xmlns:a16="http://schemas.microsoft.com/office/drawing/2014/main" id="{CF491589-31A5-49FF-907D-01573BF68F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9" name="Rectangle 38">
                          <a:extLst>
                            <a:ext uri="{FF2B5EF4-FFF2-40B4-BE49-F238E27FC236}">
                              <a16:creationId xmlns:a16="http://schemas.microsoft.com/office/drawing/2014/main" id="{12522F2C-8514-478A-973B-89F4AB61BFC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BABD9A0-E295-492D-8217-BFFA1E857B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0863" y="5098769"/>
                <a:ext cx="7680960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BDD749-0AA6-466A-AD50-A5B4C4939C40}"/>
                  </a:ext>
                </a:extLst>
              </p:cNvPr>
              <p:cNvSpPr txBox="1"/>
              <p:nvPr/>
            </p:nvSpPr>
            <p:spPr>
              <a:xfrm>
                <a:off x="7827572" y="5097341"/>
                <a:ext cx="991324" cy="355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1800 mm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6EF4E3-FF9F-4F36-8479-E7193036D0AA}"/>
                </a:ext>
              </a:extLst>
            </p:cNvPr>
            <p:cNvSpPr/>
            <p:nvPr/>
          </p:nvSpPr>
          <p:spPr>
            <a:xfrm>
              <a:off x="10994922" y="3137879"/>
              <a:ext cx="10058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view</a:t>
              </a: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AABC2078-346C-4151-89E0-483B4DAC07B9}"/>
              </a:ext>
            </a:extLst>
          </p:cNvPr>
          <p:cNvGrpSpPr/>
          <p:nvPr/>
        </p:nvGrpSpPr>
        <p:grpSpPr>
          <a:xfrm>
            <a:off x="6643438" y="914467"/>
            <a:ext cx="5486399" cy="1801691"/>
            <a:chOff x="5599962" y="1207910"/>
            <a:chExt cx="6400422" cy="210184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F4967F0-3AB0-495C-A5A9-F9ADA880C655}"/>
                </a:ext>
              </a:extLst>
            </p:cNvPr>
            <p:cNvGrpSpPr/>
            <p:nvPr/>
          </p:nvGrpSpPr>
          <p:grpSpPr>
            <a:xfrm>
              <a:off x="5599962" y="1389072"/>
              <a:ext cx="6400422" cy="1920686"/>
              <a:chOff x="4413931" y="948687"/>
              <a:chExt cx="7693918" cy="2308847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934A6370-0CC2-4AD5-AF1A-6EE15D0D2EDD}"/>
                  </a:ext>
                </a:extLst>
              </p:cNvPr>
              <p:cNvGrpSpPr/>
              <p:nvPr/>
            </p:nvGrpSpPr>
            <p:grpSpPr>
              <a:xfrm>
                <a:off x="4413931" y="948687"/>
                <a:ext cx="7693918" cy="2057400"/>
                <a:chOff x="4413931" y="948687"/>
                <a:chExt cx="7693918" cy="2057400"/>
              </a:xfrm>
            </p:grpSpPr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41BC49F9-CD54-44D0-8C9F-B0800644592E}"/>
                    </a:ext>
                  </a:extLst>
                </p:cNvPr>
                <p:cNvGrpSpPr/>
                <p:nvPr/>
              </p:nvGrpSpPr>
              <p:grpSpPr>
                <a:xfrm>
                  <a:off x="4413931" y="1154427"/>
                  <a:ext cx="7693918" cy="1645920"/>
                  <a:chOff x="4413931" y="1144783"/>
                  <a:chExt cx="7693918" cy="1645920"/>
                </a:xfrm>
              </p:grpSpPr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278C840A-896B-4692-9506-5474E93728F7}"/>
                      </a:ext>
                    </a:extLst>
                  </p:cNvPr>
                  <p:cNvSpPr/>
                  <p:nvPr/>
                </p:nvSpPr>
                <p:spPr>
                  <a:xfrm>
                    <a:off x="4413931" y="1144783"/>
                    <a:ext cx="7693918" cy="1645920"/>
                  </a:xfrm>
                  <a:prstGeom prst="rect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DB9FD7F3-7705-469C-A173-611246BEA359}"/>
                      </a:ext>
                    </a:extLst>
                  </p:cNvPr>
                  <p:cNvSpPr/>
                  <p:nvPr/>
                </p:nvSpPr>
                <p:spPr>
                  <a:xfrm>
                    <a:off x="4944415" y="1144783"/>
                    <a:ext cx="7154168" cy="164592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1B5B2828-3D1E-47DE-A815-CE62E9AD737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034547" y="1236223"/>
                    <a:ext cx="6973901" cy="1463040"/>
                  </a:xfrm>
                  <a:prstGeom prst="rect">
                    <a:avLst/>
                  </a:prstGeom>
                  <a:solidFill>
                    <a:srgbClr val="FFFF00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826BF8C5-7876-49F1-B1C8-31FD311A87FE}"/>
                    </a:ext>
                  </a:extLst>
                </p:cNvPr>
                <p:cNvGrpSpPr/>
                <p:nvPr/>
              </p:nvGrpSpPr>
              <p:grpSpPr>
                <a:xfrm>
                  <a:off x="5282954" y="948687"/>
                  <a:ext cx="3387813" cy="2057400"/>
                  <a:chOff x="5282954" y="948687"/>
                  <a:chExt cx="3387813" cy="2057400"/>
                </a:xfrm>
              </p:grpSpPr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C99CC37C-C1F4-4EBF-AEFD-E9A49B87550D}"/>
                      </a:ext>
                    </a:extLst>
                  </p:cNvPr>
                  <p:cNvGrpSpPr/>
                  <p:nvPr/>
                </p:nvGrpSpPr>
                <p:grpSpPr>
                  <a:xfrm>
                    <a:off x="6311654" y="948687"/>
                    <a:ext cx="1330413" cy="2057400"/>
                    <a:chOff x="6690356" y="948687"/>
                    <a:chExt cx="1330413" cy="2057400"/>
                  </a:xfrm>
                </p:grpSpPr>
                <p:cxnSp>
                  <p:nvCxnSpPr>
                    <p:cNvPr id="283" name="Straight Connector 282">
                      <a:extLst>
                        <a:ext uri="{FF2B5EF4-FFF2-40B4-BE49-F238E27FC236}">
                          <a16:creationId xmlns:a16="http://schemas.microsoft.com/office/drawing/2014/main" id="{976D28C5-7866-4BFB-9490-BF62A4161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6690356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4" name="Straight Connector 283">
                      <a:extLst>
                        <a:ext uri="{FF2B5EF4-FFF2-40B4-BE49-F238E27FC236}">
                          <a16:creationId xmlns:a16="http://schemas.microsoft.com/office/drawing/2014/main" id="{A781003F-F476-4697-B747-C1C71B2E2F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6880415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5" name="Straight Connector 284">
                      <a:extLst>
                        <a:ext uri="{FF2B5EF4-FFF2-40B4-BE49-F238E27FC236}">
                          <a16:creationId xmlns:a16="http://schemas.microsoft.com/office/drawing/2014/main" id="{DE3D733B-50DE-4FE8-B776-8AC64F210D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070474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6" name="Straight Connector 285">
                      <a:extLst>
                        <a:ext uri="{FF2B5EF4-FFF2-40B4-BE49-F238E27FC236}">
                          <a16:creationId xmlns:a16="http://schemas.microsoft.com/office/drawing/2014/main" id="{EAA53AAE-65FE-4D6D-BAB8-4596AEB152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260533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7" name="Straight Connector 286">
                      <a:extLst>
                        <a:ext uri="{FF2B5EF4-FFF2-40B4-BE49-F238E27FC236}">
                          <a16:creationId xmlns:a16="http://schemas.microsoft.com/office/drawing/2014/main" id="{811B89B8-107B-4A90-9708-502CBDB621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450592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8" name="Straight Connector 287">
                      <a:extLst>
                        <a:ext uri="{FF2B5EF4-FFF2-40B4-BE49-F238E27FC236}">
                          <a16:creationId xmlns:a16="http://schemas.microsoft.com/office/drawing/2014/main" id="{33DB0C49-0CBC-48E4-BB45-EFFE406DF1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640651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9" name="Straight Connector 288">
                      <a:extLst>
                        <a:ext uri="{FF2B5EF4-FFF2-40B4-BE49-F238E27FC236}">
                          <a16:creationId xmlns:a16="http://schemas.microsoft.com/office/drawing/2014/main" id="{A8CCBF8C-B6AF-42C6-A6B3-EC5495BEB8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830710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90" name="Straight Connector 289">
                      <a:extLst>
                        <a:ext uri="{FF2B5EF4-FFF2-40B4-BE49-F238E27FC236}">
                          <a16:creationId xmlns:a16="http://schemas.microsoft.com/office/drawing/2014/main" id="{F187A361-53A1-41D1-A80D-89733C8BC5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8020769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01A643C8-8DE1-4AE0-9D0F-2F99F4C07812}"/>
                      </a:ext>
                    </a:extLst>
                  </p:cNvPr>
                  <p:cNvGrpSpPr/>
                  <p:nvPr/>
                </p:nvGrpSpPr>
                <p:grpSpPr>
                  <a:xfrm>
                    <a:off x="5282954" y="1977387"/>
                    <a:ext cx="3387813" cy="0"/>
                    <a:chOff x="5282954" y="1977387"/>
                    <a:chExt cx="3387813" cy="0"/>
                  </a:xfrm>
                </p:grpSpPr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9440C0CF-75E3-48F4-8B59-EFB6B1A58A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311654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31ABE575-901F-43BB-B4BA-D96E9EEB76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501713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7" name="Straight Connector 276">
                      <a:extLst>
                        <a:ext uri="{FF2B5EF4-FFF2-40B4-BE49-F238E27FC236}">
                          <a16:creationId xmlns:a16="http://schemas.microsoft.com/office/drawing/2014/main" id="{64E4ACC1-5439-44BE-A480-3298BA9523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691772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8" name="Straight Connector 277">
                      <a:extLst>
                        <a:ext uri="{FF2B5EF4-FFF2-40B4-BE49-F238E27FC236}">
                          <a16:creationId xmlns:a16="http://schemas.microsoft.com/office/drawing/2014/main" id="{67D197E9-3BFB-4522-ACF4-98A64A82E6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881831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9" name="Straight Connector 278">
                      <a:extLst>
                        <a:ext uri="{FF2B5EF4-FFF2-40B4-BE49-F238E27FC236}">
                          <a16:creationId xmlns:a16="http://schemas.microsoft.com/office/drawing/2014/main" id="{D32DD80B-C6C4-45BE-8D2A-97A17B6567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071890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0" name="Straight Connector 279">
                      <a:extLst>
                        <a:ext uri="{FF2B5EF4-FFF2-40B4-BE49-F238E27FC236}">
                          <a16:creationId xmlns:a16="http://schemas.microsoft.com/office/drawing/2014/main" id="{45CCACC9-53CD-446D-B954-1921DF94AF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261949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1" name="Straight Connector 280">
                      <a:extLst>
                        <a:ext uri="{FF2B5EF4-FFF2-40B4-BE49-F238E27FC236}">
                          <a16:creationId xmlns:a16="http://schemas.microsoft.com/office/drawing/2014/main" id="{1EA6A25E-84CA-47AB-9379-9A07C092B7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452008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2" name="Straight Connector 281">
                      <a:extLst>
                        <a:ext uri="{FF2B5EF4-FFF2-40B4-BE49-F238E27FC236}">
                          <a16:creationId xmlns:a16="http://schemas.microsoft.com/office/drawing/2014/main" id="{201C1836-1FCD-4173-8974-80C8D57F76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642067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51E43ACA-B029-4F1C-A7B8-B0214A0D0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6904" y="2904450"/>
                <a:ext cx="6949440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C28A75C7-0565-4EB7-9C44-99DC8CF07DB4}"/>
                  </a:ext>
                </a:extLst>
              </p:cNvPr>
              <p:cNvSpPr txBox="1"/>
              <p:nvPr/>
            </p:nvSpPr>
            <p:spPr>
              <a:xfrm>
                <a:off x="8087852" y="2901547"/>
                <a:ext cx="991325" cy="355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1700 mm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5ACABD51-8B88-4BF3-A718-3C09C06A3FD5}"/>
                  </a:ext>
                </a:extLst>
              </p:cNvPr>
              <p:cNvGrpSpPr/>
              <p:nvPr/>
            </p:nvGrpSpPr>
            <p:grpSpPr>
              <a:xfrm>
                <a:off x="10259319" y="1237396"/>
                <a:ext cx="355987" cy="1463040"/>
                <a:chOff x="10259319" y="1238570"/>
                <a:chExt cx="355987" cy="1463040"/>
              </a:xfrm>
            </p:grpSpPr>
            <p:cxnSp>
              <p:nvCxnSpPr>
                <p:cNvPr id="269" name="Straight Arrow Connector 268">
                  <a:extLst>
                    <a:ext uri="{FF2B5EF4-FFF2-40B4-BE49-F238E27FC236}">
                      <a16:creationId xmlns:a16="http://schemas.microsoft.com/office/drawing/2014/main" id="{A87A054A-D9DB-4A26-811A-705DE64C8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866898" y="1970089"/>
                  <a:ext cx="1463040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B2E94039-3845-4F8D-9DA0-00C7F136574C}"/>
                    </a:ext>
                  </a:extLst>
                </p:cNvPr>
                <p:cNvSpPr txBox="1"/>
                <p:nvPr/>
              </p:nvSpPr>
              <p:spPr>
                <a:xfrm rot="5400000">
                  <a:off x="9991093" y="1792097"/>
                  <a:ext cx="892439" cy="355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340 mm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0E19AAB-CA50-467C-9E1F-5E6435023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4216" y="2194494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100A1F1B-6331-4310-95BC-5DDD949BE2F6}"/>
                  </a:ext>
                </a:extLst>
              </p:cNvPr>
              <p:cNvGrpSpPr/>
              <p:nvPr/>
            </p:nvGrpSpPr>
            <p:grpSpPr>
              <a:xfrm>
                <a:off x="11510326" y="1145956"/>
                <a:ext cx="355987" cy="1645920"/>
                <a:chOff x="11510326" y="1147130"/>
                <a:chExt cx="355987" cy="1645920"/>
              </a:xfrm>
            </p:grpSpPr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8719BCFF-3995-4117-A58B-D972D8F3C9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1026177" y="1970089"/>
                  <a:ext cx="1645920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8E42D8AC-87E9-4D15-A858-9E78849F1A99}"/>
                    </a:ext>
                  </a:extLst>
                </p:cNvPr>
                <p:cNvSpPr txBox="1"/>
                <p:nvPr/>
              </p:nvSpPr>
              <p:spPr>
                <a:xfrm rot="5400000">
                  <a:off x="11242100" y="1792097"/>
                  <a:ext cx="892439" cy="355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360 mm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AE3B877-6EBF-493B-994B-444EA017E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8448" y="2194494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09619AD-390C-4789-AB9F-7FE6433F22EE}"/>
                </a:ext>
              </a:extLst>
            </p:cNvPr>
            <p:cNvSpPr/>
            <p:nvPr/>
          </p:nvSpPr>
          <p:spPr>
            <a:xfrm>
              <a:off x="11078275" y="1207910"/>
              <a:ext cx="914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Top view</a:t>
              </a: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C751073-5B2C-4363-846D-A443DEDEB917}"/>
                </a:ext>
              </a:extLst>
            </p:cNvPr>
            <p:cNvSpPr/>
            <p:nvPr/>
          </p:nvSpPr>
          <p:spPr>
            <a:xfrm>
              <a:off x="6574180" y="1285751"/>
              <a:ext cx="853390" cy="32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V-strips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95A31FFF-B517-4606-9F6E-68B799369578}"/>
                </a:ext>
              </a:extLst>
            </p:cNvPr>
            <p:cNvSpPr/>
            <p:nvPr/>
          </p:nvSpPr>
          <p:spPr>
            <a:xfrm>
              <a:off x="7751100" y="1285751"/>
              <a:ext cx="853390" cy="32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U-strips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4" name="TextBox 293">
            <a:extLst>
              <a:ext uri="{FF2B5EF4-FFF2-40B4-BE49-F238E27FC236}">
                <a16:creationId xmlns:a16="http://schemas.microsoft.com/office/drawing/2014/main" id="{67D81FE9-F00B-4407-905D-22E57413E033}"/>
              </a:ext>
            </a:extLst>
          </p:cNvPr>
          <p:cNvSpPr txBox="1"/>
          <p:nvPr/>
        </p:nvSpPr>
        <p:spPr>
          <a:xfrm>
            <a:off x="316235" y="3234225"/>
            <a:ext cx="6364250" cy="271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Thin-gap (1-mm drift) hybrid amplification GEM-µRWELL detector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Capacitive-sharing U-V strips readout layers(45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stereo angle)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Pitch: 1.14 mm (1790 U-strips and 1790 V-strips per modules)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On-detector Front End Boards (FEBs)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SALSA chips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FEB / modules (assuming 4 SALSA chips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256 e-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FEB)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connection on the back of the modules (no need for flex cables)</a:t>
            </a:r>
          </a:p>
        </p:txBody>
      </p:sp>
      <p:cxnSp>
        <p:nvCxnSpPr>
          <p:cNvPr id="295" name="Connector: Elbow 294">
            <a:extLst>
              <a:ext uri="{FF2B5EF4-FFF2-40B4-BE49-F238E27FC236}">
                <a16:creationId xmlns:a16="http://schemas.microsoft.com/office/drawing/2014/main" id="{04941F6A-8C3B-4779-9CB6-732E525E3CB5}"/>
              </a:ext>
            </a:extLst>
          </p:cNvPr>
          <p:cNvCxnSpPr>
            <a:cxnSpLocks/>
            <a:stCxn id="299" idx="1"/>
            <a:endCxn id="291" idx="1"/>
          </p:cNvCxnSpPr>
          <p:nvPr/>
        </p:nvCxnSpPr>
        <p:spPr bwMode="auto">
          <a:xfrm flipV="1">
            <a:off x="4295263" y="1803307"/>
            <a:ext cx="2348175" cy="44856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009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BECFDCE4-5E8C-46EB-BAB5-149D65DF19A9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AEBF74-9FEE-42A7-9D84-806D36A1B44D}"/>
              </a:ext>
            </a:extLst>
          </p:cNvPr>
          <p:cNvGrpSpPr/>
          <p:nvPr/>
        </p:nvGrpSpPr>
        <p:grpSpPr>
          <a:xfrm>
            <a:off x="7031698" y="5326487"/>
            <a:ext cx="4709879" cy="963782"/>
            <a:chOff x="7034191" y="5326487"/>
            <a:chExt cx="4709879" cy="963782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3F94ABAA-45E6-4A69-851E-02092A48C1B9}"/>
                </a:ext>
              </a:extLst>
            </p:cNvPr>
            <p:cNvGrpSpPr/>
            <p:nvPr/>
          </p:nvGrpSpPr>
          <p:grpSpPr>
            <a:xfrm>
              <a:off x="7034191" y="5326487"/>
              <a:ext cx="4709879" cy="863922"/>
              <a:chOff x="6079093" y="5139146"/>
              <a:chExt cx="5494536" cy="1007850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AABCE072-0071-417D-9B7F-874F0717FF55}"/>
                  </a:ext>
                </a:extLst>
              </p:cNvPr>
              <p:cNvGrpSpPr/>
              <p:nvPr/>
            </p:nvGrpSpPr>
            <p:grpSpPr>
              <a:xfrm>
                <a:off x="6079093" y="5455487"/>
                <a:ext cx="5494536" cy="691509"/>
                <a:chOff x="4716171" y="5719603"/>
                <a:chExt cx="6604956" cy="831260"/>
              </a:xfrm>
            </p:grpSpPr>
            <p:cxnSp>
              <p:nvCxnSpPr>
                <p:cNvPr id="240" name="Straight Arrow Connector 239">
                  <a:extLst>
                    <a:ext uri="{FF2B5EF4-FFF2-40B4-BE49-F238E27FC236}">
                      <a16:creationId xmlns:a16="http://schemas.microsoft.com/office/drawing/2014/main" id="{D2172C04-C589-44D9-807B-CD7D316B8E74}"/>
                    </a:ext>
                  </a:extLst>
                </p:cNvPr>
                <p:cNvCxnSpPr/>
                <p:nvPr/>
              </p:nvCxnSpPr>
              <p:spPr>
                <a:xfrm>
                  <a:off x="5113311" y="5772236"/>
                  <a:ext cx="0" cy="73152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BC527A1D-F2EB-421C-BDF7-A2CBF06BC7EA}"/>
                    </a:ext>
                  </a:extLst>
                </p:cNvPr>
                <p:cNvSpPr txBox="1"/>
                <p:nvPr/>
              </p:nvSpPr>
              <p:spPr>
                <a:xfrm rot="16200000">
                  <a:off x="4505628" y="5930146"/>
                  <a:ext cx="777073" cy="355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2.5 cm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88E81249-64FE-4CA0-A6C8-98376A3BDFD2}"/>
                    </a:ext>
                  </a:extLst>
                </p:cNvPr>
                <p:cNvGrpSpPr/>
                <p:nvPr/>
              </p:nvGrpSpPr>
              <p:grpSpPr>
                <a:xfrm>
                  <a:off x="5096222" y="5772138"/>
                  <a:ext cx="6224905" cy="778725"/>
                  <a:chOff x="5096222" y="5772138"/>
                  <a:chExt cx="6224905" cy="778725"/>
                </a:xfrm>
              </p:grpSpPr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3C307E68-E459-4D0A-9E83-9F372C74FA67}"/>
                      </a:ext>
                    </a:extLst>
                  </p:cNvPr>
                  <p:cNvGrpSpPr/>
                  <p:nvPr/>
                </p:nvGrpSpPr>
                <p:grpSpPr>
                  <a:xfrm>
                    <a:off x="5096222" y="6392839"/>
                    <a:ext cx="6224905" cy="158024"/>
                    <a:chOff x="1754290" y="6336553"/>
                    <a:chExt cx="9060027" cy="229996"/>
                  </a:xfrm>
                </p:grpSpPr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D8FF4399-1A6F-4AE3-90B2-0CA3704415CE}"/>
                        </a:ext>
                      </a:extLst>
                    </p:cNvPr>
                    <p:cNvGrpSpPr/>
                    <p:nvPr/>
                  </p:nvGrpSpPr>
                  <p:grpSpPr>
                    <a:xfrm rot="17941812">
                      <a:off x="2224624" y="5866219"/>
                      <a:ext cx="223170" cy="1163838"/>
                      <a:chOff x="3649555" y="5755187"/>
                      <a:chExt cx="103499" cy="539750"/>
                    </a:xfrm>
                    <a:solidFill>
                      <a:sysClr val="windowText" lastClr="000000"/>
                    </a:solidFill>
                  </p:grpSpPr>
                  <p:sp>
                    <p:nvSpPr>
                      <p:cNvPr id="253" name="Rectangle 252">
                        <a:extLst>
                          <a:ext uri="{FF2B5EF4-FFF2-40B4-BE49-F238E27FC236}">
                            <a16:creationId xmlns:a16="http://schemas.microsoft.com/office/drawing/2014/main" id="{1BBA3945-D883-4DA6-A9E2-F03A19E3838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3660000">
                        <a:off x="3628351" y="5806079"/>
                        <a:ext cx="84814" cy="42406"/>
                      </a:xfrm>
                      <a:prstGeom prst="rect">
                        <a:avLst/>
                      </a:prstGeom>
                      <a:grpFill/>
                      <a:ln w="635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54" name="Rectangle 253">
                        <a:extLst>
                          <a:ext uri="{FF2B5EF4-FFF2-40B4-BE49-F238E27FC236}">
                            <a16:creationId xmlns:a16="http://schemas.microsoft.com/office/drawing/2014/main" id="{210C6C2B-C3E7-4921-8E55-9FFF3BC04B41}"/>
                          </a:ext>
                        </a:extLst>
                      </p:cNvPr>
                      <p:cNvSpPr/>
                      <p:nvPr/>
                    </p:nvSpPr>
                    <p:spPr>
                      <a:xfrm rot="19800000">
                        <a:off x="3707335" y="5755187"/>
                        <a:ext cx="45719" cy="53975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 cap="flat" cmpd="sng" algn="ctr">
                        <a:solidFill>
                          <a:srgbClr val="00B05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50" name="Group 249">
                      <a:extLst>
                        <a:ext uri="{FF2B5EF4-FFF2-40B4-BE49-F238E27FC236}">
                          <a16:creationId xmlns:a16="http://schemas.microsoft.com/office/drawing/2014/main" id="{204161CD-C676-4096-B052-3C878B84DEF2}"/>
                        </a:ext>
                      </a:extLst>
                    </p:cNvPr>
                    <p:cNvGrpSpPr/>
                    <p:nvPr/>
                  </p:nvGrpSpPr>
                  <p:grpSpPr>
                    <a:xfrm rot="3658188" flipH="1">
                      <a:off x="10120812" y="5873044"/>
                      <a:ext cx="223172" cy="1163838"/>
                      <a:chOff x="3643731" y="5751213"/>
                      <a:chExt cx="103500" cy="539750"/>
                    </a:xfrm>
                    <a:solidFill>
                      <a:sysClr val="windowText" lastClr="000000"/>
                    </a:solidFill>
                  </p:grpSpPr>
                  <p:sp>
                    <p:nvSpPr>
                      <p:cNvPr id="251" name="Rectangle 250">
                        <a:extLst>
                          <a:ext uri="{FF2B5EF4-FFF2-40B4-BE49-F238E27FC236}">
                            <a16:creationId xmlns:a16="http://schemas.microsoft.com/office/drawing/2014/main" id="{D77DC360-0B2D-40B8-99F5-1B504BE1452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3660000">
                        <a:off x="3622527" y="5802105"/>
                        <a:ext cx="84814" cy="42406"/>
                      </a:xfrm>
                      <a:prstGeom prst="rect">
                        <a:avLst/>
                      </a:prstGeom>
                      <a:grpFill/>
                      <a:ln w="635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52" name="Rectangle 251">
                        <a:extLst>
                          <a:ext uri="{FF2B5EF4-FFF2-40B4-BE49-F238E27FC236}">
                            <a16:creationId xmlns:a16="http://schemas.microsoft.com/office/drawing/2014/main" id="{93058F0A-1C12-4AC5-B33A-7BC8CC1C8978}"/>
                          </a:ext>
                        </a:extLst>
                      </p:cNvPr>
                      <p:cNvSpPr/>
                      <p:nvPr/>
                    </p:nvSpPr>
                    <p:spPr>
                      <a:xfrm rot="19800000">
                        <a:off x="3701512" y="5751213"/>
                        <a:ext cx="45719" cy="53975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 cap="flat" cmpd="sng" algn="ctr">
                        <a:solidFill>
                          <a:srgbClr val="00B05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85C482D7-29A3-4E64-B298-3591710C2387}"/>
                      </a:ext>
                    </a:extLst>
                  </p:cNvPr>
                  <p:cNvGrpSpPr/>
                  <p:nvPr/>
                </p:nvGrpSpPr>
                <p:grpSpPr>
                  <a:xfrm>
                    <a:off x="5107137" y="5772138"/>
                    <a:ext cx="6193739" cy="563650"/>
                    <a:chOff x="5107137" y="5772138"/>
                    <a:chExt cx="6193739" cy="563650"/>
                  </a:xfrm>
                </p:grpSpPr>
                <p:grpSp>
                  <p:nvGrpSpPr>
                    <p:cNvPr id="245" name="Group 244">
                      <a:extLst>
                        <a:ext uri="{FF2B5EF4-FFF2-40B4-BE49-F238E27FC236}">
                          <a16:creationId xmlns:a16="http://schemas.microsoft.com/office/drawing/2014/main" id="{45A5CF2E-1550-457D-8F28-05BFDC48CB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07137" y="5772236"/>
                      <a:ext cx="6193739" cy="563552"/>
                      <a:chOff x="3606075" y="5890911"/>
                      <a:chExt cx="3445565" cy="313504"/>
                    </a:xfrm>
                  </p:grpSpPr>
                  <p:sp>
                    <p:nvSpPr>
                      <p:cNvPr id="247" name="Rectangle 246">
                        <a:extLst>
                          <a:ext uri="{FF2B5EF4-FFF2-40B4-BE49-F238E27FC236}">
                            <a16:creationId xmlns:a16="http://schemas.microsoft.com/office/drawing/2014/main" id="{B765D2B9-FE38-4B85-947F-D70E6E8D00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06075" y="6045389"/>
                        <a:ext cx="3445565" cy="159026"/>
                      </a:xfrm>
                      <a:prstGeom prst="rect">
                        <a:avLst/>
                      </a:prstGeom>
                      <a:solidFill>
                        <a:srgbClr val="ED7D31">
                          <a:lumMod val="7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48" name="Rectangle 247">
                        <a:extLst>
                          <a:ext uri="{FF2B5EF4-FFF2-40B4-BE49-F238E27FC236}">
                            <a16:creationId xmlns:a16="http://schemas.microsoft.com/office/drawing/2014/main" id="{4186A4BD-DA89-4788-BCA3-462B29A894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06075" y="5890911"/>
                        <a:ext cx="3445562" cy="14796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C1F09B4-777F-4C99-9F41-6E06FB8A8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2206" y="5772138"/>
                      <a:ext cx="5943600" cy="256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AEEF647C-D0F2-44D3-9E5B-74CB26F3166C}"/>
                  </a:ext>
                </a:extLst>
              </p:cNvPr>
              <p:cNvSpPr/>
              <p:nvPr/>
            </p:nvSpPr>
            <p:spPr>
              <a:xfrm>
                <a:off x="9865297" y="5139146"/>
                <a:ext cx="164591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 section view</a:t>
                </a:r>
                <a:endPara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4E28514-E3F9-4EEB-BFEE-15600F714C9A}"/>
                </a:ext>
              </a:extLst>
            </p:cNvPr>
            <p:cNvCxnSpPr>
              <a:cxnSpLocks/>
              <a:stCxn id="246" idx="1"/>
              <a:endCxn id="246" idx="3"/>
            </p:cNvCxnSpPr>
            <p:nvPr/>
          </p:nvCxnSpPr>
          <p:spPr>
            <a:xfrm>
              <a:off x="7402167" y="5726401"/>
              <a:ext cx="423827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A413D9A1-FF29-439C-8BE6-12F489B26CFD}"/>
                </a:ext>
              </a:extLst>
            </p:cNvPr>
            <p:cNvSpPr txBox="1"/>
            <p:nvPr/>
          </p:nvSpPr>
          <p:spPr>
            <a:xfrm>
              <a:off x="9087715" y="5350511"/>
              <a:ext cx="636383" cy="25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340 mm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8F9013DE-2DDB-45FF-8335-BDC1E31BFA5D}"/>
                </a:ext>
              </a:extLst>
            </p:cNvPr>
            <p:cNvCxnSpPr>
              <a:cxnSpLocks/>
              <a:stCxn id="247" idx="1"/>
              <a:endCxn id="247" idx="3"/>
            </p:cNvCxnSpPr>
            <p:nvPr/>
          </p:nvCxnSpPr>
          <p:spPr>
            <a:xfrm>
              <a:off x="7312982" y="5935121"/>
              <a:ext cx="4416647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E5F3FFB9-711C-4C0C-AD39-4D847B07A9A0}"/>
                </a:ext>
              </a:extLst>
            </p:cNvPr>
            <p:cNvSpPr txBox="1"/>
            <p:nvPr/>
          </p:nvSpPr>
          <p:spPr>
            <a:xfrm>
              <a:off x="9087259" y="601327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360 mm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65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D60F5E24-C043-4A82-B980-58FD60080045}"/>
              </a:ext>
            </a:extLst>
          </p:cNvPr>
          <p:cNvSpPr txBox="1"/>
          <p:nvPr/>
        </p:nvSpPr>
        <p:spPr>
          <a:xfrm>
            <a:off x="265935" y="837980"/>
            <a:ext cx="6784263" cy="29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integration challenges: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limitation 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environment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envelop 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radial direction: 2.5 cm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Azimuthal direction: 36 cm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support structure  of barrel ECAL in front (from IP) of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the acceptance matching with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in the design of the µRWELL-BOT module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cards on the back of the modules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material budget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Carefully consider how services, cables choices affect maintenance in the future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considerations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B12FA9-F918-45FD-A22A-AAB040D3B18A}"/>
              </a:ext>
            </a:extLst>
          </p:cNvPr>
          <p:cNvGrpSpPr>
            <a:grpSpLocks noChangeAspect="1"/>
          </p:cNvGrpSpPr>
          <p:nvPr/>
        </p:nvGrpSpPr>
        <p:grpSpPr>
          <a:xfrm>
            <a:off x="1772058" y="3846751"/>
            <a:ext cx="4323942" cy="2286000"/>
            <a:chOff x="6367606" y="2566409"/>
            <a:chExt cx="3797552" cy="181871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251192-D57A-4B77-81CE-B09ECF885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5162"/>
            <a:stretch/>
          </p:blipFill>
          <p:spPr>
            <a:xfrm>
              <a:off x="6367606" y="2566409"/>
              <a:ext cx="3797552" cy="181871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BDEFF2-F6CB-4AEE-BABF-04701F7A4B78}"/>
                </a:ext>
              </a:extLst>
            </p:cNvPr>
            <p:cNvSpPr txBox="1"/>
            <p:nvPr/>
          </p:nvSpPr>
          <p:spPr>
            <a:xfrm>
              <a:off x="6367606" y="3267333"/>
              <a:ext cx="908064" cy="210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DIRC bar box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955607-FC70-4209-AE01-2D3B72FAE43A}"/>
                </a:ext>
              </a:extLst>
            </p:cNvPr>
            <p:cNvCxnSpPr>
              <a:cxnSpLocks/>
              <a:stCxn id="28" idx="3"/>
            </p:cNvCxnSpPr>
            <p:nvPr/>
          </p:nvCxnSpPr>
          <p:spPr bwMode="auto">
            <a:xfrm flipV="1">
              <a:off x="7275670" y="3183790"/>
              <a:ext cx="646020" cy="188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7E2D6A-E727-4D73-8126-DBB3072052CF}"/>
                </a:ext>
              </a:extLst>
            </p:cNvPr>
            <p:cNvSpPr txBox="1"/>
            <p:nvPr/>
          </p:nvSpPr>
          <p:spPr>
            <a:xfrm>
              <a:off x="7305641" y="3570816"/>
              <a:ext cx="992600" cy="210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µRWELL-BOT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3CE055-987C-48CA-AF02-A7B40404B109}"/>
                </a:ext>
              </a:extLst>
            </p:cNvPr>
            <p:cNvCxnSpPr>
              <a:cxnSpLocks/>
              <a:stCxn id="30" idx="3"/>
            </p:cNvCxnSpPr>
            <p:nvPr/>
          </p:nvCxnSpPr>
          <p:spPr bwMode="auto">
            <a:xfrm flipV="1">
              <a:off x="8298241" y="3480319"/>
              <a:ext cx="697169" cy="1957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ACF7801-A42C-40F2-BC3D-33DB8565BBE9}"/>
              </a:ext>
            </a:extLst>
          </p:cNvPr>
          <p:cNvGrpSpPr>
            <a:grpSpLocks noChangeAspect="1"/>
          </p:cNvGrpSpPr>
          <p:nvPr/>
        </p:nvGrpSpPr>
        <p:grpSpPr>
          <a:xfrm>
            <a:off x="6420673" y="837980"/>
            <a:ext cx="5505392" cy="2662151"/>
            <a:chOff x="-795548" y="798474"/>
            <a:chExt cx="6488495" cy="3137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1CCB10-A100-4B28-A231-467E182E6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7" r="41270" b="41265"/>
            <a:stretch/>
          </p:blipFill>
          <p:spPr>
            <a:xfrm>
              <a:off x="802846" y="918489"/>
              <a:ext cx="4890101" cy="301752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E22321F-37F1-4243-B5BB-DC52CA16A49A}"/>
                </a:ext>
              </a:extLst>
            </p:cNvPr>
            <p:cNvGrpSpPr/>
            <p:nvPr/>
          </p:nvGrpSpPr>
          <p:grpSpPr>
            <a:xfrm>
              <a:off x="1393416" y="1846481"/>
              <a:ext cx="3506066" cy="216371"/>
              <a:chOff x="1841460" y="5125944"/>
              <a:chExt cx="5200579" cy="41404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1A5F3C-3EC5-4D68-815A-4E4D2D263D91}"/>
                  </a:ext>
                </a:extLst>
              </p:cNvPr>
              <p:cNvSpPr/>
              <p:nvPr/>
            </p:nvSpPr>
            <p:spPr>
              <a:xfrm>
                <a:off x="1841460" y="5210438"/>
                <a:ext cx="5200579" cy="329547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µRWELL-BOT module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0561FCC-9573-4339-9A8B-09639920B686}"/>
                  </a:ext>
                </a:extLst>
              </p:cNvPr>
              <p:cNvGrpSpPr/>
              <p:nvPr/>
            </p:nvGrpSpPr>
            <p:grpSpPr>
              <a:xfrm>
                <a:off x="1869602" y="5125944"/>
                <a:ext cx="5152450" cy="77621"/>
                <a:chOff x="1869604" y="5125944"/>
                <a:chExt cx="5152450" cy="7762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78E9B34-0887-4D77-A5B3-4146013C1BCC}"/>
                    </a:ext>
                  </a:extLst>
                </p:cNvPr>
                <p:cNvGrpSpPr/>
                <p:nvPr/>
              </p:nvGrpSpPr>
              <p:grpSpPr>
                <a:xfrm>
                  <a:off x="1869604" y="5125944"/>
                  <a:ext cx="365760" cy="77621"/>
                  <a:chOff x="819386" y="3910537"/>
                  <a:chExt cx="365760" cy="77621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63F3CC1-E242-41D0-A811-03D02092C54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798188" flipH="1">
                    <a:off x="841885" y="3960726"/>
                    <a:ext cx="91440" cy="27432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99C34AE5-BE2B-4889-B3F9-CFB0B53A109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982383" y="3747540"/>
                    <a:ext cx="39766" cy="365760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763E505-00D4-46CD-AA0B-C90FF9230CA5}"/>
                    </a:ext>
                  </a:extLst>
                </p:cNvPr>
                <p:cNvGrpSpPr/>
                <p:nvPr/>
              </p:nvGrpSpPr>
              <p:grpSpPr>
                <a:xfrm flipH="1">
                  <a:off x="6656294" y="5125944"/>
                  <a:ext cx="365760" cy="77621"/>
                  <a:chOff x="819386" y="3910537"/>
                  <a:chExt cx="365760" cy="77621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5FC349A6-9887-4D3A-A566-96F1091F48F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798188" flipH="1">
                    <a:off x="841885" y="3960726"/>
                    <a:ext cx="91440" cy="27432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6E965F7-55C5-4417-90F4-7D4B44350B2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982383" y="3747540"/>
                    <a:ext cx="39766" cy="365760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CA485DD-52E9-4567-AB8D-8FEDDBB38D45}"/>
                </a:ext>
              </a:extLst>
            </p:cNvPr>
            <p:cNvCxnSpPr/>
            <p:nvPr/>
          </p:nvCxnSpPr>
          <p:spPr>
            <a:xfrm>
              <a:off x="1435381" y="1443398"/>
              <a:ext cx="3427629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00EDFF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FCD548-48C7-4271-83D1-415ED65230A3}"/>
                </a:ext>
              </a:extLst>
            </p:cNvPr>
            <p:cNvSpPr txBox="1"/>
            <p:nvPr/>
          </p:nvSpPr>
          <p:spPr>
            <a:xfrm>
              <a:off x="2828362" y="1188784"/>
              <a:ext cx="6416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ED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370 mm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20A87D-C228-4A73-9B83-E7523DED0C8D}"/>
                </a:ext>
              </a:extLst>
            </p:cNvPr>
            <p:cNvSpPr txBox="1"/>
            <p:nvPr/>
          </p:nvSpPr>
          <p:spPr>
            <a:xfrm>
              <a:off x="-795548" y="798474"/>
              <a:ext cx="1400991" cy="4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 ECAL support structure </a:t>
              </a:r>
            </a:p>
          </p:txBody>
        </p:sp>
      </p:grpSp>
      <p:pic>
        <p:nvPicPr>
          <p:cNvPr id="34" name="Picture 33" descr="A long line of a tennis court&#10;&#10;Description automatically generated with medium confidence">
            <a:extLst>
              <a:ext uri="{FF2B5EF4-FFF2-40B4-BE49-F238E27FC236}">
                <a16:creationId xmlns:a16="http://schemas.microsoft.com/office/drawing/2014/main" id="{96CA720C-6C36-4C2B-A464-48915E2C4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108" y="3700186"/>
            <a:ext cx="4152617" cy="243256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E32ED4-C389-4D4E-A9B9-88483E10C0B5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6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EFC4A8-D22E-4D9F-B933-07EFA85A0011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7609393" y="1038035"/>
            <a:ext cx="394310" cy="2000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47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 &amp; Design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83515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Thin-gap GEM-µRWELL Hybrid Detector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BD0B00-C0B4-4891-AE48-C754B12528C5}"/>
              </a:ext>
            </a:extLst>
          </p:cNvPr>
          <p:cNvGrpSpPr>
            <a:grpSpLocks noChangeAspect="1"/>
          </p:cNvGrpSpPr>
          <p:nvPr/>
        </p:nvGrpSpPr>
        <p:grpSpPr>
          <a:xfrm>
            <a:off x="6222027" y="3220455"/>
            <a:ext cx="5889540" cy="2574933"/>
            <a:chOff x="218855" y="4011002"/>
            <a:chExt cx="5748841" cy="25134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EAAB95-8193-4921-B588-F8447884538A}"/>
                </a:ext>
              </a:extLst>
            </p:cNvPr>
            <p:cNvGrpSpPr/>
            <p:nvPr/>
          </p:nvGrpSpPr>
          <p:grpSpPr>
            <a:xfrm>
              <a:off x="218855" y="4011002"/>
              <a:ext cx="5748841" cy="2260569"/>
              <a:chOff x="6252657" y="1142456"/>
              <a:chExt cx="5748841" cy="226056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A8BFAE-03C9-4D71-9B2E-1B71B00C1D46}"/>
                  </a:ext>
                </a:extLst>
              </p:cNvPr>
              <p:cNvGrpSpPr/>
              <p:nvPr/>
            </p:nvGrpSpPr>
            <p:grpSpPr>
              <a:xfrm>
                <a:off x="6252657" y="1142456"/>
                <a:ext cx="5748841" cy="2260569"/>
                <a:chOff x="6210403" y="980791"/>
                <a:chExt cx="5748841" cy="226056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1A37678-CD4D-4108-A0AF-2A56D75D3215}"/>
                    </a:ext>
                  </a:extLst>
                </p:cNvPr>
                <p:cNvGrpSpPr/>
                <p:nvPr/>
              </p:nvGrpSpPr>
              <p:grpSpPr>
                <a:xfrm flipV="1">
                  <a:off x="6210403" y="1572365"/>
                  <a:ext cx="5723613" cy="1162850"/>
                  <a:chOff x="6210403" y="1599235"/>
                  <a:chExt cx="5723613" cy="116285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51F2F65-B79F-4CEA-B994-52DDE4591C4C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38" y="1684674"/>
                    <a:ext cx="5607554" cy="52135"/>
                    <a:chOff x="7461369" y="4267739"/>
                    <a:chExt cx="4121504" cy="38318"/>
                  </a:xfrm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A388B60C-FDAF-45E8-A723-5C33BD8EF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1369" y="4272454"/>
                      <a:ext cx="111583" cy="3360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15CFB00D-5E14-40AE-9CD0-4EFC98C714F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494109" y="4267739"/>
                      <a:ext cx="88764" cy="3831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24C44E22-157B-46BA-B674-92692F5FECB1}"/>
                      </a:ext>
                    </a:extLst>
                  </p:cNvPr>
                  <p:cNvGrpSpPr/>
                  <p:nvPr/>
                </p:nvGrpSpPr>
                <p:grpSpPr>
                  <a:xfrm>
                    <a:off x="6210403" y="1599235"/>
                    <a:ext cx="5723613" cy="1162850"/>
                    <a:chOff x="6210403" y="1599235"/>
                    <a:chExt cx="5723613" cy="1162850"/>
                  </a:xfrm>
                </p:grpSpPr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A6063291-376D-4A38-8D37-4F8474CC0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0403" y="1741639"/>
                      <a:ext cx="5722841" cy="1020446"/>
                      <a:chOff x="6817996" y="2826298"/>
                      <a:chExt cx="4206240" cy="750022"/>
                    </a:xfrm>
                  </p:grpSpPr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91735812-3A13-4869-A41B-7701F28C15E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flipV="1">
                        <a:off x="6817996" y="2826298"/>
                        <a:ext cx="4206240" cy="182880"/>
                      </a:xfrm>
                      <a:prstGeom prst="rect">
                        <a:avLst/>
                      </a:prstGeom>
                      <a:solidFill>
                        <a:srgbClr val="CF5F13"/>
                      </a:solidFill>
                      <a:ln w="12700" cap="flat" cmpd="sng" algn="ctr">
                        <a:solidFill>
                          <a:srgbClr val="ED7D31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7C577941-51CF-4B5A-B27A-DF8E770C39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004820"/>
                        <a:ext cx="4206240" cy="289560"/>
                        <a:chOff x="6817996" y="3004820"/>
                        <a:chExt cx="4206240" cy="289560"/>
                      </a:xfrm>
                    </p:grpSpPr>
                    <p:sp>
                      <p:nvSpPr>
                        <p:cNvPr id="48" name="Rectangle 47">
                          <a:extLst>
                            <a:ext uri="{FF2B5EF4-FFF2-40B4-BE49-F238E27FC236}">
                              <a16:creationId xmlns:a16="http://schemas.microsoft.com/office/drawing/2014/main" id="{25D444FF-62BD-48F0-97E8-84DC680A64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9" name="Rectangle 48">
                          <a:extLst>
                            <a:ext uri="{FF2B5EF4-FFF2-40B4-BE49-F238E27FC236}">
                              <a16:creationId xmlns:a16="http://schemas.microsoft.com/office/drawing/2014/main" id="{7E976C70-E7C6-417D-AAEB-45EAFFDB06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D043F06-076E-4A40-BC99-AEF42D3DD8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302000"/>
                        <a:ext cx="4206240" cy="274320"/>
                        <a:chOff x="6817996" y="3302000"/>
                        <a:chExt cx="4206240" cy="274320"/>
                      </a:xfrm>
                    </p:grpSpPr>
                    <p:sp>
                      <p:nvSpPr>
                        <p:cNvPr id="45" name="Rectangle 44">
                          <a:extLst>
                            <a:ext uri="{FF2B5EF4-FFF2-40B4-BE49-F238E27FC236}">
                              <a16:creationId xmlns:a16="http://schemas.microsoft.com/office/drawing/2014/main" id="{524231B4-AE84-455E-8BA9-34FFA0E515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6" name="Rectangle 45">
                          <a:extLst>
                            <a:ext uri="{FF2B5EF4-FFF2-40B4-BE49-F238E27FC236}">
                              <a16:creationId xmlns:a16="http://schemas.microsoft.com/office/drawing/2014/main" id="{F2CD75F1-9B03-4E8A-A7B8-BC59DEF2C1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7" name="Rectangle 46">
                          <a:extLst>
                            <a:ext uri="{FF2B5EF4-FFF2-40B4-BE49-F238E27FC236}">
                              <a16:creationId xmlns:a16="http://schemas.microsoft.com/office/drawing/2014/main" id="{404DD006-01B0-48A9-AD15-A0A3B95C0C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057729" y="3302000"/>
                          <a:ext cx="3732826" cy="274320"/>
                        </a:xfrm>
                        <a:prstGeom prst="rect">
                          <a:avLst/>
                        </a:prstGeom>
                        <a:pattFill prst="lgCheck">
                          <a:fgClr>
                            <a:srgbClr val="ED7D31">
                              <a:lumMod val="60000"/>
                              <a:lumOff val="40000"/>
                            </a:srgbClr>
                          </a:fgClr>
                          <a:bgClr>
                            <a:sysClr val="window" lastClr="FFFFFF"/>
                          </a:bgClr>
                        </a:patt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ACBC3DF7-8D1F-4BF3-BDF2-7003CB8079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51676" y="3191606"/>
                        <a:ext cx="3738880" cy="0"/>
                      </a:xfrm>
                      <a:prstGeom prst="line">
                        <a:avLst/>
                      </a:prstGeom>
                      <a:noFill/>
                      <a:ln w="38100" cap="flat" cmpd="sng" algn="ctr">
                        <a:solidFill>
                          <a:srgbClr val="C00000"/>
                        </a:solidFill>
                        <a:prstDash val="sysDot"/>
                        <a:miter lim="800000"/>
                      </a:ln>
                      <a:effectLst/>
                    </p:spPr>
                  </p:cxnSp>
                </p:grpSp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D0A2FF1D-3AF8-4863-9B5C-BA0EEF91A8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1982" y="1599235"/>
                      <a:ext cx="5722034" cy="91441"/>
                      <a:chOff x="7434647" y="4725964"/>
                      <a:chExt cx="4205645" cy="67208"/>
                    </a:xfrm>
                  </p:grpSpPr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461736ED-98E5-4FFF-8870-DE2DE15D0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4647" y="4725964"/>
                        <a:ext cx="403246" cy="67208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0B3707A4-3E39-4226-B3EF-D11A3C2C1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7046" y="4725965"/>
                        <a:ext cx="403246" cy="67207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C2292098-C56B-4CEB-83A1-1B706E6735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39871" y="2015248"/>
                    <a:ext cx="506880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dash"/>
                    <a:miter lim="800000"/>
                  </a:ln>
                  <a:effectLst/>
                </p:spPr>
              </p:cxn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53733E9-A38E-4E43-BCC8-238577E56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37528" y="1503356"/>
                  <a:ext cx="505186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833AA8-A188-48B1-87D4-EB178F36BE79}"/>
                    </a:ext>
                  </a:extLst>
                </p:cNvPr>
                <p:cNvSpPr txBox="1"/>
                <p:nvPr/>
              </p:nvSpPr>
              <p:spPr>
                <a:xfrm>
                  <a:off x="8230320" y="1231087"/>
                  <a:ext cx="1686680" cy="270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Active area 34 cm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B1C5FC4-D7E4-4600-B95C-0AE44C3AEF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8410" y="1252780"/>
                  <a:ext cx="567932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DAEE22C-CBD3-4AD4-A45F-B604CE68F953}"/>
                    </a:ext>
                  </a:extLst>
                </p:cNvPr>
                <p:cNvSpPr txBox="1"/>
                <p:nvPr/>
              </p:nvSpPr>
              <p:spPr>
                <a:xfrm>
                  <a:off x="8230320" y="980791"/>
                  <a:ext cx="1686680" cy="270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Active area 36 cm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6E63847-C5C0-4C68-BF9F-2FEC0B907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0837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6063E9D-C1F5-40E2-B358-574272D1DB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07072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4AF51E5-7963-4FF5-B3D8-EB1BB92AD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11135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FEADD90-4347-4540-91B9-E63B16085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933244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B44084-A9D9-4FEC-9711-8C4166CECBFA}"/>
                    </a:ext>
                  </a:extLst>
                </p:cNvPr>
                <p:cNvSpPr txBox="1"/>
                <p:nvPr/>
              </p:nvSpPr>
              <p:spPr>
                <a:xfrm>
                  <a:off x="7371190" y="1589701"/>
                  <a:ext cx="1740082" cy="307777"/>
                </a:xfrm>
                <a:prstGeom prst="rect">
                  <a:avLst/>
                </a:prstGeom>
                <a:solidFill>
                  <a:srgbClr val="ED7D31">
                    <a:lumMod val="40000"/>
                    <a:lumOff val="60000"/>
                    <a:alpha val="5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mm honeycomb </a:t>
                  </a:r>
                  <a:endParaRPr kumimoji="0" lang="fr-F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9F4A7E6-53B1-465E-B745-6427FE99850C}"/>
                    </a:ext>
                  </a:extLst>
                </p:cNvPr>
                <p:cNvCxnSpPr>
                  <a:cxnSpLocks/>
                  <a:stCxn id="26" idx="0"/>
                </p:cNvCxnSpPr>
                <p:nvPr/>
              </p:nvCxnSpPr>
              <p:spPr>
                <a:xfrm flipV="1">
                  <a:off x="6829869" y="2565541"/>
                  <a:ext cx="280502" cy="30777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7E0214-57A5-42EB-83B8-D0ECF157BD71}"/>
                    </a:ext>
                  </a:extLst>
                </p:cNvPr>
                <p:cNvSpPr txBox="1"/>
                <p:nvPr/>
              </p:nvSpPr>
              <p:spPr>
                <a:xfrm>
                  <a:off x="6210404" y="2873316"/>
                  <a:ext cx="1238931" cy="315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readout PCB 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B46B83-FF2D-4B20-85DA-303024AF79CD}"/>
                    </a:ext>
                  </a:extLst>
                </p:cNvPr>
                <p:cNvSpPr txBox="1"/>
                <p:nvPr/>
              </p:nvSpPr>
              <p:spPr>
                <a:xfrm>
                  <a:off x="11373401" y="2933583"/>
                  <a:ext cx="5858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FEB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3904F91-DD55-480C-8808-6A5E9B799CC7}"/>
                    </a:ext>
                  </a:extLst>
                </p:cNvPr>
                <p:cNvCxnSpPr>
                  <a:cxnSpLocks/>
                  <a:stCxn id="27" idx="0"/>
                  <a:endCxn id="40" idx="0"/>
                </p:cNvCxnSpPr>
                <p:nvPr/>
              </p:nvCxnSpPr>
              <p:spPr>
                <a:xfrm flipH="1" flipV="1">
                  <a:off x="11659696" y="2735214"/>
                  <a:ext cx="6627" cy="1983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7D2F9A5-1795-4DB4-8445-9377E77D3295}"/>
                    </a:ext>
                  </a:extLst>
                </p:cNvPr>
                <p:cNvSpPr txBox="1"/>
                <p:nvPr/>
              </p:nvSpPr>
              <p:spPr>
                <a:xfrm rot="5400000">
                  <a:off x="11223768" y="1912612"/>
                  <a:ext cx="1118877" cy="330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G10 frames</a:t>
                  </a:r>
                  <a:endPara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6E7C9CC-6791-442F-B2AC-1954900C6100}"/>
                    </a:ext>
                  </a:extLst>
                </p:cNvPr>
                <p:cNvSpPr txBox="1"/>
                <p:nvPr/>
              </p:nvSpPr>
              <p:spPr>
                <a:xfrm>
                  <a:off x="8831289" y="2718293"/>
                  <a:ext cx="8142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GEM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5A83CC0-49C4-4F2D-A631-854454BE518C}"/>
                    </a:ext>
                  </a:extLst>
                </p:cNvPr>
                <p:cNvSpPr txBox="1"/>
                <p:nvPr/>
              </p:nvSpPr>
              <p:spPr>
                <a:xfrm>
                  <a:off x="7717026" y="2704039"/>
                  <a:ext cx="11188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444B530-6417-40AB-85D1-C8B93A4DEA87}"/>
                    </a:ext>
                  </a:extLst>
                </p:cNvPr>
                <p:cNvCxnSpPr>
                  <a:cxnSpLocks/>
                  <a:stCxn id="30" idx="0"/>
                </p:cNvCxnSpPr>
                <p:nvPr/>
              </p:nvCxnSpPr>
              <p:spPr>
                <a:xfrm flipV="1">
                  <a:off x="9238419" y="2078295"/>
                  <a:ext cx="362698" cy="63999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68D32F0C-673C-41C4-9E41-5DC5FB097A4F}"/>
                    </a:ext>
                  </a:extLst>
                </p:cNvPr>
                <p:cNvCxnSpPr>
                  <a:cxnSpLocks/>
                  <a:stCxn id="31" idx="0"/>
                </p:cNvCxnSpPr>
                <p:nvPr/>
              </p:nvCxnSpPr>
              <p:spPr>
                <a:xfrm flipV="1">
                  <a:off x="8276464" y="2329155"/>
                  <a:ext cx="181540" cy="37488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5A5AF8D-6B7D-47AF-9125-7BE9E013E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3075" y="2118917"/>
                <a:ext cx="506880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7EEE47-21FB-4798-93AD-09C9465345F6}"/>
                  </a:ext>
                </a:extLst>
              </p:cNvPr>
              <p:cNvSpPr txBox="1"/>
              <p:nvPr/>
            </p:nvSpPr>
            <p:spPr>
              <a:xfrm>
                <a:off x="9645977" y="2907120"/>
                <a:ext cx="10673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A715692-F2D1-461C-82DF-11AB13ACAA44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10179639" y="2104400"/>
                <a:ext cx="435110" cy="80272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w="med" len="lg"/>
                <a:tailEnd type="triangle" w="lg" len="lg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D5BF65-A284-4E4B-89EC-38B32DF9D53F}"/>
                </a:ext>
              </a:extLst>
            </p:cNvPr>
            <p:cNvSpPr txBox="1"/>
            <p:nvPr/>
          </p:nvSpPr>
          <p:spPr>
            <a:xfrm>
              <a:off x="991883" y="6223990"/>
              <a:ext cx="4509972" cy="30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cross-section view of  thin-gap GEM-µRWELL detector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18222B93-8280-40D7-9069-94186AD24BB4}"/>
              </a:ext>
            </a:extLst>
          </p:cNvPr>
          <p:cNvSpPr txBox="1"/>
          <p:nvPr/>
        </p:nvSpPr>
        <p:spPr>
          <a:xfrm>
            <a:off x="6240717" y="826005"/>
            <a:ext cx="585216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Thin-gap GEM-µRWELL detector concept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hybrid amplification MPGD: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GEM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(preamplification) and </a:t>
            </a:r>
            <a:r>
              <a:rPr lang="en-US" sz="16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µRWELL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(main amplification)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Allow large detector gain and stable operating HV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Readout layer: 3-layer capacitive-sharing U-V strip readout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Achieve excellent spatial resolution with thin gap detector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5358365-8B13-499B-A477-A22736798BFE}"/>
              </a:ext>
            </a:extLst>
          </p:cNvPr>
          <p:cNvSpPr txBox="1"/>
          <p:nvPr/>
        </p:nvSpPr>
        <p:spPr>
          <a:xfrm>
            <a:off x="266598" y="826005"/>
            <a:ext cx="5443538" cy="271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Challenges with standard (&gt; 3-mm drift gap) MPGD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Degradation of the spatial resolution with track angle .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 × B in magnetic field negatively impact resolution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Development of Thin-gap MPGDs: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Small drift gap improve spatial resolution at large angle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Small gap </a:t>
            </a: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minimize E × B effect in magnetic field</a:t>
            </a:r>
          </a:p>
          <a:p>
            <a:pPr marL="342900" lvl="4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Improve the detector timing performance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666F431-86AA-455C-8B52-33968549BF7B}"/>
              </a:ext>
            </a:extLst>
          </p:cNvPr>
          <p:cNvGrpSpPr>
            <a:grpSpLocks noChangeAspect="1"/>
          </p:cNvGrpSpPr>
          <p:nvPr/>
        </p:nvGrpSpPr>
        <p:grpSpPr>
          <a:xfrm>
            <a:off x="1181203" y="3542255"/>
            <a:ext cx="3614327" cy="2610767"/>
            <a:chOff x="7437286" y="3285718"/>
            <a:chExt cx="4052233" cy="2927075"/>
          </a:xfrm>
        </p:grpSpPr>
        <p:pic>
          <p:nvPicPr>
            <p:cNvPr id="102" name="Picture 101" descr="Chart, line chart&#10;&#10;Description automatically generated">
              <a:extLst>
                <a:ext uri="{FF2B5EF4-FFF2-40B4-BE49-F238E27FC236}">
                  <a16:creationId xmlns:a16="http://schemas.microsoft.com/office/drawing/2014/main" id="{5945E571-A705-46A4-ACBA-23E7F888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3010" y="3285718"/>
              <a:ext cx="3895711" cy="2651023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D734480-B044-48A0-9CF4-470E711ED877}"/>
                </a:ext>
              </a:extLst>
            </p:cNvPr>
            <p:cNvSpPr txBox="1"/>
            <p:nvPr/>
          </p:nvSpPr>
          <p:spPr>
            <a:xfrm>
              <a:off x="7437286" y="5936741"/>
              <a:ext cx="4052233" cy="27605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parametrization from </a:t>
              </a:r>
              <a:r>
                <a:rPr lang="en-US" sz="1000" b="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EPJ Web of Conferences </a:t>
              </a:r>
              <a:r>
                <a:rPr lang="en-US" sz="1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174</a:t>
              </a:r>
              <a:r>
                <a:rPr lang="en-US" sz="1000" b="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06005 (2018)  </a:t>
              </a:r>
              <a:r>
                <a:rPr lang="en-US" sz="10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DBF254BC-D156-425F-82E1-82C5323A8264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FD0C5-FBCF-4464-B86A-B7E54A85FEAC}"/>
              </a:ext>
            </a:extLst>
          </p:cNvPr>
          <p:cNvSpPr/>
          <p:nvPr/>
        </p:nvSpPr>
        <p:spPr>
          <a:xfrm>
            <a:off x="6469317" y="5893551"/>
            <a:ext cx="5394960" cy="276999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https://wiki.bnl.gov/eic/upload/ERD_tgMPGD_FY22_endOfYearReport_final.pdf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590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Thin-gap GEM-µRWELL Hybrid Detector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587C9C-EF1F-488A-ADEE-F1B7E205ECEA}"/>
              </a:ext>
            </a:extLst>
          </p:cNvPr>
          <p:cNvGrpSpPr>
            <a:grpSpLocks noChangeAspect="1"/>
          </p:cNvGrpSpPr>
          <p:nvPr/>
        </p:nvGrpSpPr>
        <p:grpSpPr>
          <a:xfrm>
            <a:off x="3635282" y="934689"/>
            <a:ext cx="8503920" cy="2436532"/>
            <a:chOff x="483369" y="3835833"/>
            <a:chExt cx="8595360" cy="24627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FE8146-38CE-43BF-80B9-EED56C27CA9B}"/>
                </a:ext>
              </a:extLst>
            </p:cNvPr>
            <p:cNvSpPr txBox="1"/>
            <p:nvPr/>
          </p:nvSpPr>
          <p:spPr>
            <a:xfrm>
              <a:off x="483369" y="6018588"/>
              <a:ext cx="8595360" cy="27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R&amp;D funded by JLab administered DOE EIC Generic R&amp;D Program as EICGENRandD_2022_23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6B7F22-9202-4D33-A35E-88FC7188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369" y="3835833"/>
              <a:ext cx="8595360" cy="21724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417046-7C02-4DC0-BC4F-AC921A4F0F76}"/>
              </a:ext>
            </a:extLst>
          </p:cNvPr>
          <p:cNvGrpSpPr>
            <a:grpSpLocks noChangeAspect="1"/>
          </p:cNvGrpSpPr>
          <p:nvPr/>
        </p:nvGrpSpPr>
        <p:grpSpPr>
          <a:xfrm>
            <a:off x="3670254" y="3548774"/>
            <a:ext cx="8503920" cy="2362770"/>
            <a:chOff x="4032601" y="3812080"/>
            <a:chExt cx="8556718" cy="23774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0C16DD-3A88-4749-B5E0-6B457EBA20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2893" y="3812080"/>
              <a:ext cx="2816135" cy="2377440"/>
              <a:chOff x="8942614" y="685800"/>
              <a:chExt cx="3249386" cy="2743200"/>
            </a:xfrm>
          </p:grpSpPr>
          <p:pic>
            <p:nvPicPr>
              <p:cNvPr id="5" name="Picture 4" descr="Chart&#10;&#10;Description automatically generated">
                <a:extLst>
                  <a:ext uri="{FF2B5EF4-FFF2-40B4-BE49-F238E27FC236}">
                    <a16:creationId xmlns:a16="http://schemas.microsoft.com/office/drawing/2014/main" id="{AAEA3778-2B28-430C-9B3E-373B3D4C2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2614" y="685800"/>
                <a:ext cx="3249386" cy="27432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324BA5-4008-4039-8B40-8EC63F232327}"/>
                  </a:ext>
                </a:extLst>
              </p:cNvPr>
              <p:cNvSpPr txBox="1"/>
              <p:nvPr/>
            </p:nvSpPr>
            <p:spPr>
              <a:xfrm>
                <a:off x="9438811" y="984525"/>
                <a:ext cx="845103" cy="27699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endParaRPr lang="fr-FR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612055-457A-4659-8209-11405AAA7F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73185" y="3812080"/>
              <a:ext cx="2816134" cy="2377440"/>
              <a:chOff x="5589814" y="685800"/>
              <a:chExt cx="3249386" cy="2743200"/>
            </a:xfrm>
          </p:grpSpPr>
          <p:pic>
            <p:nvPicPr>
              <p:cNvPr id="9" name="Picture 8" descr="Chart&#10;&#10;Description automatically generated">
                <a:extLst>
                  <a:ext uri="{FF2B5EF4-FFF2-40B4-BE49-F238E27FC236}">
                    <a16:creationId xmlns:a16="http://schemas.microsoft.com/office/drawing/2014/main" id="{908989DA-F9E8-4F1C-B313-B0F5E51CC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9814" y="685800"/>
                <a:ext cx="3249386" cy="27432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6B518-6F79-4B5A-A650-F179E041E899}"/>
                  </a:ext>
                </a:extLst>
              </p:cNvPr>
              <p:cNvSpPr txBox="1"/>
              <p:nvPr/>
            </p:nvSpPr>
            <p:spPr>
              <a:xfrm>
                <a:off x="7804129" y="1843180"/>
                <a:ext cx="816249" cy="27699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Residuals</a:t>
                </a:r>
                <a:endParaRPr lang="fr-FR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9EF8D41-FE5C-4C31-8CD5-678EBB481E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2601" y="3812080"/>
              <a:ext cx="2816135" cy="2377440"/>
              <a:chOff x="8934305" y="934340"/>
              <a:chExt cx="3249387" cy="2743200"/>
            </a:xfrm>
          </p:grpSpPr>
          <p:pic>
            <p:nvPicPr>
              <p:cNvPr id="13" name="Picture 12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D385AB4-2769-49F6-A219-3B6AD5439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4305" y="934340"/>
                <a:ext cx="3249387" cy="27432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6023C7-9557-4C7C-94AA-81C35B86FFEC}"/>
                  </a:ext>
                </a:extLst>
              </p:cNvPr>
              <p:cNvSpPr txBox="1"/>
              <p:nvPr/>
            </p:nvSpPr>
            <p:spPr>
              <a:xfrm>
                <a:off x="9561251" y="1216128"/>
                <a:ext cx="845103" cy="27699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endParaRPr lang="fr-FR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278792-3366-46A5-929F-183CC6B683F6}"/>
              </a:ext>
            </a:extLst>
          </p:cNvPr>
          <p:cNvSpPr txBox="1"/>
          <p:nvPr/>
        </p:nvSpPr>
        <p:spPr>
          <a:xfrm>
            <a:off x="241273" y="950809"/>
            <a:ext cx="3463952" cy="39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thin-gap GEM-µRWELL hybrid prototype demonstrated in beam test at the Fermilab Test beam Facility in Summer 2023 (red plots)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resolution &lt; 150 µm  and efficiency of 92% on average for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1-mm thin-gap GEM-µRWELL prototype (red dots)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for track in an angle range between 0 – 45 degrees.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technology for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outer MPGD tracker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5FCBEE-51A5-4D13-B536-53820D3A3612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36F8F-EC0B-4960-B6CD-804BF9DEB49B}"/>
              </a:ext>
            </a:extLst>
          </p:cNvPr>
          <p:cNvSpPr/>
          <p:nvPr/>
        </p:nvSpPr>
        <p:spPr>
          <a:xfrm>
            <a:off x="4469594" y="5960287"/>
            <a:ext cx="5895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https://wiki.bnl.gov/eic/upload/ERD_tgMPGD_FY22_endOfYearReport_final.pdf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38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PED: Engineering Test Article</a:t>
            </a:r>
          </a:p>
        </p:txBody>
      </p:sp>
    </p:spTree>
    <p:extLst>
      <p:ext uri="{BB962C8B-B14F-4D97-AF65-F5344CB8AC3E}">
        <p14:creationId xmlns:p14="http://schemas.microsoft.com/office/powerpoint/2010/main" val="97360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C92920-2F20-4F2F-963A-9EA14147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57" y="1110172"/>
            <a:ext cx="10241280" cy="4758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Breakdown of µRWELL-BOT module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1B03F-6C99-47E1-BDC7-BE63DDD78765}"/>
              </a:ext>
            </a:extLst>
          </p:cNvPr>
          <p:cNvSpPr txBox="1"/>
          <p:nvPr/>
        </p:nvSpPr>
        <p:spPr>
          <a:xfrm>
            <a:off x="382948" y="921905"/>
            <a:ext cx="146304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honeycomb support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58DCB-BE29-469C-8414-F441E5C477F6}"/>
              </a:ext>
            </a:extLst>
          </p:cNvPr>
          <p:cNvSpPr txBox="1"/>
          <p:nvPr/>
        </p:nvSpPr>
        <p:spPr>
          <a:xfrm>
            <a:off x="382948" y="1936537"/>
            <a:ext cx="146304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foil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1597-BF2D-47EF-BA81-90719264C29E}"/>
              </a:ext>
            </a:extLst>
          </p:cNvPr>
          <p:cNvSpPr txBox="1"/>
          <p:nvPr/>
        </p:nvSpPr>
        <p:spPr>
          <a:xfrm>
            <a:off x="382948" y="2520282"/>
            <a:ext cx="146304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 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E5B39-3A5C-428D-97A1-7740A0DEA23D}"/>
              </a:ext>
            </a:extLst>
          </p:cNvPr>
          <p:cNvSpPr txBox="1"/>
          <p:nvPr/>
        </p:nvSpPr>
        <p:spPr>
          <a:xfrm>
            <a:off x="382948" y="3104027"/>
            <a:ext cx="146304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foil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A92C4-3FF5-4E94-AE5E-C6C5DE78C534}"/>
              </a:ext>
            </a:extLst>
          </p:cNvPr>
          <p:cNvSpPr txBox="1"/>
          <p:nvPr/>
        </p:nvSpPr>
        <p:spPr>
          <a:xfrm>
            <a:off x="382948" y="3687772"/>
            <a:ext cx="146304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 frame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E8060-A08A-41EF-82BE-3313466B61D2}"/>
              </a:ext>
            </a:extLst>
          </p:cNvPr>
          <p:cNvSpPr txBox="1"/>
          <p:nvPr/>
        </p:nvSpPr>
        <p:spPr>
          <a:xfrm>
            <a:off x="382948" y="4486960"/>
            <a:ext cx="146304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 foil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03CEC2D-4AE3-4318-B0EA-990C9644561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845988" y="4283458"/>
            <a:ext cx="4048974" cy="357391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16E6B97-8FEF-440A-81E4-B77E6312C2B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45988" y="3798853"/>
            <a:ext cx="3494497" cy="150529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EDF1682-BBF7-4FBE-B01E-52B2A4C47F6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845988" y="2493487"/>
            <a:ext cx="2473093" cy="180684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15355CC-5D4D-4E0C-9CDE-9E018996388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845988" y="2982328"/>
            <a:ext cx="2677374" cy="275588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604EAC02-7452-4548-ABC6-F65C468D8AD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845988" y="1858030"/>
            <a:ext cx="1740154" cy="232396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F15C0A3-2E24-4843-8BFB-FABCA5DF076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845988" y="1291237"/>
            <a:ext cx="1740154" cy="312025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D05EB7F-6027-4D93-8A9B-9D767FFB6302}"/>
              </a:ext>
            </a:extLst>
          </p:cNvPr>
          <p:cNvSpPr txBox="1"/>
          <p:nvPr/>
        </p:nvSpPr>
        <p:spPr>
          <a:xfrm>
            <a:off x="382948" y="5070705"/>
            <a:ext cx="146304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 readout PCB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9B903AB-5764-493A-B561-AB09CF052165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1845988" y="4998199"/>
            <a:ext cx="2393026" cy="334116"/>
          </a:xfrm>
          <a:prstGeom prst="bentConnector3">
            <a:avLst>
              <a:gd name="adj1" fmla="val 22317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5195531-D499-4EA8-A335-D6BE6B40B596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1ADB-F8FA-4CE6-B962-516469F111CB}"/>
              </a:ext>
            </a:extLst>
          </p:cNvPr>
          <p:cNvSpPr txBox="1"/>
          <p:nvPr/>
        </p:nvSpPr>
        <p:spPr>
          <a:xfrm>
            <a:off x="382948" y="5869891"/>
            <a:ext cx="146304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B3BB5CD-A72F-4968-AF27-A1A84490DAE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845988" y="5332316"/>
            <a:ext cx="2473093" cy="691464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167F11-A5B3-4E7A-96BD-8E748ACDC802}"/>
              </a:ext>
            </a:extLst>
          </p:cNvPr>
          <p:cNvSpPr txBox="1"/>
          <p:nvPr/>
        </p:nvSpPr>
        <p:spPr>
          <a:xfrm>
            <a:off x="7800975" y="3912791"/>
            <a:ext cx="4328862" cy="23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1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activities 2024–2025: </a:t>
            </a:r>
            <a:r>
              <a:rPr 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Design of full scale module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Full scale </a:t>
            </a:r>
            <a:r>
              <a:rPr lang="en-US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Engineering test article </a:t>
            </a: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based on 1-mm thin-gap prototype for the choice validation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Design to address integration challenges of </a:t>
            </a:r>
            <a:r>
              <a:rPr lang="en-US" sz="1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ePIC</a:t>
            </a:r>
            <a:endParaRPr lang="en-US"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Test article module fabrication completion end 2024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be tested in beam at FNAL summer 2025</a:t>
            </a:r>
          </a:p>
          <a:p>
            <a:pPr marL="36576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Design by the RD &amp; I Group at JLab</a:t>
            </a:r>
          </a:p>
        </p:txBody>
      </p:sp>
    </p:spTree>
    <p:extLst>
      <p:ext uri="{BB962C8B-B14F-4D97-AF65-F5344CB8AC3E}">
        <p14:creationId xmlns:p14="http://schemas.microsoft.com/office/powerpoint/2010/main" val="3064961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µRWELL-BOT module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3C8C72-C6BF-4904-8FFD-F58ADA60B414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CEB5C4-0EF6-41EB-9A4C-4EAA6C610B88}"/>
              </a:ext>
            </a:extLst>
          </p:cNvPr>
          <p:cNvGrpSpPr/>
          <p:nvPr/>
        </p:nvGrpSpPr>
        <p:grpSpPr>
          <a:xfrm>
            <a:off x="269881" y="889512"/>
            <a:ext cx="7240252" cy="2743200"/>
            <a:chOff x="269881" y="889512"/>
            <a:chExt cx="7240252" cy="2743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9E6846-D862-4984-8629-2B2BAE99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81" y="889512"/>
              <a:ext cx="7240252" cy="2743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F377E9-BD68-4607-89C1-3BD5D657C57B}"/>
                </a:ext>
              </a:extLst>
            </p:cNvPr>
            <p:cNvSpPr txBox="1"/>
            <p:nvPr/>
          </p:nvSpPr>
          <p:spPr>
            <a:xfrm>
              <a:off x="269881" y="889512"/>
              <a:ext cx="403239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Front view of the </a:t>
              </a:r>
              <a:r>
                <a:rPr lang="en-US" sz="14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µRWELL-BOT module design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C3389D-E34A-4AC6-8942-2F09921330C5}"/>
              </a:ext>
            </a:extLst>
          </p:cNvPr>
          <p:cNvGrpSpPr/>
          <p:nvPr/>
        </p:nvGrpSpPr>
        <p:grpSpPr>
          <a:xfrm>
            <a:off x="4981733" y="3856115"/>
            <a:ext cx="7148104" cy="2286000"/>
            <a:chOff x="5127923" y="3818015"/>
            <a:chExt cx="7148104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E6B726-B027-4552-BEB9-500EFBAC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7923" y="3818015"/>
              <a:ext cx="7148104" cy="228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C9DD96-543B-4285-A647-B8320CE19B4A}"/>
                </a:ext>
              </a:extLst>
            </p:cNvPr>
            <p:cNvSpPr txBox="1"/>
            <p:nvPr/>
          </p:nvSpPr>
          <p:spPr>
            <a:xfrm>
              <a:off x="8243637" y="5796238"/>
              <a:ext cx="403239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view of the </a:t>
              </a:r>
              <a:r>
                <a:rPr lang="en-US" sz="14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µRWELL-BOT module design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06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µRWELL and GEM foil design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40B366-7DA0-4B53-A5E3-C8EE9B6D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1" y="3900286"/>
            <a:ext cx="8229600" cy="2335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91AD36-5857-4E1B-82B9-06F4D4B7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66608"/>
            <a:ext cx="8229600" cy="2325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DF3784-775F-4595-B4AC-64BCC1D6A334}"/>
              </a:ext>
            </a:extLst>
          </p:cNvPr>
          <p:cNvSpPr txBox="1"/>
          <p:nvPr/>
        </p:nvSpPr>
        <p:spPr>
          <a:xfrm>
            <a:off x="246990" y="980925"/>
            <a:ext cx="3715410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GEM foil: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Conceptual design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foil divided into 36 HV sector ~ 160 cm</a:t>
            </a:r>
            <a:r>
              <a:rPr lang="en-US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Optimization trade-off between active-to-dead area ratio for gap uniformity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Final design with input from GEM  experts at CERN MPT workshop - 06/24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Procurement by 12/24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E01742-9CBE-48AD-B688-665B510DE1BA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3DDDF-69B4-4E71-A033-5630B6D5EAE0}"/>
              </a:ext>
            </a:extLst>
          </p:cNvPr>
          <p:cNvSpPr txBox="1"/>
          <p:nvPr/>
        </p:nvSpPr>
        <p:spPr>
          <a:xfrm>
            <a:off x="8752114" y="4070280"/>
            <a:ext cx="3439885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µRWELL foil: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Conceptual  design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Foil divided into 12 HV sector ~ 480 cm</a:t>
            </a:r>
            <a:r>
              <a:rPr lang="en-US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Final design with input from GEM  experts at CERN MPT workshop - 06/24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Procurement by 12/24</a:t>
            </a:r>
          </a:p>
        </p:txBody>
      </p:sp>
    </p:spTree>
    <p:extLst>
      <p:ext uri="{BB962C8B-B14F-4D97-AF65-F5344CB8AC3E}">
        <p14:creationId xmlns:p14="http://schemas.microsoft.com/office/powerpoint/2010/main" val="10339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(U-V)-strip readout layer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F3784-775F-4595-B4AC-64BCC1D6A334}"/>
              </a:ext>
            </a:extLst>
          </p:cNvPr>
          <p:cNvSpPr txBox="1"/>
          <p:nvPr/>
        </p:nvSpPr>
        <p:spPr>
          <a:xfrm>
            <a:off x="229537" y="903977"/>
            <a:ext cx="6437165" cy="189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Readout strip layers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3-layer capacitive-sharing U-V strip readout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Strip pitch: 0.8 mm (along U and V axis)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Trace pitch: 1.14 mm along horizontal axis (traces)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 connectors on the back of the rigid µRWELL / readout PCB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005E9E-F24C-4CCC-BD3F-17199DC1A753}"/>
              </a:ext>
            </a:extLst>
          </p:cNvPr>
          <p:cNvGrpSpPr/>
          <p:nvPr/>
        </p:nvGrpSpPr>
        <p:grpSpPr>
          <a:xfrm>
            <a:off x="4372357" y="3550455"/>
            <a:ext cx="7738756" cy="2674284"/>
            <a:chOff x="4372357" y="3550455"/>
            <a:chExt cx="7738756" cy="26742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D32C7B-0DD1-49CB-ABBC-A222C1E9A8B1}"/>
                </a:ext>
              </a:extLst>
            </p:cNvPr>
            <p:cNvSpPr txBox="1"/>
            <p:nvPr/>
          </p:nvSpPr>
          <p:spPr>
            <a:xfrm rot="2700000">
              <a:off x="11174980" y="5210620"/>
              <a:ext cx="759758" cy="2989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U-strips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A1C94A-58B7-4F25-82A0-4C6BBF03087C}"/>
                </a:ext>
              </a:extLst>
            </p:cNvPr>
            <p:cNvSpPr txBox="1"/>
            <p:nvPr/>
          </p:nvSpPr>
          <p:spPr>
            <a:xfrm rot="18900000">
              <a:off x="7727921" y="5095206"/>
              <a:ext cx="759760" cy="2989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V-strips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E90ACE-D39F-4757-9130-AF1E800A2722}"/>
                </a:ext>
              </a:extLst>
            </p:cNvPr>
            <p:cNvSpPr txBox="1"/>
            <p:nvPr/>
          </p:nvSpPr>
          <p:spPr>
            <a:xfrm rot="2700000">
              <a:off x="10785786" y="3859548"/>
              <a:ext cx="897955" cy="27976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0.8 mm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59D687-E12E-435B-8750-ACF5E257CA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2357" y="4252654"/>
              <a:ext cx="7738756" cy="1641285"/>
              <a:chOff x="1310261" y="1135579"/>
              <a:chExt cx="10778624" cy="2286000"/>
            </a:xfrm>
            <a:solidFill>
              <a:srgbClr val="FFFFFF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D3A8BE3-6A66-42EF-BB97-77E15973486B}"/>
                  </a:ext>
                </a:extLst>
              </p:cNvPr>
              <p:cNvSpPr/>
              <p:nvPr/>
            </p:nvSpPr>
            <p:spPr>
              <a:xfrm>
                <a:off x="1310261" y="1135579"/>
                <a:ext cx="10778624" cy="228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9A3E5-181A-4493-9FA4-C4984CB60A51}"/>
                  </a:ext>
                </a:extLst>
              </p:cNvPr>
              <p:cNvCxnSpPr/>
              <p:nvPr/>
            </p:nvCxnSpPr>
            <p:spPr>
              <a:xfrm flipH="1">
                <a:off x="944888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A233757-D4D7-43FF-A7A8-C835B2A4C0B2}"/>
                  </a:ext>
                </a:extLst>
              </p:cNvPr>
              <p:cNvCxnSpPr/>
              <p:nvPr/>
            </p:nvCxnSpPr>
            <p:spPr>
              <a:xfrm flipH="1">
                <a:off x="896687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21CFE9C-8953-4A51-8AFA-2E3477AD4F84}"/>
                  </a:ext>
                </a:extLst>
              </p:cNvPr>
              <p:cNvCxnSpPr/>
              <p:nvPr/>
            </p:nvCxnSpPr>
            <p:spPr>
              <a:xfrm flipH="1">
                <a:off x="848486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E9A4291-6879-427E-AFB2-7D478F47014D}"/>
                  </a:ext>
                </a:extLst>
              </p:cNvPr>
              <p:cNvCxnSpPr/>
              <p:nvPr/>
            </p:nvCxnSpPr>
            <p:spPr>
              <a:xfrm flipH="1">
                <a:off x="800285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9E0530D-6E6B-4B25-B60F-A4CEC147CCD3}"/>
                  </a:ext>
                </a:extLst>
              </p:cNvPr>
              <p:cNvCxnSpPr/>
              <p:nvPr/>
            </p:nvCxnSpPr>
            <p:spPr>
              <a:xfrm flipH="1">
                <a:off x="752084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6B2F69E-8E68-4A7A-8910-FD43CF5B4EDA}"/>
                  </a:ext>
                </a:extLst>
              </p:cNvPr>
              <p:cNvCxnSpPr/>
              <p:nvPr/>
            </p:nvCxnSpPr>
            <p:spPr>
              <a:xfrm flipH="1">
                <a:off x="703883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0F771BA-477E-4678-9510-1B9D972CA567}"/>
                  </a:ext>
                </a:extLst>
              </p:cNvPr>
              <p:cNvCxnSpPr/>
              <p:nvPr/>
            </p:nvCxnSpPr>
            <p:spPr>
              <a:xfrm flipH="1">
                <a:off x="655682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05A96CF-DC8C-40DD-BE88-0A9B274BA8E1}"/>
                  </a:ext>
                </a:extLst>
              </p:cNvPr>
              <p:cNvCxnSpPr/>
              <p:nvPr/>
            </p:nvCxnSpPr>
            <p:spPr>
              <a:xfrm flipH="1">
                <a:off x="6074820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CA3CBA8-1605-411B-81EE-075BE3D23BEE}"/>
                  </a:ext>
                </a:extLst>
              </p:cNvPr>
              <p:cNvCxnSpPr/>
              <p:nvPr/>
            </p:nvCxnSpPr>
            <p:spPr>
              <a:xfrm>
                <a:off x="610968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A09D50-A730-497D-B314-17EC570FA1D4}"/>
                  </a:ext>
                </a:extLst>
              </p:cNvPr>
              <p:cNvCxnSpPr/>
              <p:nvPr/>
            </p:nvCxnSpPr>
            <p:spPr>
              <a:xfrm>
                <a:off x="659169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ECF05B4-B147-419C-BFEF-D555224F56CB}"/>
                  </a:ext>
                </a:extLst>
              </p:cNvPr>
              <p:cNvCxnSpPr/>
              <p:nvPr/>
            </p:nvCxnSpPr>
            <p:spPr>
              <a:xfrm>
                <a:off x="707370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F3C02F5-C217-4BEA-B929-BC0A7C014EF8}"/>
                  </a:ext>
                </a:extLst>
              </p:cNvPr>
              <p:cNvCxnSpPr/>
              <p:nvPr/>
            </p:nvCxnSpPr>
            <p:spPr>
              <a:xfrm>
                <a:off x="7555715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4E54AFB-D7CB-48D0-9968-89FD749F8872}"/>
                  </a:ext>
                </a:extLst>
              </p:cNvPr>
              <p:cNvCxnSpPr/>
              <p:nvPr/>
            </p:nvCxnSpPr>
            <p:spPr>
              <a:xfrm>
                <a:off x="803772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A926E53-A758-4FCE-89BD-62053406E313}"/>
                  </a:ext>
                </a:extLst>
              </p:cNvPr>
              <p:cNvCxnSpPr/>
              <p:nvPr/>
            </p:nvCxnSpPr>
            <p:spPr>
              <a:xfrm>
                <a:off x="8519734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F38E21A-CC26-4178-B423-9312B96ACB6D}"/>
                  </a:ext>
                </a:extLst>
              </p:cNvPr>
              <p:cNvCxnSpPr/>
              <p:nvPr/>
            </p:nvCxnSpPr>
            <p:spPr>
              <a:xfrm>
                <a:off x="9001744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1F6F0C6-85CF-41F9-879B-CACD157888E2}"/>
                  </a:ext>
                </a:extLst>
              </p:cNvPr>
              <p:cNvCxnSpPr/>
              <p:nvPr/>
            </p:nvCxnSpPr>
            <p:spPr>
              <a:xfrm>
                <a:off x="9483753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4150C6-664F-4402-8EFC-66CD7849845D}"/>
                </a:ext>
              </a:extLst>
            </p:cNvPr>
            <p:cNvSpPr txBox="1"/>
            <p:nvPr/>
          </p:nvSpPr>
          <p:spPr>
            <a:xfrm>
              <a:off x="8641783" y="3923196"/>
              <a:ext cx="740223" cy="27976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1.14 mm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7A3BB5-EB78-4702-A14F-82DCB69089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40909" y="4174023"/>
              <a:ext cx="361019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F7A338C-82D5-47D2-A5A6-D2A5E7F2E693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10919691" y="4113621"/>
              <a:ext cx="32297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C810E3-886B-4F8D-BD55-0121687301B2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10776588" y="3991101"/>
              <a:ext cx="1724" cy="534373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F5859A7-A92C-4DB2-9CB1-3164D48BC69B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11039583" y="4186579"/>
              <a:ext cx="1724" cy="305356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CBBD47-81F8-4D1F-919D-5820F6CA64E7}"/>
                </a:ext>
              </a:extLst>
            </p:cNvPr>
            <p:cNvSpPr txBox="1"/>
            <p:nvPr/>
          </p:nvSpPr>
          <p:spPr>
            <a:xfrm>
              <a:off x="7398081" y="5913884"/>
              <a:ext cx="4563116" cy="31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U-V strip configuration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C20533BF-1E0C-43BF-BF67-84D9D66C0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83"/>
          <a:stretch/>
        </p:blipFill>
        <p:spPr>
          <a:xfrm>
            <a:off x="385666" y="3082141"/>
            <a:ext cx="3870819" cy="2811798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8238C0F-1381-4B2A-B674-DF2734F8AA7F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77F96B-7314-4D09-B398-0E9AF5685330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377647" y="2798726"/>
            <a:ext cx="70473" cy="469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EB35A4-7591-4156-893D-1310F089FC82}"/>
              </a:ext>
            </a:extLst>
          </p:cNvPr>
          <p:cNvGrpSpPr/>
          <p:nvPr/>
        </p:nvGrpSpPr>
        <p:grpSpPr>
          <a:xfrm>
            <a:off x="6215920" y="848027"/>
            <a:ext cx="5196992" cy="2852591"/>
            <a:chOff x="6356822" y="866149"/>
            <a:chExt cx="5196992" cy="285259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241D702-957E-4FF9-9CFE-C2DEB2CDD1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6822" y="866149"/>
              <a:ext cx="5196992" cy="2510018"/>
              <a:chOff x="6994741" y="3894245"/>
              <a:chExt cx="4846320" cy="234065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03D7D10-0510-48C1-836E-ACB67A277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94741" y="4179905"/>
                <a:ext cx="4846320" cy="2054991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482EBD2-CE8B-4B98-B3AD-82DB539E9502}"/>
                  </a:ext>
                </a:extLst>
              </p:cNvPr>
              <p:cNvSpPr txBox="1"/>
              <p:nvPr/>
            </p:nvSpPr>
            <p:spPr>
              <a:xfrm>
                <a:off x="6994741" y="3894245"/>
                <a:ext cx="4817874" cy="28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cross-section view of  3-layers U-V strip capacitive-sharing readout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FDC2E2-FB11-4436-8724-6513265AE64E}"/>
                </a:ext>
              </a:extLst>
            </p:cNvPr>
            <p:cNvSpPr/>
            <p:nvPr/>
          </p:nvSpPr>
          <p:spPr>
            <a:xfrm>
              <a:off x="6905652" y="3441741"/>
              <a:ext cx="41184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hlinkClick r:id="rId4"/>
                </a:rPr>
                <a:t>https://doi.org/https://doi.org/10.1016/j.nima.2022.167782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46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Questions Addressed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9CA7A9-FAB3-486D-8A8E-350BF2705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2793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technical performance requirements appropriately defined and complete for this stage of the project?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plans for achieving detector performance and construction sufficiently developed and documented for the present phase of the project?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current designs and plans for detector, electronics readout, and services sufficiently developed to achieve the performance requirements?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plans in place to mitigate risk of cost increases, schedule delays, and technical problems?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fabrication and assembly plans for the various tracking detector systems consistent with the overall project and detector schedule?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plans for detector integration in the EIC detector appropriately developed for the present phase of the project?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ES&amp;H and QA considerations been adequately incorporated into the designs at their present stage?</a:t>
            </a:r>
          </a:p>
        </p:txBody>
      </p:sp>
    </p:spTree>
    <p:extLst>
      <p:ext uri="{BB962C8B-B14F-4D97-AF65-F5344CB8AC3E}">
        <p14:creationId xmlns:p14="http://schemas.microsoft.com/office/powerpoint/2010/main" val="169777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8DF51-62AF-4849-935B-C4B8B647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7" y="859275"/>
            <a:ext cx="11220325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µRWELL-BOT Readout Electronics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8238C0F-1381-4B2A-B674-DF2734F8AA7F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410007-94F1-4913-B49C-083D0AE6E3DC}"/>
              </a:ext>
            </a:extLst>
          </p:cNvPr>
          <p:cNvSpPr txBox="1"/>
          <p:nvPr/>
        </p:nvSpPr>
        <p:spPr>
          <a:xfrm>
            <a:off x="9627229" y="5557857"/>
            <a:ext cx="2502608" cy="523220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See Irakli’s presentations</a:t>
            </a:r>
          </a:p>
          <a:p>
            <a:r>
              <a:rPr lang="en-US" sz="1400" b="1" i="1" dirty="0"/>
              <a:t>MPGD Readout Electronics</a:t>
            </a:r>
          </a:p>
        </p:txBody>
      </p:sp>
    </p:spTree>
    <p:extLst>
      <p:ext uri="{BB962C8B-B14F-4D97-AF65-F5344CB8AC3E}">
        <p14:creationId xmlns:p14="http://schemas.microsoft.com/office/powerpoint/2010/main" val="412135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plans, ES&amp;H &amp; QA </a:t>
            </a:r>
          </a:p>
        </p:txBody>
      </p:sp>
    </p:spTree>
    <p:extLst>
      <p:ext uri="{BB962C8B-B14F-4D97-AF65-F5344CB8AC3E}">
        <p14:creationId xmlns:p14="http://schemas.microsoft.com/office/powerpoint/2010/main" val="1324691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MPGD-DSC: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of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MPGD Subsystem Collaboration</a:t>
            </a:r>
            <a:endParaRPr lang="en-US" b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0CA63-CC97-4648-87DE-28480C09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94" y="894944"/>
            <a:ext cx="9509760" cy="53429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944BC7-2B78-4783-97F2-408D074F4A71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7E106E-B67A-47B7-83C3-0E8B7858BCC6}"/>
              </a:ext>
            </a:extLst>
          </p:cNvPr>
          <p:cNvSpPr/>
          <p:nvPr/>
        </p:nvSpPr>
        <p:spPr>
          <a:xfrm>
            <a:off x="7542949" y="2156136"/>
            <a:ext cx="1999196" cy="4050354"/>
          </a:xfrm>
          <a:prstGeom prst="roundRect">
            <a:avLst>
              <a:gd name="adj" fmla="val 6345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F3B544-E223-4836-A255-0593CB411D75}"/>
              </a:ext>
            </a:extLst>
          </p:cNvPr>
          <p:cNvGrpSpPr/>
          <p:nvPr/>
        </p:nvGrpSpPr>
        <p:grpSpPr>
          <a:xfrm>
            <a:off x="344399" y="2692368"/>
            <a:ext cx="4610911" cy="3127407"/>
            <a:chOff x="272374" y="2309196"/>
            <a:chExt cx="4610911" cy="31274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9DB467-EB01-442B-809B-55A26FF39A0F}"/>
                </a:ext>
              </a:extLst>
            </p:cNvPr>
            <p:cNvSpPr txBox="1"/>
            <p:nvPr/>
          </p:nvSpPr>
          <p:spPr>
            <a:xfrm>
              <a:off x="345331" y="2355452"/>
              <a:ext cx="4464996" cy="30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Outer MPGD Tracker: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Module assembly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Production sites: University of Virginia 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(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UVa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), Florida Institute of Technology (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FIT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 and Jefferson Lab (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JLab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Vast experience with large scale and large MPGD projects among the 3 institutions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10 modules per site (8 + 2 spares)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Welcome to new institutions to join the effort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962063A-3E14-4F07-ACE0-510280F466C9}"/>
                </a:ext>
              </a:extLst>
            </p:cNvPr>
            <p:cNvSpPr/>
            <p:nvPr/>
          </p:nvSpPr>
          <p:spPr>
            <a:xfrm>
              <a:off x="272374" y="2309196"/>
              <a:ext cx="4610911" cy="3127407"/>
            </a:xfrm>
            <a:prstGeom prst="roundRect">
              <a:avLst>
                <a:gd name="adj" fmla="val 6345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16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8933FA-DB27-4234-A787-FB6FEE47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07" y="3281790"/>
            <a:ext cx="3779520" cy="28346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8D1C0F-AE86-458B-9070-A9EE20847572}"/>
              </a:ext>
            </a:extLst>
          </p:cNvPr>
          <p:cNvGrpSpPr/>
          <p:nvPr/>
        </p:nvGrpSpPr>
        <p:grpSpPr>
          <a:xfrm>
            <a:off x="8592215" y="1162204"/>
            <a:ext cx="3433777" cy="5029455"/>
            <a:chOff x="8959964" y="1094105"/>
            <a:chExt cx="3433777" cy="50294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8B2F68-BC72-439C-A10E-B74D4C75CA87}"/>
                </a:ext>
              </a:extLst>
            </p:cNvPr>
            <p:cNvGrpSpPr/>
            <p:nvPr/>
          </p:nvGrpSpPr>
          <p:grpSpPr>
            <a:xfrm>
              <a:off x="8959964" y="1094105"/>
              <a:ext cx="3433777" cy="5029455"/>
              <a:chOff x="8563687" y="1094105"/>
              <a:chExt cx="3433777" cy="50294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B637042-66AE-4E5A-BD32-2043AFD87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2703" y="1747769"/>
                <a:ext cx="3212536" cy="4283381"/>
              </a:xfrm>
              <a:prstGeom prst="rect">
                <a:avLst/>
              </a:prstGeom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77D5C1B-7C0F-446D-B0F9-4639B5E6C0D1}"/>
                  </a:ext>
                </a:extLst>
              </p:cNvPr>
              <p:cNvSpPr/>
              <p:nvPr/>
            </p:nvSpPr>
            <p:spPr>
              <a:xfrm>
                <a:off x="8563687" y="1094105"/>
                <a:ext cx="3433777" cy="5029455"/>
              </a:xfrm>
              <a:prstGeom prst="roundRect">
                <a:avLst>
                  <a:gd name="adj" fmla="val 5384"/>
                </a:avLst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68B896-B9F6-4890-85B3-FAEE147FFDAF}"/>
                </a:ext>
              </a:extLst>
            </p:cNvPr>
            <p:cNvSpPr/>
            <p:nvPr/>
          </p:nvSpPr>
          <p:spPr>
            <a:xfrm>
              <a:off x="9123050" y="1177573"/>
              <a:ext cx="31076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FIT Clean Room: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assembly of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CMS GE1/1 GE2/1 and ME0 GEMs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Equipment at the assembly sites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7FA1D-B08E-4A73-B666-137D84AFE802}"/>
              </a:ext>
            </a:extLst>
          </p:cNvPr>
          <p:cNvSpPr/>
          <p:nvPr/>
        </p:nvSpPr>
        <p:spPr>
          <a:xfrm rot="20257145">
            <a:off x="10796644" y="5072284"/>
            <a:ext cx="947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GEMs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0E0FFA-96DF-4939-BBBD-868359A2E243}"/>
              </a:ext>
            </a:extLst>
          </p:cNvPr>
          <p:cNvGrpSpPr/>
          <p:nvPr/>
        </p:nvGrpSpPr>
        <p:grpSpPr>
          <a:xfrm>
            <a:off x="4454772" y="2613083"/>
            <a:ext cx="3929975" cy="3578576"/>
            <a:chOff x="4037619" y="2515806"/>
            <a:chExt cx="3929975" cy="35785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1B61358-8773-4CE5-937C-F1D7A6E913BD}"/>
                </a:ext>
              </a:extLst>
            </p:cNvPr>
            <p:cNvGrpSpPr/>
            <p:nvPr/>
          </p:nvGrpSpPr>
          <p:grpSpPr>
            <a:xfrm>
              <a:off x="4037619" y="2515806"/>
              <a:ext cx="3929975" cy="3578576"/>
              <a:chOff x="4698459" y="2540123"/>
              <a:chExt cx="3929975" cy="357857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8D2115C-1DC0-4894-9F5A-FF26EFAB7E09}"/>
                  </a:ext>
                </a:extLst>
              </p:cNvPr>
              <p:cNvGrpSpPr/>
              <p:nvPr/>
            </p:nvGrpSpPr>
            <p:grpSpPr>
              <a:xfrm>
                <a:off x="4698459" y="2540123"/>
                <a:ext cx="3929975" cy="3578576"/>
                <a:chOff x="4435812" y="2540123"/>
                <a:chExt cx="3929975" cy="357857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3C01F4A-A9F3-42BB-BEDE-CA10DFFDB6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1999" y="3287950"/>
                  <a:ext cx="3657600" cy="2743200"/>
                </a:xfrm>
                <a:prstGeom prst="rect">
                  <a:avLst/>
                </a:prstGeom>
              </p:spPr>
            </p:pic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9E751CC-DC82-442E-AB1B-4CB26492F1CF}"/>
                    </a:ext>
                  </a:extLst>
                </p:cNvPr>
                <p:cNvSpPr/>
                <p:nvPr/>
              </p:nvSpPr>
              <p:spPr>
                <a:xfrm>
                  <a:off x="4435812" y="2540123"/>
                  <a:ext cx="3929975" cy="3578576"/>
                </a:xfrm>
                <a:prstGeom prst="roundRect">
                  <a:avLst>
                    <a:gd name="adj" fmla="val 3297"/>
                  </a:avLst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21762A-C0ED-4BE6-820E-BDAD5C509A07}"/>
                  </a:ext>
                </a:extLst>
              </p:cNvPr>
              <p:cNvSpPr/>
              <p:nvPr/>
            </p:nvSpPr>
            <p:spPr>
              <a:xfrm>
                <a:off x="4834646" y="2540123"/>
                <a:ext cx="36576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UVa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Clean Room: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SBS GEMs, MOLLER GEMs,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PRad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GEMs, CLAS12 µRWELL, Hall D GEM-TRD prototype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619661-BA91-4A5E-83CA-71484AFB2EDE}"/>
                </a:ext>
              </a:extLst>
            </p:cNvPr>
            <p:cNvSpPr/>
            <p:nvPr/>
          </p:nvSpPr>
          <p:spPr>
            <a:xfrm rot="21404169">
              <a:off x="6748305" y="5207500"/>
              <a:ext cx="105317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GEM foil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5D51D-0FEE-402D-AD1A-A0518E50EE23}"/>
              </a:ext>
            </a:extLst>
          </p:cNvPr>
          <p:cNvGrpSpPr/>
          <p:nvPr/>
        </p:nvGrpSpPr>
        <p:grpSpPr>
          <a:xfrm>
            <a:off x="317329" y="2640178"/>
            <a:ext cx="3929975" cy="3551479"/>
            <a:chOff x="436954" y="2669835"/>
            <a:chExt cx="3929975" cy="34488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8A26EC-3AA7-4D36-BA11-067A066E190F}"/>
                </a:ext>
              </a:extLst>
            </p:cNvPr>
            <p:cNvSpPr/>
            <p:nvPr/>
          </p:nvSpPr>
          <p:spPr>
            <a:xfrm>
              <a:off x="436954" y="2669835"/>
              <a:ext cx="3929975" cy="3448862"/>
            </a:xfrm>
            <a:prstGeom prst="roundRect">
              <a:avLst>
                <a:gd name="adj" fmla="val 329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F44967-CB62-49B9-8BD4-87A016F47ACD}"/>
                </a:ext>
              </a:extLst>
            </p:cNvPr>
            <p:cNvSpPr/>
            <p:nvPr/>
          </p:nvSpPr>
          <p:spPr>
            <a:xfrm>
              <a:off x="573142" y="2669836"/>
              <a:ext cx="3657599" cy="50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JLab MPGD Clean Room: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 capacity for large MPGD module assembly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D24747-3FE2-431C-9D80-77327AA4C19A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28B589-C99E-4529-A1BE-2BA0428AA51F}"/>
              </a:ext>
            </a:extLst>
          </p:cNvPr>
          <p:cNvSpPr txBox="1"/>
          <p:nvPr/>
        </p:nvSpPr>
        <p:spPr>
          <a:xfrm>
            <a:off x="298876" y="830302"/>
            <a:ext cx="8293338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 3 assembly sites have fully equipped MPGD Detector Lab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Fully equipped CLASS 1000 Clean rooms for module assembly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Cosmic tracking telescope setup with coincidence trigger counters and readout &amp; DAQ system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X-ray setup for high rate studies and long term stability  …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setup DAQ and readout system for SALSA – MPGD readout system</a:t>
            </a:r>
          </a:p>
        </p:txBody>
      </p:sp>
    </p:spTree>
    <p:extLst>
      <p:ext uri="{BB962C8B-B14F-4D97-AF65-F5344CB8AC3E}">
        <p14:creationId xmlns:p14="http://schemas.microsoft.com/office/powerpoint/2010/main" val="351119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Quality Assurance (QA)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52919" y="1290576"/>
            <a:ext cx="8929992" cy="3956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Test and characterization of µRWELL-BOT modules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test in N</a:t>
            </a:r>
            <a:r>
              <a:rPr lang="en-US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GEM and µRWELL sectors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before, during and after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assembly (in clean room)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Gas leak test and sealing after module assembly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Electrical connection capacitance and pedestal noise test of all U  &amp; V and strips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Tag dead strips and replace FEB cards with dead readout channels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Efficiency and relative gain uniformity studies with cosmic setup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absolute gain measurement  with radioactive source (local measurement)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2D X-Ray scanner for absolute gain uniformity (JLab)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7EDF0-5580-4259-BF96-21958887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911" y="959835"/>
            <a:ext cx="2554550" cy="5129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C781FA-E09C-4355-9CAC-D73B2398FF03}"/>
              </a:ext>
            </a:extLst>
          </p:cNvPr>
          <p:cNvSpPr/>
          <p:nvPr/>
        </p:nvSpPr>
        <p:spPr>
          <a:xfrm>
            <a:off x="9926148" y="3404522"/>
            <a:ext cx="13429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box</a:t>
            </a:r>
            <a:endParaRPr lang="en-US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6EA01C-D98D-4A5E-8347-1736DDE9C2D8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7</a:t>
            </a:r>
          </a:p>
        </p:txBody>
      </p:sp>
    </p:spTree>
    <p:extLst>
      <p:ext uri="{BB962C8B-B14F-4D97-AF65-F5344CB8AC3E}">
        <p14:creationId xmlns:p14="http://schemas.microsoft.com/office/powerpoint/2010/main" val="404578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ES&amp;H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30981" y="1249905"/>
            <a:ext cx="11961197" cy="367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ES&amp;H procedure will derived from past experience in each assembly site with similar system 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Non flammable operation gas mixture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CO2  no special safety concern or implementation procedure needed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supply via simple passive divider  Procedure to isolate any electric point on the detector 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follow JLab ES &amp; H procedures for handling radiation sources during QA at the lab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Similar procedures will be implemented in the various institutions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have all these procedure documented in the appropriate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documentation database (for example EICLOG @ JLab)</a:t>
            </a:r>
            <a:endParaRPr lang="en-US" sz="1600" strike="sngStrike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44EA0A-557E-4D2C-9E2C-7DC4B01DBF69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7</a:t>
            </a:r>
          </a:p>
        </p:txBody>
      </p:sp>
    </p:spTree>
    <p:extLst>
      <p:ext uri="{BB962C8B-B14F-4D97-AF65-F5344CB8AC3E}">
        <p14:creationId xmlns:p14="http://schemas.microsoft.com/office/powerpoint/2010/main" val="191675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Planning &amp; schedule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A38E9-4D10-4ADA-9A2E-09695C6F6DA7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7894F2-11B6-4D28-BC25-D75028DA4053}"/>
              </a:ext>
            </a:extLst>
          </p:cNvPr>
          <p:cNvGrpSpPr/>
          <p:nvPr/>
        </p:nvGrpSpPr>
        <p:grpSpPr>
          <a:xfrm>
            <a:off x="1916435" y="1740781"/>
            <a:ext cx="8730466" cy="400110"/>
            <a:chOff x="1916435" y="1740781"/>
            <a:chExt cx="8730466" cy="4001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77D19A-8618-4DB6-B74A-8E6F36EE9C81}"/>
                </a:ext>
              </a:extLst>
            </p:cNvPr>
            <p:cNvSpPr txBox="1"/>
            <p:nvPr/>
          </p:nvSpPr>
          <p:spPr>
            <a:xfrm>
              <a:off x="1916435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40519B-A1A7-4104-A7DA-47F75E9970D8}"/>
                </a:ext>
              </a:extLst>
            </p:cNvPr>
            <p:cNvSpPr txBox="1"/>
            <p:nvPr/>
          </p:nvSpPr>
          <p:spPr>
            <a:xfrm>
              <a:off x="4485044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6E95E7-C0B9-401A-AC5B-8355A0059B00}"/>
                </a:ext>
              </a:extLst>
            </p:cNvPr>
            <p:cNvSpPr txBox="1"/>
            <p:nvPr/>
          </p:nvSpPr>
          <p:spPr>
            <a:xfrm>
              <a:off x="7053653" y="1740781"/>
              <a:ext cx="102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04/2029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36F502-FDBE-4870-AA66-CBA83E0EBE96}"/>
                </a:ext>
              </a:extLst>
            </p:cNvPr>
            <p:cNvSpPr txBox="1"/>
            <p:nvPr/>
          </p:nvSpPr>
          <p:spPr>
            <a:xfrm>
              <a:off x="9622262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61A7F6-8384-4A28-B6A0-F50ED58372C7}"/>
              </a:ext>
            </a:extLst>
          </p:cNvPr>
          <p:cNvGrpSpPr/>
          <p:nvPr/>
        </p:nvGrpSpPr>
        <p:grpSpPr>
          <a:xfrm>
            <a:off x="216090" y="2363821"/>
            <a:ext cx="2415799" cy="2879237"/>
            <a:chOff x="216090" y="2363821"/>
            <a:chExt cx="2415799" cy="287923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8B34B7FD-137B-49F4-87E2-C796EE2027F0}"/>
                </a:ext>
              </a:extLst>
            </p:cNvPr>
            <p:cNvSpPr/>
            <p:nvPr/>
          </p:nvSpPr>
          <p:spPr>
            <a:xfrm>
              <a:off x="280989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025797-37C6-48C0-81BE-FB2A2DDAD80C}"/>
                </a:ext>
              </a:extLst>
            </p:cNvPr>
            <p:cNvSpPr txBox="1"/>
            <p:nvPr/>
          </p:nvSpPr>
          <p:spPr>
            <a:xfrm>
              <a:off x="595076" y="2604149"/>
              <a:ext cx="1657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PED &amp; validation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082C3B-B686-4856-918C-57B3D1E10BCD}"/>
                </a:ext>
              </a:extLst>
            </p:cNvPr>
            <p:cNvSpPr txBox="1"/>
            <p:nvPr/>
          </p:nvSpPr>
          <p:spPr>
            <a:xfrm>
              <a:off x="216090" y="3250397"/>
              <a:ext cx="2415799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Ongoing design of full size µRWELL-BOT module</a:t>
              </a:r>
              <a:endPara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Procurement of GEM foils, µRWELL PCB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–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 / 2024 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at JLab test in at FNAL </a:t>
              </a: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- 06/2025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485DC7-1801-47DC-AF8B-D3FBCE0595C3}"/>
              </a:ext>
            </a:extLst>
          </p:cNvPr>
          <p:cNvGrpSpPr/>
          <p:nvPr/>
        </p:nvGrpSpPr>
        <p:grpSpPr>
          <a:xfrm>
            <a:off x="2911067" y="2363821"/>
            <a:ext cx="2286000" cy="2879237"/>
            <a:chOff x="2941074" y="2363821"/>
            <a:chExt cx="2286000" cy="2879237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75488BE-6395-434E-A419-DF9319543031}"/>
                </a:ext>
              </a:extLst>
            </p:cNvPr>
            <p:cNvSpPr/>
            <p:nvPr/>
          </p:nvSpPr>
          <p:spPr>
            <a:xfrm>
              <a:off x="2941074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CDDFD4-CEF0-4FEE-997C-D0FD6FEC0A64}"/>
                </a:ext>
              </a:extLst>
            </p:cNvPr>
            <p:cNvSpPr txBox="1"/>
            <p:nvPr/>
          </p:nvSpPr>
          <p:spPr>
            <a:xfrm>
              <a:off x="3348937" y="2604149"/>
              <a:ext cx="1470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Pre-production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8BCFD7-33DD-466B-B0F3-33A98C21C841}"/>
                </a:ext>
              </a:extLst>
            </p:cNvPr>
            <p:cNvSpPr txBox="1"/>
            <p:nvPr/>
          </p:nvSpPr>
          <p:spPr>
            <a:xfrm>
              <a:off x="2941074" y="3250397"/>
              <a:ext cx="2286000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of one pre-production module (</a:t>
              </a: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module#0</a:t>
              </a: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Setup of infrastructure and equipment in assembly sites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04A6A-050C-447E-91CE-50E13712D34B}"/>
              </a:ext>
            </a:extLst>
          </p:cNvPr>
          <p:cNvGrpSpPr/>
          <p:nvPr/>
        </p:nvGrpSpPr>
        <p:grpSpPr>
          <a:xfrm>
            <a:off x="5476245" y="2363821"/>
            <a:ext cx="2286000" cy="3525568"/>
            <a:chOff x="5506225" y="2363821"/>
            <a:chExt cx="2286000" cy="3525568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68E975B4-8637-4D22-B223-19D3704A8B9F}"/>
                </a:ext>
              </a:extLst>
            </p:cNvPr>
            <p:cNvSpPr/>
            <p:nvPr/>
          </p:nvSpPr>
          <p:spPr>
            <a:xfrm>
              <a:off x="5506225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B51E8D-C5C6-47D1-B874-9C89326B78D7}"/>
                </a:ext>
              </a:extLst>
            </p:cNvPr>
            <p:cNvSpPr txBox="1"/>
            <p:nvPr/>
          </p:nvSpPr>
          <p:spPr>
            <a:xfrm>
              <a:off x="6079999" y="2604149"/>
              <a:ext cx="11384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066326-E771-49C4-8698-4BA1AA9B1927}"/>
                </a:ext>
              </a:extLst>
            </p:cNvPr>
            <p:cNvSpPr txBox="1"/>
            <p:nvPr/>
          </p:nvSpPr>
          <p:spPr>
            <a:xfrm>
              <a:off x="5506225" y="3250397"/>
              <a:ext cx="2286000" cy="26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and QA of 9 production modules at assembly  sites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Full characterization at assembly sites of each module on cosmic stand and with radioactive sources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302A14-07E8-4FA4-B399-144C1BF9A3D0}"/>
              </a:ext>
            </a:extLst>
          </p:cNvPr>
          <p:cNvGrpSpPr/>
          <p:nvPr/>
        </p:nvGrpSpPr>
        <p:grpSpPr>
          <a:xfrm>
            <a:off x="8041423" y="2363821"/>
            <a:ext cx="2286000" cy="2879237"/>
            <a:chOff x="8048366" y="2363821"/>
            <a:chExt cx="2286000" cy="2879237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317298B-6629-459A-A9B4-93E3D71E7668}"/>
                </a:ext>
              </a:extLst>
            </p:cNvPr>
            <p:cNvSpPr/>
            <p:nvPr/>
          </p:nvSpPr>
          <p:spPr>
            <a:xfrm>
              <a:off x="8048366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0BD9F1-5080-4EFF-B7FF-7629761BEB29}"/>
                </a:ext>
              </a:extLst>
            </p:cNvPr>
            <p:cNvSpPr txBox="1"/>
            <p:nvPr/>
          </p:nvSpPr>
          <p:spPr>
            <a:xfrm>
              <a:off x="8373674" y="2604149"/>
              <a:ext cx="16353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Shipment to JLab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31299F-4E87-4A64-8DA0-DC1640D229B8}"/>
                </a:ext>
              </a:extLst>
            </p:cNvPr>
            <p:cNvSpPr txBox="1"/>
            <p:nvPr/>
          </p:nvSpPr>
          <p:spPr>
            <a:xfrm>
              <a:off x="8048366" y="3250397"/>
              <a:ext cx="2286000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Shipment of all 24 modules to BNL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Commissioning at BNL cosmic test stand of all µRWELL-BOT as well as µRWELL-ECT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547D7C-C0EA-4F18-9D88-F47DF72FE52D}"/>
              </a:ext>
            </a:extLst>
          </p:cNvPr>
          <p:cNvGrpSpPr/>
          <p:nvPr/>
        </p:nvGrpSpPr>
        <p:grpSpPr>
          <a:xfrm>
            <a:off x="10606602" y="2481039"/>
            <a:ext cx="1603193" cy="1469358"/>
            <a:chOff x="10606602" y="2481039"/>
            <a:chExt cx="1603193" cy="1469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0CD20A1-6F95-40F1-8113-D3F02412A956}"/>
                </a:ext>
              </a:extLst>
            </p:cNvPr>
            <p:cNvGrpSpPr/>
            <p:nvPr/>
          </p:nvGrpSpPr>
          <p:grpSpPr>
            <a:xfrm>
              <a:off x="10625277" y="2565325"/>
              <a:ext cx="1565842" cy="416203"/>
              <a:chOff x="8461862" y="3920120"/>
              <a:chExt cx="1565842" cy="4162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1E805C-16AE-40C3-B536-FB79C64BAD0B}"/>
                  </a:ext>
                </a:extLst>
              </p:cNvPr>
              <p:cNvSpPr/>
              <p:nvPr/>
            </p:nvSpPr>
            <p:spPr>
              <a:xfrm>
                <a:off x="8461862" y="3920120"/>
                <a:ext cx="1263324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357CDB7-18F8-4DBC-8FE3-19BD96E17863}"/>
                  </a:ext>
                </a:extLst>
              </p:cNvPr>
              <p:cNvSpPr/>
              <p:nvPr/>
            </p:nvSpPr>
            <p:spPr>
              <a:xfrm>
                <a:off x="9796892" y="3920120"/>
                <a:ext cx="91440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7DCDCE-3150-4B34-9CEA-77116E35E65A}"/>
                  </a:ext>
                </a:extLst>
              </p:cNvPr>
              <p:cNvSpPr/>
              <p:nvPr/>
            </p:nvSpPr>
            <p:spPr>
              <a:xfrm>
                <a:off x="9936264" y="3920120"/>
                <a:ext cx="91440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A1F8C8-BE41-496C-822F-FA4CBD82BC55}"/>
                </a:ext>
              </a:extLst>
            </p:cNvPr>
            <p:cNvSpPr txBox="1"/>
            <p:nvPr/>
          </p:nvSpPr>
          <p:spPr>
            <a:xfrm>
              <a:off x="10606602" y="2481039"/>
              <a:ext cx="1603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Commissioning &amp; Installation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0F4A42-EB31-4101-A61D-E63AC675F48B}"/>
                </a:ext>
              </a:extLst>
            </p:cNvPr>
            <p:cNvSpPr txBox="1"/>
            <p:nvPr/>
          </p:nvSpPr>
          <p:spPr>
            <a:xfrm>
              <a:off x="10606602" y="3250397"/>
              <a:ext cx="1603193" cy="70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Commissioning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569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30981" y="938620"/>
            <a:ext cx="11961197" cy="367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arrel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uter MPGD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racker (µRWELL-BOT) is based on thin-gap GEM-µRWELL amplification technology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µRWELL-BOT provides improved tracking option to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hpDIRC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pattern recognition with fast timing hit to Si tracker in the barrel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Design of the µRWELL-BOT is well advanced and integration issues and mechanical constraints are being addressed in the design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engineering test article pre-production module is under development and expected to be validated by Summer 2025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Preliminary plans and schedule for the production of µRWELL-BOT modules in assembly sites is initiated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MPGD DSC is established and very active with several institutions with vast experience with large MPGD productions</a:t>
            </a:r>
          </a:p>
        </p:txBody>
      </p:sp>
    </p:spTree>
    <p:extLst>
      <p:ext uri="{BB962C8B-B14F-4D97-AF65-F5344CB8AC3E}">
        <p14:creationId xmlns:p14="http://schemas.microsoft.com/office/powerpoint/2010/main" val="1120329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989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General considerations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8238C0F-1381-4B2A-B674-DF2734F8AA7F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B0926B-9BAD-4BD2-B090-1E572D9F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215" y="933451"/>
            <a:ext cx="6282056" cy="5212080"/>
          </a:xfrm>
        </p:spPr>
        <p:txBody>
          <a:bodyPr>
            <a:normAutofit fontScale="92500"/>
          </a:bodyPr>
          <a:lstStyle/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~ 1 kHz/cm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less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Hardness</a:t>
            </a:r>
          </a:p>
          <a:p>
            <a:pPr marL="5715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for the detectors</a:t>
            </a:r>
          </a:p>
          <a:p>
            <a:pPr marL="5715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FEBs and RDO electronics boards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Stability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for the detector performances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calibration should consider gas pressure variations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power consumption and cooling 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SALSA ASIC consumption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 15 mW/ channel at 1.2V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vs liquid cooling is under study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Irakli’s  talk</a:t>
            </a:r>
            <a:endParaRPr lang="en-US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-365760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74E71-3A02-4E78-B07A-B85D8EE7C440}"/>
              </a:ext>
            </a:extLst>
          </p:cNvPr>
          <p:cNvGrpSpPr/>
          <p:nvPr/>
        </p:nvGrpSpPr>
        <p:grpSpPr>
          <a:xfrm>
            <a:off x="6534271" y="1288244"/>
            <a:ext cx="5486400" cy="4502493"/>
            <a:chOff x="6608589" y="1460494"/>
            <a:chExt cx="5486400" cy="45024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08B323-2B89-4C3E-AB41-8D89D7FFCA32}"/>
                </a:ext>
              </a:extLst>
            </p:cNvPr>
            <p:cNvGrpSpPr/>
            <p:nvPr/>
          </p:nvGrpSpPr>
          <p:grpSpPr>
            <a:xfrm>
              <a:off x="6608589" y="1460494"/>
              <a:ext cx="5486400" cy="4502493"/>
              <a:chOff x="2598872" y="1326676"/>
              <a:chExt cx="5486400" cy="450249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DBE4891-D7E4-4E6D-A916-9D3ED7F10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2598872" y="1326676"/>
                <a:ext cx="5486400" cy="4348754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EC450EE6-2B51-4AD4-BE32-4FCCA46566CD}"/>
                  </a:ext>
                </a:extLst>
              </p:cNvPr>
              <p:cNvCxnSpPr/>
              <p:nvPr/>
            </p:nvCxnSpPr>
            <p:spPr>
              <a:xfrm>
                <a:off x="4276928" y="4429328"/>
                <a:ext cx="1097280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B83C015-2F1A-4345-A0B9-08B23310FCCE}"/>
                  </a:ext>
                </a:extLst>
              </p:cNvPr>
              <p:cNvGrpSpPr/>
              <p:nvPr/>
            </p:nvGrpSpPr>
            <p:grpSpPr>
              <a:xfrm>
                <a:off x="4222375" y="4434841"/>
                <a:ext cx="1216423" cy="1394328"/>
                <a:chOff x="4222375" y="4434841"/>
                <a:chExt cx="1216423" cy="1394328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B5EEA902-C801-49C0-B3D3-805B2308D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31080" y="4434841"/>
                  <a:ext cx="533400" cy="11117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4262FA7B-4F08-46B1-938C-ED29E7EBA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74820" y="4434841"/>
                  <a:ext cx="533400" cy="11117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A9A0009-724A-4041-8446-BAF5071C488B}"/>
                    </a:ext>
                  </a:extLst>
                </p:cNvPr>
                <p:cNvSpPr txBox="1"/>
                <p:nvPr/>
              </p:nvSpPr>
              <p:spPr>
                <a:xfrm>
                  <a:off x="4222375" y="5552170"/>
                  <a:ext cx="12164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µRWELL-BOT</a:t>
                  </a: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40170-2876-4FD7-9D74-0494CECE84AD}"/>
                </a:ext>
              </a:extLst>
            </p:cNvPr>
            <p:cNvSpPr txBox="1"/>
            <p:nvPr/>
          </p:nvSpPr>
          <p:spPr>
            <a:xfrm>
              <a:off x="7473711" y="1943635"/>
              <a:ext cx="1516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 MeV neutrons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3E59E3-3178-4D63-9C14-0F940B9EAA17}"/>
                </a:ext>
              </a:extLst>
            </p:cNvPr>
            <p:cNvSpPr txBox="1"/>
            <p:nvPr/>
          </p:nvSpPr>
          <p:spPr>
            <a:xfrm>
              <a:off x="8413756" y="4563053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 × 10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73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836966"/>
            <a:ext cx="11521440" cy="5212080"/>
          </a:xfrm>
        </p:spPr>
        <p:txBody>
          <a:bodyPr>
            <a:normAutofit/>
          </a:bodyPr>
          <a:lstStyle/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Layout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 &amp; Design Considerations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 - Engineering Test Article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Schedule, ES&amp;H &amp; QA 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Tracking Detector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D7F108A-3A71-4106-A20F-C0BB366EFB56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1</a:t>
            </a:r>
          </a:p>
        </p:txBody>
      </p:sp>
      <p:pic>
        <p:nvPicPr>
          <p:cNvPr id="14" name="Picture 13" descr="A close-up of a machine&#10;&#10;Description automatically generated">
            <a:extLst>
              <a:ext uri="{FF2B5EF4-FFF2-40B4-BE49-F238E27FC236}">
                <a16:creationId xmlns:a16="http://schemas.microsoft.com/office/drawing/2014/main" id="{37AAA80B-28E1-41F9-B16E-5E415F792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1557912"/>
            <a:ext cx="8581696" cy="4054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1B2611-EF29-4CAC-9B27-A876E1AD0DA2}"/>
                  </a:ext>
                </a:extLst>
              </p:cNvPr>
              <p:cNvSpPr txBox="1"/>
              <p:nvPr/>
            </p:nvSpPr>
            <p:spPr>
              <a:xfrm>
                <a:off x="933554" y="1244773"/>
                <a:ext cx="1677321" cy="369332"/>
              </a:xfrm>
              <a:prstGeom prst="rect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RWELL-ECT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1B2611-EF29-4CAC-9B27-A876E1AD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54" y="1244773"/>
                <a:ext cx="1677321" cy="369332"/>
              </a:xfrm>
              <a:prstGeom prst="rect">
                <a:avLst/>
              </a:prstGeom>
              <a:blipFill>
                <a:blip r:embed="rId3"/>
                <a:stretch>
                  <a:fillRect t="-4615" b="-20000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E433DF-3E2B-43BC-BA1E-E6BAFB96D9A3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72215" y="1614105"/>
            <a:ext cx="177382" cy="890739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2C0123-FA98-4BBE-B221-31A6A8597CD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72215" y="1614105"/>
            <a:ext cx="408378" cy="81439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E32CCE-F677-41AA-BC53-81D9961D5B9D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729466" y="1621563"/>
            <a:ext cx="445833" cy="762592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500479-4456-408B-AE23-365845D41AF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729466" y="1621563"/>
            <a:ext cx="236925" cy="88328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13E69-B6A3-475D-B0EB-A164A615E80C}"/>
                  </a:ext>
                </a:extLst>
              </p:cNvPr>
              <p:cNvSpPr txBox="1"/>
              <p:nvPr/>
            </p:nvSpPr>
            <p:spPr>
              <a:xfrm>
                <a:off x="3121355" y="1244773"/>
                <a:ext cx="1645920" cy="369332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RWELL-BOT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13E69-B6A3-475D-B0EB-A164A615E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355" y="1244773"/>
                <a:ext cx="1645920" cy="369332"/>
              </a:xfrm>
              <a:prstGeom prst="rect">
                <a:avLst/>
              </a:prstGeom>
              <a:blipFill>
                <a:blip r:embed="rId4"/>
                <a:stretch>
                  <a:fillRect t="-4615" r="-1095" b="-20000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D1DF450-FA68-4C31-BF4C-D95B8CCEFAEC}"/>
              </a:ext>
            </a:extLst>
          </p:cNvPr>
          <p:cNvSpPr txBox="1"/>
          <p:nvPr/>
        </p:nvSpPr>
        <p:spPr>
          <a:xfrm>
            <a:off x="5277755" y="1244773"/>
            <a:ext cx="1073541" cy="369332"/>
          </a:xfrm>
          <a:prstGeom prst="rect">
            <a:avLst/>
          </a:prstGeom>
          <a:ln w="254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CyMBaL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6A5791-C58E-48DB-99F3-27C58F6E3A2E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619130" y="1614105"/>
            <a:ext cx="195396" cy="77005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160E3D-407A-4446-A4AF-F1FB8D5BD27F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848229" y="1614105"/>
            <a:ext cx="96086" cy="16804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DAE498-B600-45D5-943B-498F9B3D8989}"/>
              </a:ext>
            </a:extLst>
          </p:cNvPr>
          <p:cNvSpPr txBox="1"/>
          <p:nvPr/>
        </p:nvSpPr>
        <p:spPr>
          <a:xfrm>
            <a:off x="9229882" y="5025987"/>
            <a:ext cx="2031596" cy="369332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AC-LGAD Barrel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E27197-C2EA-462D-B229-146DE54F8CB2}"/>
              </a:ext>
            </a:extLst>
          </p:cNvPr>
          <p:cNvSpPr txBox="1"/>
          <p:nvPr/>
        </p:nvSpPr>
        <p:spPr>
          <a:xfrm>
            <a:off x="9083822" y="3766005"/>
            <a:ext cx="2177656" cy="369332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AC-LGAD Endcap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08CA5-797B-4221-89FE-C614ECE3E5F6}"/>
              </a:ext>
            </a:extLst>
          </p:cNvPr>
          <p:cNvSpPr txBox="1"/>
          <p:nvPr/>
        </p:nvSpPr>
        <p:spPr>
          <a:xfrm>
            <a:off x="3968300" y="5467831"/>
            <a:ext cx="1417984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Barrels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453FFF-270D-46DD-A140-15EA7BD53540}"/>
              </a:ext>
            </a:extLst>
          </p:cNvPr>
          <p:cNvSpPr txBox="1"/>
          <p:nvPr/>
        </p:nvSpPr>
        <p:spPr>
          <a:xfrm>
            <a:off x="5506355" y="5467831"/>
            <a:ext cx="650904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8035C3-1BDC-4039-B54E-8F82BCC267CC}"/>
              </a:ext>
            </a:extLst>
          </p:cNvPr>
          <p:cNvSpPr txBox="1"/>
          <p:nvPr/>
        </p:nvSpPr>
        <p:spPr>
          <a:xfrm>
            <a:off x="2170908" y="5467831"/>
            <a:ext cx="1677321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Endcaps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419BFC-767B-4A95-AD50-20A9169716DB}"/>
              </a:ext>
            </a:extLst>
          </p:cNvPr>
          <p:cNvSpPr txBox="1"/>
          <p:nvPr/>
        </p:nvSpPr>
        <p:spPr>
          <a:xfrm>
            <a:off x="6277330" y="5467831"/>
            <a:ext cx="1689061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Endcaps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258F6A-9312-4CAA-AA4D-739F0F41ACD3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568178" y="4051207"/>
            <a:ext cx="109114" cy="141662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AD15DA-6C5D-47AE-8582-9CD2E4160FBD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131592" y="4404449"/>
            <a:ext cx="545700" cy="106338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C9E01A-CCB5-42F3-9804-24BE704A07D4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61623" y="3630089"/>
            <a:ext cx="770184" cy="183774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B2201A-D764-445D-B221-B9FC2FD69BA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4752811" y="3744759"/>
            <a:ext cx="1078996" cy="172307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F0311C-7FA5-43E3-BCB2-24F1A156C78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5426447" y="3904795"/>
            <a:ext cx="1695414" cy="156303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78E54C6-A4CE-4CD2-9B41-9D2CEE5BD01A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121861" y="4110025"/>
            <a:ext cx="452740" cy="135780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1170C5-8300-485F-8295-CC4D6F3BD70B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2452707" y="4404449"/>
            <a:ext cx="556862" cy="106338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C62AF3E-9F59-4F8A-B48D-5F84C1DA98E4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3009569" y="3904795"/>
            <a:ext cx="1188238" cy="156303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BAD1C4-39EB-4D82-A740-CAE7C866229B}"/>
                  </a:ext>
                </a:extLst>
              </p:cNvPr>
              <p:cNvSpPr txBox="1"/>
              <p:nvPr/>
            </p:nvSpPr>
            <p:spPr>
              <a:xfrm>
                <a:off x="6861776" y="1244773"/>
                <a:ext cx="1735380" cy="376790"/>
              </a:xfrm>
              <a:prstGeom prst="rect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RWELL-ECT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BAD1C4-39EB-4D82-A740-CAE7C866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776" y="1244773"/>
                <a:ext cx="1735380" cy="376790"/>
              </a:xfrm>
              <a:prstGeom prst="rect">
                <a:avLst/>
              </a:prstGeom>
              <a:blipFill>
                <a:blip r:embed="rId5"/>
                <a:stretch>
                  <a:fillRect t="-4545" b="-18182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9EE5D56-C8CD-44B5-9167-66F049831066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8689517" y="3744759"/>
            <a:ext cx="394305" cy="205912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470504-D89E-49F4-B951-607CFD74AAA8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8419132" y="4801276"/>
            <a:ext cx="810750" cy="409377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D99AB6A-893F-46C8-B0C6-9C624A1319C7}"/>
              </a:ext>
            </a:extLst>
          </p:cNvPr>
          <p:cNvSpPr txBox="1"/>
          <p:nvPr/>
        </p:nvSpPr>
        <p:spPr>
          <a:xfrm>
            <a:off x="9789833" y="1269628"/>
            <a:ext cx="2144305" cy="152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(Gaseous)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AC-LGADs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(Si)</a:t>
            </a:r>
          </a:p>
        </p:txBody>
      </p:sp>
    </p:spTree>
    <p:extLst>
      <p:ext uri="{BB962C8B-B14F-4D97-AF65-F5344CB8AC3E}">
        <p14:creationId xmlns:p14="http://schemas.microsoft.com/office/powerpoint/2010/main" val="72934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62249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needs from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barrel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828F7B-A3BD-4057-A810-6545D156C599}"/>
              </a:ext>
            </a:extLst>
          </p:cNvPr>
          <p:cNvSpPr txBox="1"/>
          <p:nvPr/>
        </p:nvSpPr>
        <p:spPr>
          <a:xfrm>
            <a:off x="5831633" y="860721"/>
            <a:ext cx="6298204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Barrel Outer Tracker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(µRWELL-BOT)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layer close to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and angular and space point resolution at the DIRC level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 matching with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better than150 µm on average over the full eta range in barrel region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0BE7-CE11-4EC1-8001-D96A8BC860EB}"/>
              </a:ext>
            </a:extLst>
          </p:cNvPr>
          <p:cNvGrpSpPr>
            <a:grpSpLocks noChangeAspect="1"/>
          </p:cNvGrpSpPr>
          <p:nvPr/>
        </p:nvGrpSpPr>
        <p:grpSpPr>
          <a:xfrm>
            <a:off x="6599137" y="3435855"/>
            <a:ext cx="4837390" cy="2743200"/>
            <a:chOff x="6305234" y="3011579"/>
            <a:chExt cx="5599208" cy="31752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F21BED-9BFF-42CA-AFBF-4622092C6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97"/>
            <a:stretch/>
          </p:blipFill>
          <p:spPr>
            <a:xfrm>
              <a:off x="6305234" y="3011579"/>
              <a:ext cx="5599208" cy="317521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F29C59-3A9C-4BA6-96EC-59E28276A7AE}"/>
                </a:ext>
              </a:extLst>
            </p:cNvPr>
            <p:cNvSpPr/>
            <p:nvPr/>
          </p:nvSpPr>
          <p:spPr>
            <a:xfrm>
              <a:off x="10112061" y="3535400"/>
              <a:ext cx="1703529" cy="320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91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 Outer Tracker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EBD070-5F1A-4352-AABF-135FDB4D5BC8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0963825" y="3856022"/>
              <a:ext cx="34241" cy="517308"/>
            </a:xfrm>
            <a:prstGeom prst="line">
              <a:avLst/>
            </a:prstGeom>
            <a:ln w="28575">
              <a:solidFill>
                <a:srgbClr val="0091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C4C1F0-DAEC-4EEE-A68C-AB6555E53905}"/>
                </a:ext>
              </a:extLst>
            </p:cNvPr>
            <p:cNvSpPr/>
            <p:nvPr/>
          </p:nvSpPr>
          <p:spPr>
            <a:xfrm>
              <a:off x="7310718" y="3133247"/>
              <a:ext cx="1727797" cy="320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hpDIRC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(barrel PID)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FB03A-795B-4D1F-9A3F-307B6D61832A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H="1" flipV="1">
              <a:off x="8174617" y="3453869"/>
              <a:ext cx="50146" cy="30428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0962CF-1E6C-4CBB-83AC-49CAF6AA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7" y="1300831"/>
            <a:ext cx="5029200" cy="448833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483163-1F11-4366-A660-616B18D359F4}"/>
              </a:ext>
            </a:extLst>
          </p:cNvPr>
          <p:cNvSpPr txBox="1"/>
          <p:nvPr/>
        </p:nvSpPr>
        <p:spPr>
          <a:xfrm>
            <a:off x="197441" y="860721"/>
            <a:ext cx="5465552" cy="4174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tracking angular resolution on </a:t>
            </a:r>
            <a:r>
              <a:rPr lang="en-US" sz="1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1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F9786B-F9EA-419C-BD85-D440566961E3}"/>
              </a:ext>
            </a:extLst>
          </p:cNvPr>
          <p:cNvSpPr txBox="1"/>
          <p:nvPr/>
        </p:nvSpPr>
        <p:spPr>
          <a:xfrm>
            <a:off x="1058869" y="5766934"/>
            <a:ext cx="3520351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from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PID Detector Subsystem Collaboration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F55BCB-3589-4324-994B-EF9B4B8184F7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7305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 &amp; tracking redundancy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F55BCB-3589-4324-994B-EF9B4B8184F7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B28712-C201-4729-B13B-BE8EC86C870C}"/>
              </a:ext>
            </a:extLst>
          </p:cNvPr>
          <p:cNvGrpSpPr/>
          <p:nvPr/>
        </p:nvGrpSpPr>
        <p:grpSpPr>
          <a:xfrm>
            <a:off x="4517763" y="861099"/>
            <a:ext cx="7525221" cy="2652684"/>
            <a:chOff x="4478054" y="1067504"/>
            <a:chExt cx="7525221" cy="2652684"/>
          </a:xfrm>
        </p:grpSpPr>
        <p:pic>
          <p:nvPicPr>
            <p:cNvPr id="12" name="Picture 11" descr="A graph with lines and numbers&#10;&#10;Description automatically generated">
              <a:extLst>
                <a:ext uri="{FF2B5EF4-FFF2-40B4-BE49-F238E27FC236}">
                  <a16:creationId xmlns:a16="http://schemas.microsoft.com/office/drawing/2014/main" id="{E9285582-DEE9-4CEC-96BF-671BCCA88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60"/>
            <a:stretch/>
          </p:blipFill>
          <p:spPr>
            <a:xfrm>
              <a:off x="4637838" y="1171732"/>
              <a:ext cx="3291840" cy="2444229"/>
            </a:xfrm>
            <a:prstGeom prst="rect">
              <a:avLst/>
            </a:prstGeom>
          </p:spPr>
        </p:pic>
        <p:pic>
          <p:nvPicPr>
            <p:cNvPr id="14" name="Picture 13" descr="A graph of a city&#10;&#10;Description automatically generated">
              <a:extLst>
                <a:ext uri="{FF2B5EF4-FFF2-40B4-BE49-F238E27FC236}">
                  <a16:creationId xmlns:a16="http://schemas.microsoft.com/office/drawing/2014/main" id="{234B5EFA-B35E-4C84-9E2D-4C209973D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708"/>
            <a:stretch/>
          </p:blipFill>
          <p:spPr>
            <a:xfrm>
              <a:off x="8382617" y="1119081"/>
              <a:ext cx="3474720" cy="25495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1CC06B-255D-40CB-B260-8466B8E83773}"/>
                </a:ext>
              </a:extLst>
            </p:cNvPr>
            <p:cNvSpPr txBox="1"/>
            <p:nvPr/>
          </p:nvSpPr>
          <p:spPr>
            <a:xfrm>
              <a:off x="8816781" y="2804398"/>
              <a:ext cx="170673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Previous configuration Before June 2023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F258D8F-CD0B-4D16-9A33-7CEC0743DB9B}"/>
                </a:ext>
              </a:extLst>
            </p:cNvPr>
            <p:cNvSpPr/>
            <p:nvPr/>
          </p:nvSpPr>
          <p:spPr>
            <a:xfrm>
              <a:off x="4478054" y="1067504"/>
              <a:ext cx="7525221" cy="265268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61E4E5-F541-4551-8E06-3320DDC59467}"/>
              </a:ext>
            </a:extLst>
          </p:cNvPr>
          <p:cNvGrpSpPr/>
          <p:nvPr/>
        </p:nvGrpSpPr>
        <p:grpSpPr>
          <a:xfrm>
            <a:off x="4517764" y="3555632"/>
            <a:ext cx="7525220" cy="2683440"/>
            <a:chOff x="354326" y="3565360"/>
            <a:chExt cx="7525220" cy="268344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7ADE6B-E816-4E46-9944-11CDC2B7D145}"/>
                </a:ext>
              </a:extLst>
            </p:cNvPr>
            <p:cNvSpPr/>
            <p:nvPr/>
          </p:nvSpPr>
          <p:spPr>
            <a:xfrm>
              <a:off x="354326" y="3565360"/>
              <a:ext cx="7525220" cy="2683440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C9968E-4822-4DB0-ACC5-641B8741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785" y="3580739"/>
              <a:ext cx="3657600" cy="2652683"/>
            </a:xfrm>
            <a:prstGeom prst="rect">
              <a:avLst/>
            </a:prstGeom>
          </p:spPr>
        </p:pic>
        <p:pic>
          <p:nvPicPr>
            <p:cNvPr id="21" name="Picture 20" descr="A graph of a city&#10;&#10;Description automatically generated">
              <a:extLst>
                <a:ext uri="{FF2B5EF4-FFF2-40B4-BE49-F238E27FC236}">
                  <a16:creationId xmlns:a16="http://schemas.microsoft.com/office/drawing/2014/main" id="{336AB554-6BB4-403E-87D3-34CDCDB90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259"/>
            <a:stretch/>
          </p:blipFill>
          <p:spPr>
            <a:xfrm>
              <a:off x="4258888" y="3634468"/>
              <a:ext cx="3474720" cy="25452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291AA6-36B1-4EB1-B94C-E44910546ED1}"/>
                </a:ext>
              </a:extLst>
            </p:cNvPr>
            <p:cNvSpPr txBox="1"/>
            <p:nvPr/>
          </p:nvSpPr>
          <p:spPr>
            <a:xfrm>
              <a:off x="4745350" y="5353828"/>
              <a:ext cx="1654437" cy="492443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</a:t>
              </a:r>
              <a:r>
                <a:rPr lang="en-US" sz="1200" dirty="0"/>
                <a:t> configuration After June 2023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C3D0C9-F2FE-4717-8256-8632AACB45A9}"/>
              </a:ext>
            </a:extLst>
          </p:cNvPr>
          <p:cNvSpPr txBox="1"/>
          <p:nvPr/>
        </p:nvSpPr>
        <p:spPr>
          <a:xfrm>
            <a:off x="235647" y="1009830"/>
            <a:ext cx="4274350" cy="444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Barrel Outer Tracker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(µRWELL-BOT)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layer for pattern recognition together with the TOF (AC-LGAD) and Inner barrel layer (CyMBaL) trackers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fast timing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capabilitiy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(~10 ns) to help the slow Si trackers with pattern recognition in high background.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additional hit point to tracking  for redundancy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89172-314F-4092-A0D7-25655B0B7036}"/>
              </a:ext>
            </a:extLst>
          </p:cNvPr>
          <p:cNvSpPr txBox="1"/>
          <p:nvPr/>
        </p:nvSpPr>
        <p:spPr>
          <a:xfrm>
            <a:off x="461963" y="5666522"/>
            <a:ext cx="3539687" cy="523220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See Matt’s presentations</a:t>
            </a:r>
          </a:p>
          <a:p>
            <a:r>
              <a:rPr lang="en-US" sz="1400" b="1" i="1" dirty="0"/>
              <a:t>Tracking simulation and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192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Layout</a:t>
            </a:r>
          </a:p>
        </p:txBody>
      </p:sp>
    </p:spTree>
    <p:extLst>
      <p:ext uri="{BB962C8B-B14F-4D97-AF65-F5344CB8AC3E}">
        <p14:creationId xmlns:p14="http://schemas.microsoft.com/office/powerpoint/2010/main" val="289055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CC61C6-F767-4AF7-8215-0575E88B3B4E}"/>
              </a:ext>
            </a:extLst>
          </p:cNvPr>
          <p:cNvGrpSpPr/>
          <p:nvPr/>
        </p:nvGrpSpPr>
        <p:grpSpPr>
          <a:xfrm>
            <a:off x="705211" y="3173610"/>
            <a:ext cx="4663440" cy="3015993"/>
            <a:chOff x="647817" y="1163072"/>
            <a:chExt cx="4663440" cy="30159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DA4CCB-FE73-4107-B6AB-0D50CEF08B4E}"/>
                </a:ext>
              </a:extLst>
            </p:cNvPr>
            <p:cNvGrpSpPr/>
            <p:nvPr/>
          </p:nvGrpSpPr>
          <p:grpSpPr>
            <a:xfrm>
              <a:off x="647817" y="1163072"/>
              <a:ext cx="4663440" cy="3015993"/>
              <a:chOff x="922109" y="1108182"/>
              <a:chExt cx="4663440" cy="301599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F4D1F29-82BA-4CA6-90D1-3B66277A5D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2109" y="1108182"/>
                <a:ext cx="4663440" cy="3015993"/>
                <a:chOff x="7597302" y="3770210"/>
                <a:chExt cx="3819146" cy="2469962"/>
              </a:xfrm>
            </p:grpSpPr>
            <p:pic>
              <p:nvPicPr>
                <p:cNvPr id="15" name="Picture 14" descr="A yellow and silver metal objec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67F10E6-50C6-4203-B3B6-0E639245B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677" t="6471" r="2777" b="4776"/>
                <a:stretch/>
              </p:blipFill>
              <p:spPr>
                <a:xfrm flipH="1">
                  <a:off x="7597302" y="3770210"/>
                  <a:ext cx="3819146" cy="2469962"/>
                </a:xfrm>
                <a:prstGeom prst="rect">
                  <a:avLst/>
                </a:prstGeom>
              </p:spPr>
            </p:pic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C9A8579-7DEE-4B7C-924D-73F664F4B678}"/>
                    </a:ext>
                  </a:extLst>
                </p:cNvPr>
                <p:cNvGrpSpPr/>
                <p:nvPr/>
              </p:nvGrpSpPr>
              <p:grpSpPr>
                <a:xfrm>
                  <a:off x="8812583" y="4040505"/>
                  <a:ext cx="694292" cy="1190625"/>
                  <a:chOff x="8812583" y="4040505"/>
                  <a:chExt cx="694292" cy="1190625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E7346223-118D-429B-BA68-17BBA96E40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25035" y="4446169"/>
                    <a:ext cx="124808" cy="354145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BF99C6DE-B81D-452B-BE3B-3F61031782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12583" y="4866126"/>
                    <a:ext cx="1" cy="36500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40D60718-54BD-4286-8319-C95A607DC5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83981" y="4152869"/>
                    <a:ext cx="232641" cy="24196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5949AC6-EB83-4DDA-8D1E-02AF1576E5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262111" y="4040505"/>
                    <a:ext cx="244764" cy="8790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A85592F-35CA-47DF-B1F7-6B76A9B019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6051" y="2944899"/>
                <a:ext cx="167604" cy="4131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697C50-F696-4854-8633-74C88076B8ED}"/>
                </a:ext>
              </a:extLst>
            </p:cNvPr>
            <p:cNvSpPr txBox="1"/>
            <p:nvPr/>
          </p:nvSpPr>
          <p:spPr>
            <a:xfrm rot="946022">
              <a:off x="3734791" y="1946437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D0C200-6ABB-486C-91F2-17311035BEEB}"/>
                </a:ext>
              </a:extLst>
            </p:cNvPr>
            <p:cNvSpPr txBox="1"/>
            <p:nvPr/>
          </p:nvSpPr>
          <p:spPr>
            <a:xfrm rot="1229237">
              <a:off x="3430403" y="2456671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067844-50C2-4D56-BECA-3918E494363E}"/>
                </a:ext>
              </a:extLst>
            </p:cNvPr>
            <p:cNvSpPr txBox="1"/>
            <p:nvPr/>
          </p:nvSpPr>
          <p:spPr>
            <a:xfrm rot="1075276">
              <a:off x="3265340" y="3049124"/>
              <a:ext cx="573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9CBB98-8663-45F0-882C-330B80B680AF}"/>
                </a:ext>
              </a:extLst>
            </p:cNvPr>
            <p:cNvSpPr txBox="1"/>
            <p:nvPr/>
          </p:nvSpPr>
          <p:spPr>
            <a:xfrm rot="1336726">
              <a:off x="1029534" y="1281872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F6948B-4DA9-48AF-89E7-91A11A8021D4}"/>
                </a:ext>
              </a:extLst>
            </p:cNvPr>
            <p:cNvSpPr txBox="1"/>
            <p:nvPr/>
          </p:nvSpPr>
          <p:spPr>
            <a:xfrm rot="1229237">
              <a:off x="799154" y="166471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B12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71EF3A-2B90-4ACA-998F-3377CA9B229B}"/>
                </a:ext>
              </a:extLst>
            </p:cNvPr>
            <p:cNvSpPr txBox="1"/>
            <p:nvPr/>
          </p:nvSpPr>
          <p:spPr>
            <a:xfrm rot="1075276">
              <a:off x="727251" y="2151415"/>
              <a:ext cx="573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B11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Layout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450E3-85AE-4321-9703-F229C800D39A}"/>
              </a:ext>
            </a:extLst>
          </p:cNvPr>
          <p:cNvSpPr txBox="1"/>
          <p:nvPr/>
        </p:nvSpPr>
        <p:spPr>
          <a:xfrm>
            <a:off x="238003" y="830973"/>
            <a:ext cx="5130648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Layout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planar modules arrange in 12-sided polygon shape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= 340 cm (−165 cm ≤ 𝑍  ≤ 175 cm)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72.5 cm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into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sectors</a:t>
            </a:r>
            <a:r>
              <a:rPr lang="en-US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1400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along beam axis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modules in phi azimuthal direction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679328-D76A-40B0-A9CE-B1028C3F89DD}"/>
              </a:ext>
            </a:extLst>
          </p:cNvPr>
          <p:cNvSpPr txBox="1"/>
          <p:nvPr/>
        </p:nvSpPr>
        <p:spPr>
          <a:xfrm>
            <a:off x="6649093" y="3873776"/>
            <a:ext cx="5545572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specifications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Thin-gap &amp; double amplification (GEM &amp; µRWELL)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2D-strip readout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70 µm (perpendicular tracks)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average 150 µm on for tracks in angle range [0, 45 degrees]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timing layer ~ 10 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length &lt; 2% in active area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2D57B0-983A-43B0-A390-57F6909D7B67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C1B625-6577-405A-BFA0-F1FE99A4C8CC}"/>
              </a:ext>
            </a:extLst>
          </p:cNvPr>
          <p:cNvGrpSpPr>
            <a:grpSpLocks noChangeAspect="1"/>
          </p:cNvGrpSpPr>
          <p:nvPr/>
        </p:nvGrpSpPr>
        <p:grpSpPr>
          <a:xfrm>
            <a:off x="6649093" y="935303"/>
            <a:ext cx="5120640" cy="2903826"/>
            <a:chOff x="6634661" y="3472851"/>
            <a:chExt cx="4837390" cy="2743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6D5443-677E-4965-9B2B-943187420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97"/>
            <a:stretch/>
          </p:blipFill>
          <p:spPr>
            <a:xfrm>
              <a:off x="6634661" y="3472851"/>
              <a:ext cx="4837390" cy="27432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47777A-819E-4555-9C29-6C63304DC83A}"/>
                </a:ext>
              </a:extLst>
            </p:cNvPr>
            <p:cNvSpPr/>
            <p:nvPr/>
          </p:nvSpPr>
          <p:spPr>
            <a:xfrm>
              <a:off x="9573650" y="3871288"/>
              <a:ext cx="1587384" cy="290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91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 Outer Tracker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7EF486-35F1-4A26-98D5-03FB4BD7CDAD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 flipV="1">
              <a:off x="10310327" y="4162040"/>
              <a:ext cx="57015" cy="474340"/>
            </a:xfrm>
            <a:prstGeom prst="line">
              <a:avLst/>
            </a:prstGeom>
            <a:ln w="28575">
              <a:solidFill>
                <a:srgbClr val="0091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05FBCF-F7EF-4C46-B06D-73F329A6EEBE}"/>
                </a:ext>
              </a:extLst>
            </p:cNvPr>
            <p:cNvSpPr/>
            <p:nvPr/>
          </p:nvSpPr>
          <p:spPr>
            <a:xfrm>
              <a:off x="7503341" y="3577965"/>
              <a:ext cx="1614581" cy="290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hpDIRC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(barrel PID)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9FC513-2DC4-48E8-86A8-5F25A47BCC49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8293023" y="3868717"/>
              <a:ext cx="17609" cy="24913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10553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6CE38D8689947A8F1FB877D0DEB18" ma:contentTypeVersion="11" ma:contentTypeDescription="Create a new document." ma:contentTypeScope="" ma:versionID="5a1e1e0254701986c8fca41296ac3ae2">
  <xsd:schema xmlns:xsd="http://www.w3.org/2001/XMLSchema" xmlns:xs="http://www.w3.org/2001/XMLSchema" xmlns:p="http://schemas.microsoft.com/office/2006/metadata/properties" xmlns:ns3="8961671f-b03a-4879-9e7b-3731f471a271" targetNamespace="http://schemas.microsoft.com/office/2006/metadata/properties" ma:root="true" ma:fieldsID="698bbd397b4ef578c878c5f671723a86" ns3:_="">
    <xsd:import namespace="8961671f-b03a-4879-9e7b-3731f471a2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1671f-b03a-4879-9e7b-3731f471a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EF6866-7DDD-46BD-9567-3412A0972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1671f-b03a-4879-9e7b-3731f471a2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documentManagement/types"/>
    <ds:schemaRef ds:uri="8961671f-b03a-4879-9e7b-3731f471a27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2468</TotalTime>
  <Words>2008</Words>
  <Application>Microsoft Office PowerPoint</Application>
  <PresentationFormat>Widescreen</PresentationFormat>
  <Paragraphs>296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Times New Roman</vt:lpstr>
      <vt:lpstr>Wingdings</vt:lpstr>
      <vt:lpstr>Cambria Math</vt:lpstr>
      <vt:lpstr>Arial</vt:lpstr>
      <vt:lpstr>Calibri</vt:lpstr>
      <vt:lpstr>BNL</vt:lpstr>
      <vt:lpstr>Barrel Outer MPGD Tracker  (BOT)</vt:lpstr>
      <vt:lpstr>Charge Questions Addressed</vt:lpstr>
      <vt:lpstr>Outline</vt:lpstr>
      <vt:lpstr>Overview of ePIC Tracking Detector</vt:lpstr>
      <vt:lpstr>PowerPoint Presentation</vt:lpstr>
      <vt:lpstr>Requirements: Tracking needs from hpDIRC in the barrel</vt:lpstr>
      <vt:lpstr>Requirements: Pattern recognition &amp; tracking redundancy</vt:lpstr>
      <vt:lpstr>PowerPoint Presentation</vt:lpstr>
      <vt:lpstr>µRWELL-BOT Layout</vt:lpstr>
      <vt:lpstr>µRWELL-BOT Module:</vt:lpstr>
      <vt:lpstr>µRWELL-BOT Module: Integration considerations</vt:lpstr>
      <vt:lpstr>PowerPoint Presentation</vt:lpstr>
      <vt:lpstr>Technology choice: Thin-gap GEM-µRWELL Hybrid Detector</vt:lpstr>
      <vt:lpstr>Technology choice: Thin-gap GEM-µRWELL Hybrid Detector</vt:lpstr>
      <vt:lpstr>PowerPoint Presentation</vt:lpstr>
      <vt:lpstr>Design consideration: Breakdown of µRWELL-BOT module</vt:lpstr>
      <vt:lpstr>Design consideration: µRWELL-BOT module</vt:lpstr>
      <vt:lpstr>Design consideration – µRWELL and GEM foil design</vt:lpstr>
      <vt:lpstr>Design consideration: 2D (U-V)-strip readout layer</vt:lpstr>
      <vt:lpstr>Design consideration: µRWELL-BOT Readout Electronics</vt:lpstr>
      <vt:lpstr>PowerPoint Presentation</vt:lpstr>
      <vt:lpstr>MPGD-DSC: Organization of ePIC MPGD Subsystem Collaboration</vt:lpstr>
      <vt:lpstr>Assembly plans: Equipment at the assembly sites</vt:lpstr>
      <vt:lpstr>Assembly plans: Quality Assurance (QA)</vt:lpstr>
      <vt:lpstr>Assembly plans: ES&amp;H</vt:lpstr>
      <vt:lpstr>Assembly plans: Planning &amp; schedule</vt:lpstr>
      <vt:lpstr>Summary</vt:lpstr>
      <vt:lpstr>PowerPoint Presentation</vt:lpstr>
      <vt:lpstr>Design consideration: Some General considerations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Kondo Gnanvo</cp:lastModifiedBy>
  <cp:revision>149</cp:revision>
  <dcterms:created xsi:type="dcterms:W3CDTF">2023-09-12T20:43:32Z</dcterms:created>
  <dcterms:modified xsi:type="dcterms:W3CDTF">2024-03-13T19:57:31Z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0x0101002156CE38D8689947A8F1FB877D0DEB18</vt:lpwstr>
  </property>
  <property fmtid="{D5CDD505-2E9C-101B-9397-08002B2CF9AE}" pid="3" name="MediaServiceImageTags">
    <vt:lpwstr/>
  </property>
</Properties>
</file>