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50"/>
  </p:notesMasterIdLst>
  <p:handoutMasterIdLst>
    <p:handoutMasterId r:id="rId51"/>
  </p:handoutMasterIdLst>
  <p:sldIdLst>
    <p:sldId id="554" r:id="rId5"/>
    <p:sldId id="522" r:id="rId6"/>
    <p:sldId id="334" r:id="rId7"/>
    <p:sldId id="335" r:id="rId8"/>
    <p:sldId id="555" r:id="rId9"/>
    <p:sldId id="557" r:id="rId10"/>
    <p:sldId id="1391" r:id="rId11"/>
    <p:sldId id="556" r:id="rId12"/>
    <p:sldId id="558" r:id="rId13"/>
    <p:sldId id="559" r:id="rId14"/>
    <p:sldId id="1390" r:id="rId15"/>
    <p:sldId id="1389" r:id="rId16"/>
    <p:sldId id="1379" r:id="rId17"/>
    <p:sldId id="561" r:id="rId18"/>
    <p:sldId id="562" r:id="rId19"/>
    <p:sldId id="563" r:id="rId20"/>
    <p:sldId id="564" r:id="rId21"/>
    <p:sldId id="566" r:id="rId22"/>
    <p:sldId id="1383" r:id="rId23"/>
    <p:sldId id="1384" r:id="rId24"/>
    <p:sldId id="1385" r:id="rId25"/>
    <p:sldId id="565" r:id="rId26"/>
    <p:sldId id="567" r:id="rId27"/>
    <p:sldId id="1386" r:id="rId28"/>
    <p:sldId id="1387" r:id="rId29"/>
    <p:sldId id="1380" r:id="rId30"/>
    <p:sldId id="1388" r:id="rId31"/>
    <p:sldId id="568" r:id="rId32"/>
    <p:sldId id="1381" r:id="rId33"/>
    <p:sldId id="571" r:id="rId34"/>
    <p:sldId id="572" r:id="rId35"/>
    <p:sldId id="1382" r:id="rId36"/>
    <p:sldId id="573" r:id="rId37"/>
    <p:sldId id="574" r:id="rId38"/>
    <p:sldId id="575" r:id="rId39"/>
    <p:sldId id="576" r:id="rId40"/>
    <p:sldId id="1378" r:id="rId41"/>
    <p:sldId id="560" r:id="rId42"/>
    <p:sldId id="261" r:id="rId43"/>
    <p:sldId id="262" r:id="rId44"/>
    <p:sldId id="264" r:id="rId45"/>
    <p:sldId id="287" r:id="rId46"/>
    <p:sldId id="265" r:id="rId47"/>
    <p:sldId id="278" r:id="rId48"/>
    <p:sldId id="279" r:id="rId49"/>
  </p:sldIdLst>
  <p:sldSz cx="12192000" cy="6858000"/>
  <p:notesSz cx="6858000" cy="9144000"/>
  <p:embeddedFontLs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Courier Code" panose="020B060402020202020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00ACDB"/>
    <a:srgbClr val="A6A6A6"/>
    <a:srgbClr val="7F7F7F"/>
    <a:srgbClr val="21A0FF"/>
    <a:srgbClr val="00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2EF6CB-EDD5-4948-AF60-EEADEAE134F6}" v="6" dt="2024-03-12T11:57:53.0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91" d="100"/>
          <a:sy n="191" d="100"/>
        </p:scale>
        <p:origin x="216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2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5.fntdata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3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1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ambach, Jo" userId="e1d2a009-674c-404b-bec1-6e3441cce374" providerId="ADAL" clId="{AE2EF6CB-EDD5-4948-AF60-EEADEAE134F6}"/>
    <pc:docChg chg="undo custSel addSld delSld modSld sldOrd modMainMaster">
      <pc:chgData name="Schambach, Jo" userId="e1d2a009-674c-404b-bec1-6e3441cce374" providerId="ADAL" clId="{AE2EF6CB-EDD5-4948-AF60-EEADEAE134F6}" dt="2024-03-12T14:03:48.820" v="8039" actId="5793"/>
      <pc:docMkLst>
        <pc:docMk/>
      </pc:docMkLst>
      <pc:sldChg chg="delSp add mod">
        <pc:chgData name="Schambach, Jo" userId="e1d2a009-674c-404b-bec1-6e3441cce374" providerId="ADAL" clId="{AE2EF6CB-EDD5-4948-AF60-EEADEAE134F6}" dt="2024-03-08T21:50:05.151" v="2825" actId="478"/>
        <pc:sldMkLst>
          <pc:docMk/>
          <pc:sldMk cId="3205464685" sldId="261"/>
        </pc:sldMkLst>
        <pc:spChg chg="del">
          <ac:chgData name="Schambach, Jo" userId="e1d2a009-674c-404b-bec1-6e3441cce374" providerId="ADAL" clId="{AE2EF6CB-EDD5-4948-AF60-EEADEAE134F6}" dt="2024-03-08T21:50:05.151" v="2825" actId="478"/>
          <ac:spMkLst>
            <pc:docMk/>
            <pc:sldMk cId="3205464685" sldId="261"/>
            <ac:spMk id="3" creationId="{1AB47401-2AB6-890D-7335-9988B6A30A0C}"/>
          </ac:spMkLst>
        </pc:spChg>
      </pc:sldChg>
      <pc:sldChg chg="delSp add mod">
        <pc:chgData name="Schambach, Jo" userId="e1d2a009-674c-404b-bec1-6e3441cce374" providerId="ADAL" clId="{AE2EF6CB-EDD5-4948-AF60-EEADEAE134F6}" dt="2024-03-08T21:50:11.330" v="2826" actId="478"/>
        <pc:sldMkLst>
          <pc:docMk/>
          <pc:sldMk cId="2892233141" sldId="262"/>
        </pc:sldMkLst>
        <pc:spChg chg="del">
          <ac:chgData name="Schambach, Jo" userId="e1d2a009-674c-404b-bec1-6e3441cce374" providerId="ADAL" clId="{AE2EF6CB-EDD5-4948-AF60-EEADEAE134F6}" dt="2024-03-08T21:50:11.330" v="2826" actId="478"/>
          <ac:spMkLst>
            <pc:docMk/>
            <pc:sldMk cId="2892233141" sldId="262"/>
            <ac:spMk id="3" creationId="{430575AD-2B91-4DF6-B815-EF591FA91C6F}"/>
          </ac:spMkLst>
        </pc:spChg>
      </pc:sldChg>
      <pc:sldChg chg="add del">
        <pc:chgData name="Schambach, Jo" userId="e1d2a009-674c-404b-bec1-6e3441cce374" providerId="ADAL" clId="{AE2EF6CB-EDD5-4948-AF60-EEADEAE134F6}" dt="2024-03-08T22:29:06.468" v="5976"/>
        <pc:sldMkLst>
          <pc:docMk/>
          <pc:sldMk cId="230399083" sldId="263"/>
        </pc:sldMkLst>
      </pc:sldChg>
      <pc:sldChg chg="add">
        <pc:chgData name="Schambach, Jo" userId="e1d2a009-674c-404b-bec1-6e3441cce374" providerId="ADAL" clId="{AE2EF6CB-EDD5-4948-AF60-EEADEAE134F6}" dt="2024-03-08T21:49:37.463" v="2822"/>
        <pc:sldMkLst>
          <pc:docMk/>
          <pc:sldMk cId="4068386506" sldId="264"/>
        </pc:sldMkLst>
      </pc:sldChg>
      <pc:sldChg chg="delSp modSp add mod">
        <pc:chgData name="Schambach, Jo" userId="e1d2a009-674c-404b-bec1-6e3441cce374" providerId="ADAL" clId="{AE2EF6CB-EDD5-4948-AF60-EEADEAE134F6}" dt="2024-03-08T21:51:07.028" v="2844" actId="1035"/>
        <pc:sldMkLst>
          <pc:docMk/>
          <pc:sldMk cId="1070052626" sldId="265"/>
        </pc:sldMkLst>
        <pc:spChg chg="mod">
          <ac:chgData name="Schambach, Jo" userId="e1d2a009-674c-404b-bec1-6e3441cce374" providerId="ADAL" clId="{AE2EF6CB-EDD5-4948-AF60-EEADEAE134F6}" dt="2024-03-08T21:51:07.028" v="2844" actId="1035"/>
          <ac:spMkLst>
            <pc:docMk/>
            <pc:sldMk cId="1070052626" sldId="265"/>
            <ac:spMk id="3" creationId="{257C101E-E7DA-0653-9D6B-B092030D81FA}"/>
          </ac:spMkLst>
        </pc:spChg>
        <pc:spChg chg="del">
          <ac:chgData name="Schambach, Jo" userId="e1d2a009-674c-404b-bec1-6e3441cce374" providerId="ADAL" clId="{AE2EF6CB-EDD5-4948-AF60-EEADEAE134F6}" dt="2024-03-08T21:50:52.670" v="2828" actId="478"/>
          <ac:spMkLst>
            <pc:docMk/>
            <pc:sldMk cId="1070052626" sldId="265"/>
            <ac:spMk id="4" creationId="{F9E145E6-F23D-D6C2-1BD0-5B0EB9F6D54F}"/>
          </ac:spMkLst>
        </pc:spChg>
        <pc:spChg chg="mod">
          <ac:chgData name="Schambach, Jo" userId="e1d2a009-674c-404b-bec1-6e3441cce374" providerId="ADAL" clId="{AE2EF6CB-EDD5-4948-AF60-EEADEAE134F6}" dt="2024-03-08T21:51:07.028" v="2844" actId="1035"/>
          <ac:spMkLst>
            <pc:docMk/>
            <pc:sldMk cId="1070052626" sldId="265"/>
            <ac:spMk id="9" creationId="{2CD9D328-5171-C41E-97A9-10EAE60A873C}"/>
          </ac:spMkLst>
        </pc:spChg>
        <pc:spChg chg="mod">
          <ac:chgData name="Schambach, Jo" userId="e1d2a009-674c-404b-bec1-6e3441cce374" providerId="ADAL" clId="{AE2EF6CB-EDD5-4948-AF60-EEADEAE134F6}" dt="2024-03-08T21:51:07.028" v="2844" actId="1035"/>
          <ac:spMkLst>
            <pc:docMk/>
            <pc:sldMk cId="1070052626" sldId="265"/>
            <ac:spMk id="11" creationId="{60529023-8B7A-02DE-4A33-311150909810}"/>
          </ac:spMkLst>
        </pc:spChg>
        <pc:spChg chg="mod">
          <ac:chgData name="Schambach, Jo" userId="e1d2a009-674c-404b-bec1-6e3441cce374" providerId="ADAL" clId="{AE2EF6CB-EDD5-4948-AF60-EEADEAE134F6}" dt="2024-03-08T21:51:07.028" v="2844" actId="1035"/>
          <ac:spMkLst>
            <pc:docMk/>
            <pc:sldMk cId="1070052626" sldId="265"/>
            <ac:spMk id="15" creationId="{400D62C9-0186-375A-A129-68590F54F832}"/>
          </ac:spMkLst>
        </pc:spChg>
        <pc:spChg chg="mod">
          <ac:chgData name="Schambach, Jo" userId="e1d2a009-674c-404b-bec1-6e3441cce374" providerId="ADAL" clId="{AE2EF6CB-EDD5-4948-AF60-EEADEAE134F6}" dt="2024-03-08T21:51:07.028" v="2844" actId="1035"/>
          <ac:spMkLst>
            <pc:docMk/>
            <pc:sldMk cId="1070052626" sldId="265"/>
            <ac:spMk id="18" creationId="{D1F4A40B-B3D6-41A5-BA78-0004A3358A51}"/>
          </ac:spMkLst>
        </pc:spChg>
        <pc:picChg chg="mod">
          <ac:chgData name="Schambach, Jo" userId="e1d2a009-674c-404b-bec1-6e3441cce374" providerId="ADAL" clId="{AE2EF6CB-EDD5-4948-AF60-EEADEAE134F6}" dt="2024-03-08T21:51:07.028" v="2844" actId="1035"/>
          <ac:picMkLst>
            <pc:docMk/>
            <pc:sldMk cId="1070052626" sldId="265"/>
            <ac:picMk id="10" creationId="{42501B66-14ED-B037-1466-1FE7EDB85234}"/>
          </ac:picMkLst>
        </pc:picChg>
        <pc:picChg chg="mod">
          <ac:chgData name="Schambach, Jo" userId="e1d2a009-674c-404b-bec1-6e3441cce374" providerId="ADAL" clId="{AE2EF6CB-EDD5-4948-AF60-EEADEAE134F6}" dt="2024-03-08T21:51:07.028" v="2844" actId="1035"/>
          <ac:picMkLst>
            <pc:docMk/>
            <pc:sldMk cId="1070052626" sldId="265"/>
            <ac:picMk id="16" creationId="{64A3043F-12BE-5218-D3EF-BDA1728F17CC}"/>
          </ac:picMkLst>
        </pc:picChg>
        <pc:cxnChg chg="mod">
          <ac:chgData name="Schambach, Jo" userId="e1d2a009-674c-404b-bec1-6e3441cce374" providerId="ADAL" clId="{AE2EF6CB-EDD5-4948-AF60-EEADEAE134F6}" dt="2024-03-08T21:51:07.028" v="2844" actId="1035"/>
          <ac:cxnSpMkLst>
            <pc:docMk/>
            <pc:sldMk cId="1070052626" sldId="265"/>
            <ac:cxnSpMk id="19" creationId="{8F999EBC-766E-B9CE-0A36-C0015E3FCCC4}"/>
          </ac:cxnSpMkLst>
        </pc:cxnChg>
      </pc:sldChg>
      <pc:sldChg chg="delSp add mod">
        <pc:chgData name="Schambach, Jo" userId="e1d2a009-674c-404b-bec1-6e3441cce374" providerId="ADAL" clId="{AE2EF6CB-EDD5-4948-AF60-EEADEAE134F6}" dt="2024-03-08T21:50:46.294" v="2827" actId="478"/>
        <pc:sldMkLst>
          <pc:docMk/>
          <pc:sldMk cId="1070150084" sldId="287"/>
        </pc:sldMkLst>
        <pc:spChg chg="del">
          <ac:chgData name="Schambach, Jo" userId="e1d2a009-674c-404b-bec1-6e3441cce374" providerId="ADAL" clId="{AE2EF6CB-EDD5-4948-AF60-EEADEAE134F6}" dt="2024-03-08T21:50:46.294" v="2827" actId="478"/>
          <ac:spMkLst>
            <pc:docMk/>
            <pc:sldMk cId="1070150084" sldId="287"/>
            <ac:spMk id="3" creationId="{DB2B98C1-79BF-B0D0-7EA0-37A3545C06E9}"/>
          </ac:spMkLst>
        </pc:spChg>
      </pc:sldChg>
      <pc:sldChg chg="modSp mod">
        <pc:chgData name="Schambach, Jo" userId="e1d2a009-674c-404b-bec1-6e3441cce374" providerId="ADAL" clId="{AE2EF6CB-EDD5-4948-AF60-EEADEAE134F6}" dt="2024-03-12T12:36:50.624" v="7817" actId="20577"/>
        <pc:sldMkLst>
          <pc:docMk/>
          <pc:sldMk cId="3296281483" sldId="334"/>
        </pc:sldMkLst>
        <pc:spChg chg="mod">
          <ac:chgData name="Schambach, Jo" userId="e1d2a009-674c-404b-bec1-6e3441cce374" providerId="ADAL" clId="{AE2EF6CB-EDD5-4948-AF60-EEADEAE134F6}" dt="2024-03-12T12:36:50.624" v="7817" actId="20577"/>
          <ac:spMkLst>
            <pc:docMk/>
            <pc:sldMk cId="3296281483" sldId="334"/>
            <ac:spMk id="3" creationId="{E636F969-3FD3-0ED4-3913-51867AB88D56}"/>
          </ac:spMkLst>
        </pc:spChg>
      </pc:sldChg>
      <pc:sldChg chg="modSp mod">
        <pc:chgData name="Schambach, Jo" userId="e1d2a009-674c-404b-bec1-6e3441cce374" providerId="ADAL" clId="{AE2EF6CB-EDD5-4948-AF60-EEADEAE134F6}" dt="2024-03-12T12:37:44.720" v="7864" actId="20577"/>
        <pc:sldMkLst>
          <pc:docMk/>
          <pc:sldMk cId="622495484" sldId="335"/>
        </pc:sldMkLst>
        <pc:spChg chg="mod">
          <ac:chgData name="Schambach, Jo" userId="e1d2a009-674c-404b-bec1-6e3441cce374" providerId="ADAL" clId="{AE2EF6CB-EDD5-4948-AF60-EEADEAE134F6}" dt="2024-03-12T12:37:44.720" v="7864" actId="20577"/>
          <ac:spMkLst>
            <pc:docMk/>
            <pc:sldMk cId="622495484" sldId="335"/>
            <ac:spMk id="2" creationId="{E1639789-231B-0304-92A4-BE07F30A6C01}"/>
          </ac:spMkLst>
        </pc:spChg>
      </pc:sldChg>
      <pc:sldChg chg="del">
        <pc:chgData name="Schambach, Jo" userId="e1d2a009-674c-404b-bec1-6e3441cce374" providerId="ADAL" clId="{AE2EF6CB-EDD5-4948-AF60-EEADEAE134F6}" dt="2024-03-12T12:31:38.501" v="7635" actId="47"/>
        <pc:sldMkLst>
          <pc:docMk/>
          <pc:sldMk cId="4269384537" sldId="338"/>
        </pc:sldMkLst>
      </pc:sldChg>
      <pc:sldChg chg="del">
        <pc:chgData name="Schambach, Jo" userId="e1d2a009-674c-404b-bec1-6e3441cce374" providerId="ADAL" clId="{AE2EF6CB-EDD5-4948-AF60-EEADEAE134F6}" dt="2024-03-11T14:15:08.154" v="6397" actId="47"/>
        <pc:sldMkLst>
          <pc:docMk/>
          <pc:sldMk cId="1289366361" sldId="342"/>
        </pc:sldMkLst>
      </pc:sldChg>
      <pc:sldChg chg="del">
        <pc:chgData name="Schambach, Jo" userId="e1d2a009-674c-404b-bec1-6e3441cce374" providerId="ADAL" clId="{AE2EF6CB-EDD5-4948-AF60-EEADEAE134F6}" dt="2024-03-11T14:14:57.578" v="6392" actId="47"/>
        <pc:sldMkLst>
          <pc:docMk/>
          <pc:sldMk cId="3848898893" sldId="390"/>
        </pc:sldMkLst>
      </pc:sldChg>
      <pc:sldChg chg="del">
        <pc:chgData name="Schambach, Jo" userId="e1d2a009-674c-404b-bec1-6e3441cce374" providerId="ADAL" clId="{AE2EF6CB-EDD5-4948-AF60-EEADEAE134F6}" dt="2024-03-11T14:14:58.720" v="6393" actId="47"/>
        <pc:sldMkLst>
          <pc:docMk/>
          <pc:sldMk cId="1104460708" sldId="392"/>
        </pc:sldMkLst>
      </pc:sldChg>
      <pc:sldChg chg="del">
        <pc:chgData name="Schambach, Jo" userId="e1d2a009-674c-404b-bec1-6e3441cce374" providerId="ADAL" clId="{AE2EF6CB-EDD5-4948-AF60-EEADEAE134F6}" dt="2024-03-11T14:15:00.980" v="6395" actId="47"/>
        <pc:sldMkLst>
          <pc:docMk/>
          <pc:sldMk cId="2301131043" sldId="393"/>
        </pc:sldMkLst>
      </pc:sldChg>
      <pc:sldChg chg="del">
        <pc:chgData name="Schambach, Jo" userId="e1d2a009-674c-404b-bec1-6e3441cce374" providerId="ADAL" clId="{AE2EF6CB-EDD5-4948-AF60-EEADEAE134F6}" dt="2024-03-11T13:56:18.232" v="6143" actId="47"/>
        <pc:sldMkLst>
          <pc:docMk/>
          <pc:sldMk cId="2607691386" sldId="394"/>
        </pc:sldMkLst>
      </pc:sldChg>
      <pc:sldChg chg="del">
        <pc:chgData name="Schambach, Jo" userId="e1d2a009-674c-404b-bec1-6e3441cce374" providerId="ADAL" clId="{AE2EF6CB-EDD5-4948-AF60-EEADEAE134F6}" dt="2024-03-11T14:14:55.508" v="6391" actId="47"/>
        <pc:sldMkLst>
          <pc:docMk/>
          <pc:sldMk cId="34626243" sldId="518"/>
        </pc:sldMkLst>
      </pc:sldChg>
      <pc:sldChg chg="del">
        <pc:chgData name="Schambach, Jo" userId="e1d2a009-674c-404b-bec1-6e3441cce374" providerId="ADAL" clId="{AE2EF6CB-EDD5-4948-AF60-EEADEAE134F6}" dt="2024-03-11T14:14:59.849" v="6394" actId="47"/>
        <pc:sldMkLst>
          <pc:docMk/>
          <pc:sldMk cId="3367043273" sldId="519"/>
        </pc:sldMkLst>
      </pc:sldChg>
      <pc:sldChg chg="delSp modSp mod">
        <pc:chgData name="Schambach, Jo" userId="e1d2a009-674c-404b-bec1-6e3441cce374" providerId="ADAL" clId="{AE2EF6CB-EDD5-4948-AF60-EEADEAE134F6}" dt="2024-03-08T21:09:02.108" v="139" actId="478"/>
        <pc:sldMkLst>
          <pc:docMk/>
          <pc:sldMk cId="157883101" sldId="522"/>
        </pc:sldMkLst>
        <pc:spChg chg="mod">
          <ac:chgData name="Schambach, Jo" userId="e1d2a009-674c-404b-bec1-6e3441cce374" providerId="ADAL" clId="{AE2EF6CB-EDD5-4948-AF60-EEADEAE134F6}" dt="2024-03-08T21:08:55.293" v="138" actId="207"/>
          <ac:spMkLst>
            <pc:docMk/>
            <pc:sldMk cId="157883101" sldId="522"/>
            <ac:spMk id="2" creationId="{B2C363D8-F217-3D29-4B98-48BCEFD1E62F}"/>
          </ac:spMkLst>
        </pc:spChg>
        <pc:spChg chg="del">
          <ac:chgData name="Schambach, Jo" userId="e1d2a009-674c-404b-bec1-6e3441cce374" providerId="ADAL" clId="{AE2EF6CB-EDD5-4948-AF60-EEADEAE134F6}" dt="2024-03-08T21:09:02.108" v="139" actId="478"/>
          <ac:spMkLst>
            <pc:docMk/>
            <pc:sldMk cId="157883101" sldId="522"/>
            <ac:spMk id="6" creationId="{8E766191-914D-4214-C1E7-53F4739C4748}"/>
          </ac:spMkLst>
        </pc:spChg>
      </pc:sldChg>
      <pc:sldChg chg="del">
        <pc:chgData name="Schambach, Jo" userId="e1d2a009-674c-404b-bec1-6e3441cce374" providerId="ADAL" clId="{AE2EF6CB-EDD5-4948-AF60-EEADEAE134F6}" dt="2024-03-11T14:15:02.221" v="6396" actId="47"/>
        <pc:sldMkLst>
          <pc:docMk/>
          <pc:sldMk cId="1299646494" sldId="523"/>
        </pc:sldMkLst>
      </pc:sldChg>
      <pc:sldChg chg="del">
        <pc:chgData name="Schambach, Jo" userId="e1d2a009-674c-404b-bec1-6e3441cce374" providerId="ADAL" clId="{AE2EF6CB-EDD5-4948-AF60-EEADEAE134F6}" dt="2024-03-11T13:56:19.248" v="6144" actId="47"/>
        <pc:sldMkLst>
          <pc:docMk/>
          <pc:sldMk cId="104590606" sldId="526"/>
        </pc:sldMkLst>
      </pc:sldChg>
      <pc:sldChg chg="delSp modSp mod">
        <pc:chgData name="Schambach, Jo" userId="e1d2a009-674c-404b-bec1-6e3441cce374" providerId="ADAL" clId="{AE2EF6CB-EDD5-4948-AF60-EEADEAE134F6}" dt="2024-03-12T12:03:05.757" v="7621" actId="20577"/>
        <pc:sldMkLst>
          <pc:docMk/>
          <pc:sldMk cId="3800760734" sldId="554"/>
        </pc:sldMkLst>
        <pc:spChg chg="mod">
          <ac:chgData name="Schambach, Jo" userId="e1d2a009-674c-404b-bec1-6e3441cce374" providerId="ADAL" clId="{AE2EF6CB-EDD5-4948-AF60-EEADEAE134F6}" dt="2024-03-08T21:07:02.704" v="37" actId="20577"/>
          <ac:spMkLst>
            <pc:docMk/>
            <pc:sldMk cId="3800760734" sldId="554"/>
            <ac:spMk id="2" creationId="{9FC9605C-14FF-72CF-95A5-801CFFC13F12}"/>
          </ac:spMkLst>
        </pc:spChg>
        <pc:spChg chg="mod">
          <ac:chgData name="Schambach, Jo" userId="e1d2a009-674c-404b-bec1-6e3441cce374" providerId="ADAL" clId="{AE2EF6CB-EDD5-4948-AF60-EEADEAE134F6}" dt="2024-03-08T21:07:09.156" v="54" actId="20577"/>
          <ac:spMkLst>
            <pc:docMk/>
            <pc:sldMk cId="3800760734" sldId="554"/>
            <ac:spMk id="3" creationId="{E28AB3B4-8DC5-1AF6-7BD1-C67DD6872F0B}"/>
          </ac:spMkLst>
        </pc:spChg>
        <pc:spChg chg="del">
          <ac:chgData name="Schambach, Jo" userId="e1d2a009-674c-404b-bec1-6e3441cce374" providerId="ADAL" clId="{AE2EF6CB-EDD5-4948-AF60-EEADEAE134F6}" dt="2024-03-12T11:49:29.752" v="7449" actId="478"/>
          <ac:spMkLst>
            <pc:docMk/>
            <pc:sldMk cId="3800760734" sldId="554"/>
            <ac:spMk id="4" creationId="{886A4188-0FA1-B5A7-B51F-5045A091222E}"/>
          </ac:spMkLst>
        </pc:spChg>
        <pc:spChg chg="mod">
          <ac:chgData name="Schambach, Jo" userId="e1d2a009-674c-404b-bec1-6e3441cce374" providerId="ADAL" clId="{AE2EF6CB-EDD5-4948-AF60-EEADEAE134F6}" dt="2024-03-08T21:07:47.090" v="136" actId="20577"/>
          <ac:spMkLst>
            <pc:docMk/>
            <pc:sldMk cId="3800760734" sldId="554"/>
            <ac:spMk id="5" creationId="{BA2B20DE-D89D-2D9E-9C72-5FD5E853B91F}"/>
          </ac:spMkLst>
        </pc:spChg>
        <pc:spChg chg="mod">
          <ac:chgData name="Schambach, Jo" userId="e1d2a009-674c-404b-bec1-6e3441cce374" providerId="ADAL" clId="{AE2EF6CB-EDD5-4948-AF60-EEADEAE134F6}" dt="2024-03-12T12:03:05.757" v="7621" actId="20577"/>
          <ac:spMkLst>
            <pc:docMk/>
            <pc:sldMk cId="3800760734" sldId="554"/>
            <ac:spMk id="6" creationId="{C5A39F22-FA97-3F37-DB7D-E2665FD67C22}"/>
          </ac:spMkLst>
        </pc:spChg>
      </pc:sldChg>
      <pc:sldChg chg="addSp delSp modSp new mod modClrScheme chgLayout">
        <pc:chgData name="Schambach, Jo" userId="e1d2a009-674c-404b-bec1-6e3441cce374" providerId="ADAL" clId="{AE2EF6CB-EDD5-4948-AF60-EEADEAE134F6}" dt="2024-03-12T13:34:54.756" v="7894" actId="20577"/>
        <pc:sldMkLst>
          <pc:docMk/>
          <pc:sldMk cId="1391532232" sldId="555"/>
        </pc:sldMkLst>
        <pc:spChg chg="del">
          <ac:chgData name="Schambach, Jo" userId="e1d2a009-674c-404b-bec1-6e3441cce374" providerId="ADAL" clId="{AE2EF6CB-EDD5-4948-AF60-EEADEAE134F6}" dt="2024-03-08T21:09:22.251" v="141" actId="700"/>
          <ac:spMkLst>
            <pc:docMk/>
            <pc:sldMk cId="1391532232" sldId="555"/>
            <ac:spMk id="2" creationId="{8D831363-2184-DB5E-0167-2AF6FC4DE44B}"/>
          </ac:spMkLst>
        </pc:spChg>
        <pc:spChg chg="add mod">
          <ac:chgData name="Schambach, Jo" userId="e1d2a009-674c-404b-bec1-6e3441cce374" providerId="ADAL" clId="{AE2EF6CB-EDD5-4948-AF60-EEADEAE134F6}" dt="2024-03-12T13:34:54.756" v="7894" actId="20577"/>
          <ac:spMkLst>
            <pc:docMk/>
            <pc:sldMk cId="1391532232" sldId="555"/>
            <ac:spMk id="3" creationId="{F105BB6A-D22B-5FC4-AEA3-BD7A94BEB2AD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6" creationId="{175D3528-684E-7AAF-715C-AF14123F9400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7" creationId="{F3EE55E0-8D03-CD13-3E91-5DFE7B357A5D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8" creationId="{AA6C62A8-5018-477C-A16B-D8D8387510BA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9" creationId="{5C78B2C9-DADC-508B-3AC5-04C7512CFF4C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0" creationId="{B6A6B489-93EF-E63A-5286-97EE8870498B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1" creationId="{DDBBDC7E-E6E8-7354-026B-F6291B761B19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2" creationId="{D7DCFE79-8806-A80D-3147-5ACD3E52BA55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3" creationId="{A2A81298-9E9B-C551-B9D5-3FA56DABF94B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4" creationId="{D5FEF68B-F681-63F4-F4EE-BC66A7FACC9C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5" creationId="{B6AD8121-357C-7646-56C6-5764C6FCE26C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6" creationId="{730FDE21-49A1-982A-A13E-B5977D956995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7" creationId="{F8D71C2C-45FC-ED79-6B8A-EFEE40A3F204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8" creationId="{5CC953D7-4E16-C533-986A-0E14E79D1D8E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20" creationId="{0C8606BC-196D-95AA-D809-EC9362964B61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21" creationId="{90D07792-8BAE-8BC3-4718-287E1DCAFF0F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23" creationId="{CCCE7207-2CE8-F6EF-5113-3A2761389AA2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24" creationId="{68D6A5CF-0085-3084-5833-F329E501334F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25" creationId="{BD723A4B-0544-CA9B-831E-4BD62C1F328E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26" creationId="{CE8CB213-312D-4BE9-C0EC-4B82CC7476EC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34" creationId="{B8E9A49B-17C8-2936-F7B8-CD4D1AFE7388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36" creationId="{7CDE7A41-4FEA-3F9A-9C70-40DFECA00DAC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37" creationId="{AF1F5CB6-84A2-16FF-8C4F-CE5CC4475216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39" creationId="{484D888D-3F04-ED99-D1C2-CE6240486FD1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40" creationId="{701EE170-6FF9-BBDB-CBD7-16BE18C57DEE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41" creationId="{6F36342D-3076-5763-0CA4-869AF471294A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42" creationId="{3212EC14-0376-E310-FC4E-CA434268B13F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44" creationId="{583F09EA-0EA6-8BD5-4AFD-94FEED1F74DE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45" creationId="{AE2EA1D3-F46A-D16A-2B8B-32027C6CA324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47" creationId="{A4EC8D00-D78B-F394-38D8-DF5FAF07F27D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48" creationId="{08579D16-B58D-9094-17D8-36B64D30C7DD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49" creationId="{698D5785-8EFB-D121-823D-CA61F0FBA3E9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50" creationId="{1DE0DA7D-329A-5109-787D-3CE12BB2E731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52" creationId="{F772D8DF-8DED-31E0-D025-4F0A78EB5CD5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53" creationId="{5BCAD25D-1EAB-0C3E-36AF-BF2758F5F68D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55" creationId="{EF06BC76-8DF8-E4FC-AFD9-3BC00EA43A09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56" creationId="{872887ED-D42E-A6A7-699C-82D23373CFF2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57" creationId="{00948997-5E90-7546-AD74-9D796735A69F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58" creationId="{3886E7D4-BE01-A26F-0295-CC571449625C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60" creationId="{32C158F0-61FC-8D0F-9DEC-FA902E7D58C3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61" creationId="{DA3C3A65-0B43-862C-74E3-01506E631CB7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63" creationId="{84AD4A6F-F0C4-1B84-1E04-978107DB7072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64" creationId="{D60EC7E9-61FA-DFA0-FA39-810DBCC2B806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65" creationId="{82209E7F-BD8B-04A8-C1FF-1FDBB4B44E6C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66" creationId="{5419D85D-92E0-3B31-8A2E-87369E56CEF1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68" creationId="{02866BBA-8AEC-F90F-53FF-BABFCEE94F1A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69" creationId="{4D8355E6-3D36-22BE-DA39-13A823C4073A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71" creationId="{65754D11-EB20-D2C9-ECD6-0B0D55AE5FEA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72" creationId="{BD364A4D-E5E5-8A51-453E-3A65A54DD5CF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73" creationId="{3F353F8A-F466-62DC-D496-8B30C69E9B72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74" creationId="{8E316FA3-D7DC-0F36-7990-7952D44D2F6C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76" creationId="{39A20CC6-751B-8729-AC05-47DCBE97BCDE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77" creationId="{55774C0A-5DA6-D459-E4CE-EEB8CF90C939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79" creationId="{DF026A34-485E-078E-F7D7-20B97CDFA898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80" creationId="{979145DC-C484-2FF7-A2FB-FD0BEE8B9D7A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81" creationId="{FF93F942-E8FA-1286-1F44-B81EA58F027F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82" creationId="{9939A796-05D2-C360-016E-CCC8C60AE19B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83" creationId="{70A13E0B-EB1D-FA72-9F97-5023CF3B1B03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85" creationId="{83E01A5A-FFAB-3B84-B3BD-644ECF575921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86" creationId="{A3557123-201F-11FF-29EA-03AA69A36E54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87" creationId="{6EC0B4F0-DF5D-7007-8055-74208CC57945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88" creationId="{B685FB40-7343-CA23-D576-3454D732737E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89" creationId="{05CA72F7-10E5-170E-BADA-98549CA99942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90" creationId="{FB2810D1-0CF9-285D-8480-9C47CE18CDA8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91" creationId="{20ADEE47-5C78-7D08-92B3-C9785FC982D2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92" creationId="{EF020F54-E547-3932-035D-7725598FDA57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93" creationId="{A763ADAD-6DB8-739F-D493-154365130913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94" creationId="{4516422D-460D-3752-13ED-0244E73C6562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95" creationId="{12ED344E-3C0D-7B25-AC49-8263C88D3A47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97" creationId="{2B73BBAF-BCD7-A58C-9852-3013158DF1A4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98" creationId="{7AAC7992-8992-BCF6-1FE3-B227F8F60956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99" creationId="{62EEF23B-9990-F666-EF9B-069425230773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00" creationId="{08822400-8798-44BA-0C8C-F56AD729FBD9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01" creationId="{A20FC1A8-367E-8CD4-B14A-D4536B35C11F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02" creationId="{0AA1311E-8C30-E000-5A5D-C72A9AD44E37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03" creationId="{4023B94D-9952-9463-4435-EFAA2D40373D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04" creationId="{8D54CDB9-118C-AD0B-246A-40352DC9D772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05" creationId="{03FED4E1-2526-D6A1-49A4-29FD32144A3E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06" creationId="{3C58C94E-FA5B-B5F9-5325-AAB9EA097478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07" creationId="{F0FBA249-3D8A-AC1A-0EE7-CD2425BAC1DF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08" creationId="{3B90DF04-DA16-E677-DEA3-D3E8CFABD1E3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09" creationId="{4781619F-CDC5-3701-1418-908CCB0230D9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10" creationId="{EDCA0944-49E3-0058-79CE-92CA47E2654A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11" creationId="{5E01A077-99F0-41CF-EE91-8C055FE04E0E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12" creationId="{A49C6215-356D-874E-2241-87EB11584391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14" creationId="{3DC62266-94A4-D9E8-C741-0716D3380ADA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16" creationId="{FC7A5743-840A-7342-CE09-4C85E9B59F60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17" creationId="{E4A4D906-4B1F-0381-6621-60ACB8EAAA23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18" creationId="{75787AAE-25EF-2B4E-16C2-203A560BD88C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119" creationId="{41A0595B-36EC-77E5-0D77-B5EA9BDC32AC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25" creationId="{72DB7AAE-F58E-BDE3-4BB0-E0C085AB97B9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26" creationId="{D5B905DB-57A3-434B-07E0-DE477E4AAA08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27" creationId="{7D6E0EB5-F8B9-3CF5-739E-F30E777AAB8E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28" creationId="{DD86FBA1-8D3C-F33D-C227-2BC8F9DB7794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34" creationId="{6E729A4B-3820-2B46-A1C2-419F01F899E1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35" creationId="{792218AA-BFBD-589C-BA4A-B1FF6097F4C3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36" creationId="{44E60D6B-CBD0-87D5-9E39-3A1FDF87798C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37" creationId="{0743D99B-AC01-7A60-1A15-C1327A19B8C6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43" creationId="{F4CEF620-F13B-E188-C1B1-96F424E9825C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44" creationId="{BC66D623-F7CA-75EB-CD30-D7D6FE085BDC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45" creationId="{AC1E471B-9FBF-125E-FA4B-F42CD5E0CFB8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46" creationId="{E6E7AAF7-A6A0-8196-1C81-6829F8B2DA94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52" creationId="{87EE3255-A6AE-64DA-6759-605CF72ADD07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53" creationId="{B6B8FB93-2FD4-2B93-757A-08F3C7D6903F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54" creationId="{1CCD3AC6-7C02-BEB0-668C-691E584612A3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55" creationId="{CE14CF86-B708-FC8F-0740-B064714F037E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61" creationId="{4882B9CF-3DA6-C2DB-D241-60C09E5D9419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62" creationId="{9CDCC7AD-4A1F-8B3B-5D61-D81D21D38B5F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63" creationId="{7234F051-17D5-112A-6F36-81B0CBAF2876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64" creationId="{5D2DB64B-992C-2FCB-32A6-841EB4D93844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70" creationId="{754DF325-2F8B-BF16-92EC-86859AF943A3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71" creationId="{D2D91E93-0696-E5DA-C493-859D0035280C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72" creationId="{353784C8-F471-2D34-7C1A-47FD04D318A3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73" creationId="{3CA368A7-4767-87AF-4305-38C3CBB2056F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79" creationId="{6B02BAD4-6282-F060-6454-7765A94585D3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80" creationId="{AC048E5A-D46E-B0A7-E67A-2BB56358C3E3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81" creationId="{C23000C6-A087-80DE-CDC7-A0F3A9F8B29E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82" creationId="{4123632D-9107-46C8-3362-6613721B7DCA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88" creationId="{9600B4B1-457A-8C3F-0545-26D84AC76F62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89" creationId="{3360FDD0-E79E-2725-5805-8D5949E0A939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90" creationId="{9026ABC3-B25F-5BE1-0048-566A51729BE2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91" creationId="{9E1B3C7C-42A4-0837-D1CA-31E3FB1377BE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97" creationId="{99E548D4-A59C-37AB-64C3-340CF08A9F7C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98" creationId="{05F98AA0-F99C-59BD-75DD-8AA28F44E2C9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199" creationId="{970CA741-C9E9-AD36-749E-95F3EF3B1C94}"/>
          </ac:spMkLst>
        </pc:spChg>
        <pc:spChg chg="mod">
          <ac:chgData name="Schambach, Jo" userId="e1d2a009-674c-404b-bec1-6e3441cce374" providerId="ADAL" clId="{AE2EF6CB-EDD5-4948-AF60-EEADEAE134F6}" dt="2024-03-08T21:10:38.542" v="192" actId="1038"/>
          <ac:spMkLst>
            <pc:docMk/>
            <pc:sldMk cId="1391532232" sldId="555"/>
            <ac:spMk id="200" creationId="{910F0A29-A88E-19EB-9A64-C3BD90D19E92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237" creationId="{CE79A994-C8A8-6132-4188-8667B4C46906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239" creationId="{CC28272F-4ECB-6718-882C-0FE0314FF50D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240" creationId="{9631BE93-687E-315B-0C2C-BE45ED63FD74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241" creationId="{1DC22006-9F4A-4A5A-1D8E-29878E3AB7D9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242" creationId="{5FB7ACA5-DAE6-01CD-B72F-5F3E84312653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244" creationId="{BD8C8EC9-3582-3662-C82A-96F7F45AB949}"/>
          </ac:spMkLst>
        </pc:spChg>
        <pc:spChg chg="add del mod">
          <ac:chgData name="Schambach, Jo" userId="e1d2a009-674c-404b-bec1-6e3441cce374" providerId="ADAL" clId="{AE2EF6CB-EDD5-4948-AF60-EEADEAE134F6}" dt="2024-03-08T21:11:36.869" v="205" actId="478"/>
          <ac:spMkLst>
            <pc:docMk/>
            <pc:sldMk cId="1391532232" sldId="555"/>
            <ac:spMk id="245" creationId="{9A73DABB-9B8D-3DEF-D106-3130ECBCE75D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50" creationId="{9066ED6C-43B5-79DC-D154-76CC2D69D899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51" creationId="{174D4A20-0413-742A-4BE4-BCE115009D00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52" creationId="{16AF271F-E3FA-2A9A-FAAF-2F3AFD578DD8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53" creationId="{D989A258-1150-81ED-9146-4ECEF8EA630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54" creationId="{1D67D245-C0B6-8521-0B9F-228E15512D07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55" creationId="{516FE819-C0BA-D847-A020-910CE5F5591D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56" creationId="{65375662-7C25-8D2F-0EAB-637E12ECF00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57" creationId="{ACEB3FD4-EDDF-6640-8BE3-EFCD2F9041D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58" creationId="{C82108EB-FEB6-0B53-98A4-E02DC78F2FA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68" creationId="{8E3AB040-496F-DD59-7E53-DA468A5AA77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81" creationId="{6A9A79F0-95FA-4B3D-0D44-72A852719569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83" creationId="{C586C1E1-595F-88CC-D935-6B48A4C8C78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84" creationId="{B336E56C-5752-2B2D-AD6A-0D18A1E15021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85" creationId="{EFC442D2-5080-7384-71F6-8F18D5D1BE7D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86" creationId="{0F1DF911-12C5-6851-2465-0D53885467AD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87" creationId="{FE500341-220F-58B0-3833-2F99473A322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88" creationId="{5F598678-98C0-946A-B5D6-BDD40DCBC67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89" creationId="{C526C105-DC20-8A84-9598-FD33288D93CF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91" creationId="{6687E3CB-F755-AE05-00DB-9437C5E9A487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92" creationId="{DD5846BE-CDD0-E26B-6405-B89FAD165907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93" creationId="{33CBB7C2-58B4-A418-041B-455E94388952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94" creationId="{48E59F3F-360A-1C22-AC53-34B3CABDD3E1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95" creationId="{5694953D-E842-78C6-8B6F-645634DCA236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96" creationId="{0451AB4A-8090-8395-C144-C277E7C7D3B1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97" creationId="{211BD601-5AF9-A1B1-08FC-CF68EC269F4E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98" creationId="{32099244-63E3-D9CF-3D87-D480C6519F2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299" creationId="{9228CC74-3FE5-4F07-A678-E0E23C88C9C4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00" creationId="{7850C147-D80F-F254-8F58-DD6C74FE244A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01" creationId="{6F259759-B75E-2D91-513D-82AA4F94CD5E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02" creationId="{4DD9BF55-F7A0-8652-0DFE-9B170765CAE6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03" creationId="{C2DC6E0C-AEB9-B79E-FD91-99E6063698A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04" creationId="{07EF8C6B-13B1-FE75-EFF2-C9ED312A2AC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06" creationId="{0795AEB8-2D4C-339D-AD7B-9D5A26843AF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08" creationId="{276FDA82-9F3A-BF54-C8E4-45C3DA7EC4B8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09" creationId="{D118EA67-8EFB-8252-2E65-3918DDFC0D8B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10" creationId="{FECCD257-11AD-8ED5-057B-BFFB08F9176B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11" creationId="{4D890D92-4195-8F0D-8927-43B026E25E6F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93" creationId="{AEBF8FFA-2199-232E-0E0F-BEB8AE20DEED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95" creationId="{F5248F21-BB60-0406-CCBE-A8ADB45162EA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96" creationId="{81E3E29C-9814-C0DB-0B3F-7E6131E74D76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97" creationId="{A9B11822-2AF6-0136-B130-C56F5585F6C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398" creationId="{E0B9812A-8DC3-C6E6-A7EB-693F3DBDFF76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00" creationId="{2609C66B-FEF9-D900-4448-3CD0BF0E1C8C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01" creationId="{370924C3-8E35-C095-9677-7037856E2F6B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02" creationId="{0EC2A521-5BB1-6D9D-5FEA-30FF201F6B89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03" creationId="{470C4393-243A-83D5-E256-88637BAC323A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04" creationId="{FC68E46D-DEB5-C0AE-D964-655D55AF58F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05" creationId="{8AF91FDB-CF45-5A6F-FA90-B2BB46E3C1E0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06" creationId="{3C9F8300-1A15-B3BE-B31D-4D9DB6CDA3D9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07" creationId="{95CD75E2-C679-A9A7-4190-A17D89D6748C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08" creationId="{2AE2F030-4ED2-4282-E19B-602905E9996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09" creationId="{7DE98A35-3C84-11E3-CFAB-F3B2B2356EAD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10" creationId="{362075FA-E347-8237-1D64-F1C34DE645C6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11" creationId="{7E6D24EB-76BD-8D8D-5354-57A418F19321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12" creationId="{FEABF52C-DCF1-B726-E18A-D2D40654EDC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13" creationId="{D3740145-18D8-D7E2-4C9E-0788D7F942E8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14" creationId="{A9D7FEDD-CE3E-6BED-E9CF-359270FB5140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15" creationId="{9B2B6B61-7910-2D39-4106-00DC084D054D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16" creationId="{4F9A8B94-01E4-2E01-8D8B-BD311E1AE49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17" creationId="{A0F9EB9F-306E-1532-96C1-6368266A4256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18" creationId="{6CB84D31-70B8-8DEE-BCA7-FC582CD44512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19" creationId="{854AFD91-E477-0222-15BC-9C8500C5287E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20" creationId="{3D905D68-0C35-1169-98C1-5939E274CFC1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21" creationId="{41CDB8BB-B998-5940-0FAD-0630B303FABE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22" creationId="{9C0A4DA1-DAFC-FBCA-ECD4-53381BC4CAE4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23" creationId="{6643628E-29DB-54D2-F7E3-5CD1D3A5259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24" creationId="{D7852DFE-741F-1608-317C-460461AA427A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25" creationId="{02EFB37D-DEC4-0D5A-EE05-D69032CFE6C7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26" creationId="{F782D6A9-B977-1FCD-8C9C-FA4ECAA24097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27" creationId="{6197BA95-8534-16E7-57CC-322DC1F015E8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28" creationId="{1E0E3B07-AAB9-C82B-21DB-558333C6BA7D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29" creationId="{98C04053-603F-8849-90D5-1F0C7215985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30" creationId="{CFA0B6EC-89A2-BC02-CD60-8BEDF58887FA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31" creationId="{706E9104-E719-C645-0A24-98A9FADA349E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32" creationId="{5E049178-C114-A8EB-A487-9F4D3BEF962F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33" creationId="{9A3A42CE-3673-FA6F-65CF-02440C6A684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34" creationId="{74BDD449-99B9-7ADD-16A8-C7B5EEDA83EC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35" creationId="{E4964F12-2D9E-0B44-9C3D-AF7FFE509554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36" creationId="{4003A351-9D32-E20B-A085-19F2B51BDF7C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37" creationId="{385E199D-6ABC-A92A-98FA-99A7FE1305A0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38" creationId="{22F73C20-66ED-1B57-B959-F5F365E5170F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39" creationId="{67F5128E-7C38-ACB8-F42D-D2789F9EF0CF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40" creationId="{3B0651A0-0A81-891E-8C7F-D36E2D414E87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41" creationId="{DC505A57-13A6-1702-95A6-DCB102A02060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42" creationId="{FDEA4FD8-1D10-AAAE-2C6A-3610DD4CFD87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43" creationId="{6B91971A-857D-BD9A-21BB-6E1E62093D6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44" creationId="{29023F46-85E5-4F16-CC0F-63848AA4B631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45" creationId="{2D42F0EE-7593-8D5E-BFD1-C63684576834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46" creationId="{BD9EBD49-48AA-378B-236D-D9077C33CED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47" creationId="{A02F9051-142D-3329-51CB-E7586ECBFCF8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48" creationId="{C8A7F573-0E6B-6B6E-057E-8951D5AE6829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49" creationId="{1B70B824-4B05-800E-10B3-E62BA693E9C6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50" creationId="{D479407C-7F25-540D-B4AA-97B5D093E67F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51" creationId="{EC392358-939C-E6CD-4550-4E4CA3437910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52" creationId="{ED75A7FF-8EA2-368E-8F6B-5D7BBC083B41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53" creationId="{156CF481-A71D-F9F9-6B36-D7F6A425EFF8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54" creationId="{0D58A8E7-3B64-AAE1-7E91-9CCE035DCA9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55" creationId="{58E3EE6E-C7D3-77F5-CC00-B21DB8BF02F5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56" creationId="{86893A1E-F1E8-B522-F0A6-D16136F0ECD2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57" creationId="{A99AD002-90CA-E7FC-E6C0-B5DF182EC55F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58" creationId="{9B8C2996-898C-68FB-4C37-4D0A694BA5DE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59" creationId="{E4FF2BFE-7DB3-C634-4F26-2FB4FF057CDB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60" creationId="{3C98A4D9-9BA6-593B-135E-310F061D850D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61" creationId="{62BA0D20-AE31-A9FF-2C4C-F07D0F464AD1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62" creationId="{40D5EE7E-03FA-8952-F5F5-F227F7EF49E8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63" creationId="{A8C025A1-BF67-43A1-08C0-2C005DCAE73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64" creationId="{3391A8A9-3680-50AF-5195-4C908EC38E48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65" creationId="{7663D069-C4C4-7F24-7F39-7DBEB8649096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66" creationId="{1AAC7285-7757-8FBA-6CE9-C2D5F3E4D28B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67" creationId="{5835FB19-4EB4-DF4F-1816-7E40FE27F20A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68" creationId="{29A4A7F3-94A5-8373-3681-26636F793F9D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69" creationId="{2AA23DF8-693D-6B6D-D0C3-8D25A1515C07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70" creationId="{ECA3CDC4-DF4D-3644-DD96-A5BE3C96285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71" creationId="{001FA053-D8FE-4E41-7029-E2EB7BF68D20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72" creationId="{AFFF604C-5BD6-D23E-69AA-8C33E74ABA06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73" creationId="{6AFC0F40-0C4D-7948-3F32-75B82AD3F0FB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74" creationId="{AC24F74D-A58A-1C7F-9B9E-81DA8ACB8E9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75" creationId="{E789A473-F3DA-8568-9F16-434421EACB32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76" creationId="{7388313C-0C58-0104-F8D2-702ABB9E408B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77" creationId="{DF4E8A7A-F53B-1FBB-1A0B-87BA5B7B32C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78" creationId="{FB237CF6-7D52-0530-F5BC-E4BA2B368BD6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79" creationId="{1667759B-46CF-BA37-231F-FBE060082EC2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80" creationId="{1F3CAC12-6504-C8D3-2EA4-F09ED16B1CD3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81" creationId="{1A9BDE03-75E2-AB2B-A436-77F618DACC1F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82" creationId="{C1F551DE-7E0D-7838-81C3-AC8CC66FFE7F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83" creationId="{FAE17000-3918-247D-70FA-967FB637360A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84" creationId="{E7152F12-085F-2CC6-22F9-D29198EE7317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85" creationId="{10AE57C7-D1AC-187B-0325-415BAF1F8369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86" creationId="{E043B77D-4992-08FA-7F4D-34BACD3E314F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87" creationId="{6FD4D9EA-D02A-76CF-92B7-878E887DC434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88" creationId="{D809390B-C54D-5586-A484-43B3CA51A7E7}"/>
          </ac:spMkLst>
        </pc:spChg>
        <pc:spChg chg="mod">
          <ac:chgData name="Schambach, Jo" userId="e1d2a009-674c-404b-bec1-6e3441cce374" providerId="ADAL" clId="{AE2EF6CB-EDD5-4948-AF60-EEADEAE134F6}" dt="2024-03-08T21:13:48.636" v="256"/>
          <ac:spMkLst>
            <pc:docMk/>
            <pc:sldMk cId="1391532232" sldId="555"/>
            <ac:spMk id="489" creationId="{EDDF17A9-7BDA-E13C-4241-D6400C9E59B9}"/>
          </ac:spMkLst>
        </pc:s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5" creationId="{C16BD89B-37C3-278C-3B75-BA95D307A6AF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19" creationId="{4AA95D2E-4A60-15AD-1612-F50317EBBAE6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22" creationId="{FA0F1702-DFD7-87FB-4DA3-E5C706B01B33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35" creationId="{A7FE71D7-1BCA-5E7D-D00D-73F578FAB2CC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38" creationId="{5A8876EF-72FD-38E4-F85C-03B1188A770A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43" creationId="{B61BA90F-6EC4-0D45-D23F-538A3F12015B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46" creationId="{646794D7-5BC6-0CC2-849D-2DA250D6AE10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51" creationId="{F8E48703-8B25-3C96-2E1E-A46C1D3A0361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54" creationId="{599C1F92-AA12-CBFC-1661-C8E46A1D772F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59" creationId="{F7BD2432-165B-B366-ED0D-28F81C479ACF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62" creationId="{DC33338E-3D13-A734-792B-2DAF3331DC2D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67" creationId="{18A67A8F-7EEC-711C-AD27-52DE472C35BB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70" creationId="{F2849788-C53E-5868-77DE-844A62680551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75" creationId="{1FC769A2-C102-0087-992E-9E09529EC836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78" creationId="{58BDF206-F1C5-F5F9-29D8-B22EE0225932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84" creationId="{87CB8DE5-1271-0BE7-002A-6BACD4E56624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96" creationId="{D969D94B-2E9C-514E-2F37-18494F2BF091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124" creationId="{81D2A61D-2DBB-B544-99DD-F57D77DB9291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133" creationId="{6D2C0127-E1BA-B377-E664-7308B6FF30CE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142" creationId="{95813D66-10D3-2AA7-29F1-8D991B8AFFDC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151" creationId="{647043BD-8410-922F-BC13-B13F1C8443F3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160" creationId="{AA87165D-E8D3-A1B1-67F0-6D9C95C24528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169" creationId="{8D7E120F-9ECA-CC7E-9534-29A3EEAC084A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178" creationId="{18E828FB-FE5C-514E-A4C3-1C7926482FFD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187" creationId="{7ECE4525-F4B3-3D6F-9F4E-3A0857D93D66}"/>
          </ac:grpSpMkLst>
        </pc:grpChg>
        <pc:grpChg chg="add del mod">
          <ac:chgData name="Schambach, Jo" userId="e1d2a009-674c-404b-bec1-6e3441cce374" providerId="ADAL" clId="{AE2EF6CB-EDD5-4948-AF60-EEADEAE134F6}" dt="2024-03-08T21:11:36.869" v="205" actId="478"/>
          <ac:grpSpMkLst>
            <pc:docMk/>
            <pc:sldMk cId="1391532232" sldId="555"/>
            <ac:grpSpMk id="196" creationId="{453A6794-DC85-7BC3-5E25-69EF61F1EE22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49" creationId="{EFD42C8C-31EC-3B8C-7376-32EC14A1C0BB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59" creationId="{3DA53C38-9193-A73A-6734-9D7F820DAD7D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60" creationId="{A322F5EC-89B5-6F37-E06C-8065FF52B4EC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69" creationId="{6292A4D2-848F-B819-131F-B1626162437C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70" creationId="{4650D4D7-77D0-5B24-3923-C31AB58C9DD0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71" creationId="{96FC3DD4-250F-7A0B-C16E-5FEA16F2F09D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72" creationId="{5DE937F0-7E89-ECCB-931C-0234DC489DCC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73" creationId="{79534A3F-9EB0-9E82-B36E-C331A1B9DAF2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74" creationId="{37465FA5-51FC-D878-5158-FA970A521A70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75" creationId="{1400A054-4CFB-FCB7-C373-5B8F40D085C0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76" creationId="{86204BD1-0A50-6F3D-ADB9-DF231EED8F1D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77" creationId="{69FF813D-B408-AF37-54DF-CF4B58D61DE2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78" creationId="{66DD622E-23A3-9C5A-6771-F99DE7DD33DB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79" creationId="{63DD4CCC-5FC6-76AE-F757-7F24E3CDFF5C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80" creationId="{6A9D30A7-AECD-E8F4-6EEA-A56512E5309D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82" creationId="{23DAD86E-060E-BE6C-36CC-256011E43BEF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290" creationId="{6D2488BE-4508-1030-C68C-C22CB0D3DD37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316" creationId="{778D1D4B-0023-A899-9DDA-59760073CC5A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321" creationId="{4BF206B0-C496-D4B4-1C10-6715D47A2A5A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326" creationId="{EAB1964E-68C1-9375-693B-75B9CD961D96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331" creationId="{7B4839FB-C60A-FD90-ED63-AB55F7A8A037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336" creationId="{6779D6A7-E8F8-26D1-A8BA-5D059DB810F2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341" creationId="{9C3D4234-E8EF-0F77-439E-5A53EC7FF6D1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346" creationId="{CB843868-EC84-BCD4-181A-0D23A5739556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351" creationId="{4EBA716B-659C-8C75-7F24-70738EC18889}"/>
          </ac:grpSpMkLst>
        </pc:grpChg>
        <pc:grpChg chg="mod">
          <ac:chgData name="Schambach, Jo" userId="e1d2a009-674c-404b-bec1-6e3441cce374" providerId="ADAL" clId="{AE2EF6CB-EDD5-4948-AF60-EEADEAE134F6}" dt="2024-03-08T21:13:48.636" v="256"/>
          <ac:grpSpMkLst>
            <pc:docMk/>
            <pc:sldMk cId="1391532232" sldId="555"/>
            <ac:grpSpMk id="356" creationId="{409976FA-57CE-4BCD-38AC-DCF8CE37D9A2}"/>
          </ac:grpSpMkLst>
        </pc:grpChg>
        <pc:picChg chg="add del mod">
          <ac:chgData name="Schambach, Jo" userId="e1d2a009-674c-404b-bec1-6e3441cce374" providerId="ADAL" clId="{AE2EF6CB-EDD5-4948-AF60-EEADEAE134F6}" dt="2024-03-08T21:11:36.869" v="205" actId="478"/>
          <ac:picMkLst>
            <pc:docMk/>
            <pc:sldMk cId="1391532232" sldId="555"/>
            <ac:picMk id="4" creationId="{24091CBB-C91F-F345-6F06-8F74E974A29E}"/>
          </ac:picMkLst>
        </pc:picChg>
        <pc:picChg chg="add del mod">
          <ac:chgData name="Schambach, Jo" userId="e1d2a009-674c-404b-bec1-6e3441cce374" providerId="ADAL" clId="{AE2EF6CB-EDD5-4948-AF60-EEADEAE134F6}" dt="2024-03-08T21:11:36.869" v="205" actId="478"/>
          <ac:picMkLst>
            <pc:docMk/>
            <pc:sldMk cId="1391532232" sldId="555"/>
            <ac:picMk id="33" creationId="{3412B338-52CE-5608-22D2-9C0A3C7C1072}"/>
          </ac:picMkLst>
        </pc:picChg>
        <pc:picChg chg="del mod">
          <ac:chgData name="Schambach, Jo" userId="e1d2a009-674c-404b-bec1-6e3441cce374" providerId="ADAL" clId="{AE2EF6CB-EDD5-4948-AF60-EEADEAE134F6}" dt="2024-03-08T21:12:14.491" v="231" actId="478"/>
          <ac:picMkLst>
            <pc:docMk/>
            <pc:sldMk cId="1391532232" sldId="555"/>
            <ac:picMk id="246" creationId="{169BE9AB-CAB6-613D-5FE6-D4F9B7BC6CFD}"/>
          </ac:picMkLst>
        </pc:picChg>
        <pc:picChg chg="del mod">
          <ac:chgData name="Schambach, Jo" userId="e1d2a009-674c-404b-bec1-6e3441cce374" providerId="ADAL" clId="{AE2EF6CB-EDD5-4948-AF60-EEADEAE134F6}" dt="2024-03-08T21:13:19.112" v="255" actId="478"/>
          <ac:picMkLst>
            <pc:docMk/>
            <pc:sldMk cId="1391532232" sldId="555"/>
            <ac:picMk id="247" creationId="{EAA7CCCB-7D9C-2050-B1E5-1D04450738AA}"/>
          </ac:picMkLst>
        </pc:picChg>
        <pc:picChg chg="mod">
          <ac:chgData name="Schambach, Jo" userId="e1d2a009-674c-404b-bec1-6e3441cce374" providerId="ADAL" clId="{AE2EF6CB-EDD5-4948-AF60-EEADEAE134F6}" dt="2024-03-08T21:13:48.636" v="256"/>
          <ac:picMkLst>
            <pc:docMk/>
            <pc:sldMk cId="1391532232" sldId="555"/>
            <ac:picMk id="248" creationId="{A3BC693D-350D-8F32-485E-F30EC801DF19}"/>
          </ac:picMkLst>
        </pc:picChg>
        <pc:picChg chg="mod">
          <ac:chgData name="Schambach, Jo" userId="e1d2a009-674c-404b-bec1-6e3441cce374" providerId="ADAL" clId="{AE2EF6CB-EDD5-4948-AF60-EEADEAE134F6}" dt="2024-03-08T21:13:48.636" v="256"/>
          <ac:picMkLst>
            <pc:docMk/>
            <pc:sldMk cId="1391532232" sldId="555"/>
            <ac:picMk id="267" creationId="{3D02898B-10BE-A4C7-6C59-A5948A51967A}"/>
          </ac:picMkLst>
        </pc:picChg>
        <pc:picChg chg="mod">
          <ac:chgData name="Schambach, Jo" userId="e1d2a009-674c-404b-bec1-6e3441cce374" providerId="ADAL" clId="{AE2EF6CB-EDD5-4948-AF60-EEADEAE134F6}" dt="2024-03-08T21:14:30.322" v="258" actId="1076"/>
          <ac:picMkLst>
            <pc:docMk/>
            <pc:sldMk cId="1391532232" sldId="555"/>
            <ac:picMk id="491" creationId="{C1B41017-A64B-72A6-9586-A3F6FB832E4D}"/>
          </ac:picMkLst>
        </pc:pic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7" creationId="{5B277432-6F7B-EB33-B5DD-E723B65FE328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8" creationId="{F6C07758-FD8A-683D-F773-26161FC5FC3E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9" creationId="{137573FF-2ACB-4A84-7C76-A15DDAE7D677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30" creationId="{E255BF53-3AAF-4CA3-88EC-10CCA1EFEF47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31" creationId="{BA129A1F-F3AA-251B-2577-F768DC4B7FCE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32" creationId="{F90D383A-49E1-6C7A-BF0C-DA80BA05F782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13" creationId="{E5491EFD-60F2-FBB6-747F-8C41743DF902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15" creationId="{C528CF9C-53B2-F1B2-6299-70C2BE718E0C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20" creationId="{2981B942-3F46-8F45-E196-F16663DEE559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21" creationId="{3EAB59DC-BD42-BAF3-01B9-13DB4473993B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22" creationId="{75F65195-4CAB-57EB-2856-080EB9074BCE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23" creationId="{565A41C7-131C-D9F9-BDBA-BC8859520FF8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29" creationId="{BB797189-B892-62F7-9C3B-6E2144B9EDBA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30" creationId="{48486DD7-9191-268F-C81F-D1ABF3AD5A4E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31" creationId="{B7231B67-EFB5-95E7-2C4C-CE98B344D847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32" creationId="{F520C67D-5425-4403-A7FB-C759FA36B0F6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38" creationId="{B71DD066-09DF-49D6-01D2-1E08584FD14A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39" creationId="{DF44142C-0342-72B7-5FC3-E04766E127C1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40" creationId="{A2C81CF3-5534-1757-7BA7-D1617838E77C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41" creationId="{D4DA8E76-3591-8CEF-6891-F22BAD76A20A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47" creationId="{978EE554-62C2-513B-C2FC-2BD6DBDA9995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48" creationId="{6F368B89-0CDD-4CE5-9FD0-B77A7926BBA5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49" creationId="{AA377855-2647-DBBD-A56D-CECAB9244EE3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50" creationId="{AC890387-4A1D-DD10-F0E0-6CC7910A2B73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56" creationId="{661E6590-4E93-AC70-CDD6-AC13EA63C4E7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57" creationId="{D30C4A2D-E7AB-1AC9-37A0-71A95BCFFFB1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58" creationId="{32970F4B-3BB7-C405-CDE9-1A7A12279B43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59" creationId="{37DD1CD2-85B1-1A5F-0EAE-712DE81563BE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65" creationId="{F57AD651-6F72-EDAF-FAD4-E91A9A9FF220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66" creationId="{0E41FBC5-7A6A-FD98-D546-C00DFFE40B5E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67" creationId="{56188130-9134-A969-9E9A-8E550E794B04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68" creationId="{9BA246EA-D25F-7E28-F43A-116664815B10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74" creationId="{6B0D277E-DA6D-975E-48C2-2DDF8CBAFC0B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75" creationId="{FC94FB15-08BE-7F67-8D79-A2EE9692F4F6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76" creationId="{7688D7EE-D9F8-2892-6088-5037D84304D9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77" creationId="{6D1CC239-2626-7018-22AC-56D3D043DCE4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83" creationId="{3F3F6E47-AEC4-B41B-FE4A-58565B237F2D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84" creationId="{200C23AE-6BDB-B561-B798-8E3FEEA89625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85" creationId="{78AE4D31-29C3-0C39-905A-FBF132FC6FC0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86" creationId="{5D463B7F-4D43-B921-7561-645C8ECD3953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92" creationId="{3D834CA6-9753-38EF-97ED-90ECAF82612B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93" creationId="{80896092-8937-B153-249C-B4496F236DD4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94" creationId="{A37FFE26-ADB9-B122-6F05-A8914C3340ED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195" creationId="{48AB0671-F8CE-B33E-6D22-F7A54BD6B1F9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01" creationId="{F0F5BA5D-1E31-2D21-932B-5177022E2278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02" creationId="{85F57A1A-105D-C7B3-CE7D-D5C82A09BC48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03" creationId="{3D6E4DD9-9D7B-20EB-673F-39FD248BF987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04" creationId="{C41C2E8C-B947-DAC8-7642-C2FFC5479E23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05" creationId="{5A14D1C0-65CA-9494-8287-4761C050B1A7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06" creationId="{F55FBF92-4B0B-925B-35C4-2D528338F257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07" creationId="{C0CEEE25-E148-696E-D4F1-9BA9F29D4638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08" creationId="{537BE001-B21A-6D09-5F9C-004E873C3A7F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09" creationId="{BEE4A09B-6888-E78B-3CF2-66F350EF422D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10" creationId="{0BA006B9-535A-CC87-2955-7538EB9FEFAE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11" creationId="{7F20B295-6B18-E502-F6DC-2EA701003349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12" creationId="{D95FDFE8-B8BE-AB32-E547-48CC3671B54B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13" creationId="{9330E3C2-A106-FE36-25E0-6E670187D145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14" creationId="{E84F2409-65E0-B19A-1512-21631F9FC83E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15" creationId="{7205F6FD-EF6E-C948-DB86-38464BD81F80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16" creationId="{65DB9109-97F2-B94B-B619-EB09475C04B3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17" creationId="{C4DE12E9-E14B-0105-D725-B4ADA9B5D408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18" creationId="{DD5CD189-5253-B8A3-F134-B597FAE396C4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19" creationId="{EE9DE997-BE39-2886-99CD-35394B9F0947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20" creationId="{98A4A0E7-3CA6-0BC5-0EB7-F0EEEF5B0E12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21" creationId="{AEB602C2-C205-5D20-8731-7C9407F1777F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22" creationId="{58F214E9-C08B-7851-BDB1-7CDC87600283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23" creationId="{EA1BB535-05EE-9811-9869-9970A869990F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24" creationId="{484046D2-FAC4-CF8B-7C2D-7FFFD4B5D11E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25" creationId="{FF1A25A1-2D7F-756F-2716-0C7A90A0578E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26" creationId="{8FE0E925-C3BB-E119-CA77-39B8570915F7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27" creationId="{ABCDE698-F274-35C7-4858-2F773D4205CF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28" creationId="{88B2138F-8BD8-4E99-FAA3-88B75DD393B5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29" creationId="{26144E7A-C505-FDB0-3F7D-A0BE7DA49D5C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30" creationId="{35F2CE10-C57E-86EA-2412-EEDA0C5A2528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31" creationId="{82EE00D5-9A45-BCB0-9686-30A23FCFA52F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32" creationId="{4B14F037-25B2-E844-FA84-1E7B308C9F0B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33" creationId="{103AF2F0-7112-282C-58AF-4F8748A72E63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34" creationId="{0EA3DC05-BE5B-6868-CF5C-ADAB5CC7673D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35" creationId="{D39E0911-07AD-E324-BB63-B3EE7A54E390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36" creationId="{9700C697-3B2E-A22A-6540-B1AB1724EF1E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38" creationId="{F7B480FE-EAA6-71AA-B827-518214FDEFB0}"/>
          </ac:cxnSpMkLst>
        </pc:cxnChg>
        <pc:cxnChg chg="add del mod">
          <ac:chgData name="Schambach, Jo" userId="e1d2a009-674c-404b-bec1-6e3441cce374" providerId="ADAL" clId="{AE2EF6CB-EDD5-4948-AF60-EEADEAE134F6}" dt="2024-03-08T21:11:36.869" v="205" actId="478"/>
          <ac:cxnSpMkLst>
            <pc:docMk/>
            <pc:sldMk cId="1391532232" sldId="555"/>
            <ac:cxnSpMk id="243" creationId="{72B3DB48-60E5-B8D4-D973-B215B47D188C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261" creationId="{6151E017-C9FD-8D63-79D3-3FE8C08F973B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262" creationId="{0FE178E1-21A7-F064-8A03-274AB7D64055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263" creationId="{8FD29FD3-4E01-C13A-905C-E545352D640D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264" creationId="{48F7DB8F-6F91-A2B1-4D85-E27F3238DBEC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265" creationId="{9DF6F81B-DBC5-FF1B-E1FD-2371B1BA5CFD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266" creationId="{AD45183E-7FF0-4A78-D958-6C7D6D9EA70A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05" creationId="{00F50B8B-2047-BAA1-4C32-4FE19A6DAD3F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07" creationId="{567E4E4E-0872-D742-C9D6-8B363651FEA1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12" creationId="{1CAA3953-7820-3EA6-8A23-E0C41AF5E6D8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13" creationId="{9883FAC3-AE25-A5C7-EBF0-AFCF51F30B8C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14" creationId="{63CB3F66-C2E9-A28E-7BA8-D711CC3638CD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15" creationId="{71831DE5-B3B2-DBDC-FD0A-AD5A0514F060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17" creationId="{94566976-3D5C-F510-D148-D54801EDE334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18" creationId="{9E1031D9-C88E-F739-E3DE-02428EFF0C7E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19" creationId="{13F271E8-9F63-64AB-16AA-8B088ED71E15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20" creationId="{008C8762-7413-0FAF-533C-393C8BAC3235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22" creationId="{B38D4C26-77DB-25A9-8355-57053DD6901C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23" creationId="{A8B66944-1D01-8584-82BA-1A4C69E7441A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24" creationId="{E0A84D0F-CD64-FAC2-0D16-461936C4B58F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25" creationId="{714BE874-80D0-F5D2-B1B7-4DC76BFD27E0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27" creationId="{645BF21F-BF1D-28FA-0A6B-8BDA166028CB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28" creationId="{E1E1389B-CEE4-E368-330E-BD89FBCB34D0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29" creationId="{5B2EFD4A-253B-6F5E-5227-3909C5A651BB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30" creationId="{93C7E249-3CFE-D277-97AA-8F2F1DD30E2E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32" creationId="{0E428585-C3DE-CCDE-85B8-1F209224684F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33" creationId="{A16C6998-517C-4973-C5BF-7E2B17BB74E2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34" creationId="{D1B8CB7E-EFA3-97EC-E521-618E6BB46978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35" creationId="{94BA7256-0623-922A-F70E-F57EC40C2450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37" creationId="{A1BF46A0-956C-EB5C-0936-6D050E3DB36C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38" creationId="{D7E54CBF-F152-CCA9-F3B5-2A225FF4A586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39" creationId="{550A2D7D-31EC-F312-394B-A59553E8E2B1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40" creationId="{3EFDD127-AEC0-E9FA-5D1C-D37CE52026C8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42" creationId="{5E65A633-481D-3C7A-3FEE-810D05A0066E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43" creationId="{1B6A323C-D2C8-F223-60AF-F7B08EADF097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44" creationId="{C5C6E6A9-E62D-5298-2A6D-DE4AABDBB9E9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45" creationId="{37F456EC-5C57-6B5D-A7DF-56429D95FCAA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47" creationId="{855DB239-3BC8-414C-50D9-7A84C9AD5A07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48" creationId="{73257F32-8682-0FC9-5B46-A062D612A528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49" creationId="{7CB0569E-C49E-48AA-29E6-18DBD7FE08EF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50" creationId="{F9CBB17B-DE98-B607-63B1-216494B957DD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52" creationId="{42E7ACE9-3C7A-C630-6CA6-66DCEF7AAFFC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53" creationId="{B279C1CA-49F4-EC6A-5491-CE8EC08803D4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54" creationId="{5790892C-2F6A-ACC7-B532-95A7492EDAE4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55" creationId="{27E34269-034F-C675-5B4F-87468CF49964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57" creationId="{815C39EF-9722-037F-C7D9-13C05D027464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58" creationId="{8899E34B-3672-7E4D-DDB5-C5326261FB4A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59" creationId="{FC743652-43E7-F0F4-683E-4248ECD8E4BC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60" creationId="{A6FDC8F3-3390-311B-1339-35A67D1A9206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61" creationId="{C495B089-9991-0AAD-6A73-FD15D0391728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62" creationId="{D6C898A7-6D9F-7DD6-F7FA-4C5BB6C237E1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63" creationId="{BA763A0C-BDF7-E9CF-39E7-0ED5439D10AA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64" creationId="{8AC51CEB-7FF8-A0F4-EE7D-B067AF07388B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65" creationId="{E7F1FA49-BBFD-E84B-7665-1C300A984ACA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66" creationId="{DF1E58C5-406C-4C39-84B8-20129CE8FE84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67" creationId="{8F7A2D90-4763-99C7-D233-2120A12E7EBC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68" creationId="{079E585B-F535-0B8B-0C9C-1C3308D92567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69" creationId="{AB6A060E-DE45-2CC3-EA76-EBBFA0EE342D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70" creationId="{F4F308E2-65ED-51FE-7C38-FE65BFDB16AB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71" creationId="{5172330E-17E9-E614-D7EF-A7CE67289763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72" creationId="{44BBAE88-DC26-FF4E-6A74-EBA1B8800D1C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73" creationId="{9C831A9D-8747-3CB2-9B99-0B1BC684BCC6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74" creationId="{BF9569D6-8DA7-2666-1B5A-7C937D94AC6A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75" creationId="{885D4CBD-C769-5D3D-F08E-96B2E9D6184C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76" creationId="{7650FCC0-21D3-2A63-FB40-D14116575BCD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77" creationId="{C88C6B9A-4399-8C94-D697-D42575018D1B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78" creationId="{4402109D-E81E-55D3-0A28-EE295BC3D20D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79" creationId="{9425C0B4-9714-7700-075C-C0CE46B93DD3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80" creationId="{688632B2-D161-F3DE-40F2-E29362FF809E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81" creationId="{3B3B5B8C-AEA9-45B5-C7E6-4A8EA72959C1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82" creationId="{B245A73A-50A6-6497-3F81-3450C12FAF9D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83" creationId="{CFB7E0DD-B62D-72DB-9697-5563CFD09455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84" creationId="{5B96E341-22D9-7A8E-808F-A93DD0130F6E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85" creationId="{43784738-C19D-2436-D816-6E4A854365F9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86" creationId="{642E74A6-A092-C114-3B37-629846671B17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87" creationId="{48E2B6A7-A942-9906-F19E-E7B75E147650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88" creationId="{34C5493E-5B74-BD7C-B4A2-74A3316FE035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89" creationId="{B11DE37F-574B-2049-0D6C-A7430293F453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90" creationId="{29B5E6F5-9F44-28DB-BBE4-F5A71478D4B8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91" creationId="{86E7A689-61F7-C8AC-3772-249FA60A859B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92" creationId="{AFBC348A-4DE0-E72C-EFAC-F1E2755DBC6B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94" creationId="{127E86D1-747B-0795-D177-AD4880CEBD55}"/>
          </ac:cxnSpMkLst>
        </pc:cxnChg>
        <pc:cxnChg chg="mod">
          <ac:chgData name="Schambach, Jo" userId="e1d2a009-674c-404b-bec1-6e3441cce374" providerId="ADAL" clId="{AE2EF6CB-EDD5-4948-AF60-EEADEAE134F6}" dt="2024-03-08T21:13:48.636" v="256"/>
          <ac:cxnSpMkLst>
            <pc:docMk/>
            <pc:sldMk cId="1391532232" sldId="555"/>
            <ac:cxnSpMk id="399" creationId="{DA5D5C5F-922D-FF75-1B8B-3FE5FD23EE2A}"/>
          </ac:cxnSpMkLst>
        </pc:cxnChg>
      </pc:sldChg>
      <pc:sldChg chg="delSp modSp new mod">
        <pc:chgData name="Schambach, Jo" userId="e1d2a009-674c-404b-bec1-6e3441cce374" providerId="ADAL" clId="{AE2EF6CB-EDD5-4948-AF60-EEADEAE134F6}" dt="2024-03-08T21:25:04.261" v="921" actId="20577"/>
        <pc:sldMkLst>
          <pc:docMk/>
          <pc:sldMk cId="22328164" sldId="556"/>
        </pc:sldMkLst>
        <pc:spChg chg="mod">
          <ac:chgData name="Schambach, Jo" userId="e1d2a009-674c-404b-bec1-6e3441cce374" providerId="ADAL" clId="{AE2EF6CB-EDD5-4948-AF60-EEADEAE134F6}" dt="2024-03-08T21:25:04.261" v="921" actId="20577"/>
          <ac:spMkLst>
            <pc:docMk/>
            <pc:sldMk cId="22328164" sldId="556"/>
            <ac:spMk id="2" creationId="{0E953C15-F898-25EF-D013-BED7D85D9AC5}"/>
          </ac:spMkLst>
        </pc:spChg>
        <pc:picChg chg="del mod">
          <ac:chgData name="Schambach, Jo" userId="e1d2a009-674c-404b-bec1-6e3441cce374" providerId="ADAL" clId="{AE2EF6CB-EDD5-4948-AF60-EEADEAE134F6}" dt="2024-03-08T21:11:25.699" v="204" actId="478"/>
          <ac:picMkLst>
            <pc:docMk/>
            <pc:sldMk cId="22328164" sldId="556"/>
            <ac:picMk id="3" creationId="{AE6C5416-23A7-64C7-588E-13C7139BF620}"/>
          </ac:picMkLst>
        </pc:picChg>
      </pc:sldChg>
      <pc:sldChg chg="add del">
        <pc:chgData name="Schambach, Jo" userId="e1d2a009-674c-404b-bec1-6e3441cce374" providerId="ADAL" clId="{AE2EF6CB-EDD5-4948-AF60-EEADEAE134F6}" dt="2024-03-08T21:13:12.919" v="254" actId="47"/>
        <pc:sldMkLst>
          <pc:docMk/>
          <pc:sldMk cId="352470470" sldId="557"/>
        </pc:sldMkLst>
      </pc:sldChg>
      <pc:sldChg chg="addSp delSp modSp add mod">
        <pc:chgData name="Schambach, Jo" userId="e1d2a009-674c-404b-bec1-6e3441cce374" providerId="ADAL" clId="{AE2EF6CB-EDD5-4948-AF60-EEADEAE134F6}" dt="2024-03-12T11:57:13.394" v="7576" actId="166"/>
        <pc:sldMkLst>
          <pc:docMk/>
          <pc:sldMk cId="3639896888" sldId="557"/>
        </pc:sldMkLst>
        <pc:spChg chg="add del mod">
          <ac:chgData name="Schambach, Jo" userId="e1d2a009-674c-404b-bec1-6e3441cce374" providerId="ADAL" clId="{AE2EF6CB-EDD5-4948-AF60-EEADEAE134F6}" dt="2024-03-12T11:53:39.998" v="7451" actId="478"/>
          <ac:spMkLst>
            <pc:docMk/>
            <pc:sldMk cId="3639896888" sldId="557"/>
            <ac:spMk id="2" creationId="{A388B833-F8F6-AB2E-A4BF-C7F2C6D1A480}"/>
          </ac:spMkLst>
        </pc:spChg>
        <pc:spChg chg="mod">
          <ac:chgData name="Schambach, Jo" userId="e1d2a009-674c-404b-bec1-6e3441cce374" providerId="ADAL" clId="{AE2EF6CB-EDD5-4948-AF60-EEADEAE134F6}" dt="2024-03-08T21:24:22.093" v="887" actId="20577"/>
          <ac:spMkLst>
            <pc:docMk/>
            <pc:sldMk cId="3639896888" sldId="557"/>
            <ac:spMk id="3" creationId="{F105BB6A-D22B-5FC4-AEA3-BD7A94BEB2AD}"/>
          </ac:spMkLst>
        </pc:spChg>
        <pc:spChg chg="add del mod">
          <ac:chgData name="Schambach, Jo" userId="e1d2a009-674c-404b-bec1-6e3441cce374" providerId="ADAL" clId="{AE2EF6CB-EDD5-4948-AF60-EEADEAE134F6}" dt="2024-03-08T21:16:38.556" v="298" actId="478"/>
          <ac:spMkLst>
            <pc:docMk/>
            <pc:sldMk cId="3639896888" sldId="557"/>
            <ac:spMk id="4" creationId="{CF05E328-A744-B5C5-8CE8-1C9866E812FA}"/>
          </ac:spMkLst>
        </pc:spChg>
        <pc:spChg chg="add mod ord">
          <ac:chgData name="Schambach, Jo" userId="e1d2a009-674c-404b-bec1-6e3441cce374" providerId="ADAL" clId="{AE2EF6CB-EDD5-4948-AF60-EEADEAE134F6}" dt="2024-03-12T11:57:13.394" v="7576" actId="166"/>
          <ac:spMkLst>
            <pc:docMk/>
            <pc:sldMk cId="3639896888" sldId="557"/>
            <ac:spMk id="5" creationId="{B3E78150-88F3-87A6-3B54-E79A930C5AFA}"/>
          </ac:spMkLst>
        </pc:spChg>
        <pc:picChg chg="add mod modCrop">
          <ac:chgData name="Schambach, Jo" userId="e1d2a009-674c-404b-bec1-6e3441cce374" providerId="ADAL" clId="{AE2EF6CB-EDD5-4948-AF60-EEADEAE134F6}" dt="2024-03-12T11:56:57.536" v="7575" actId="732"/>
          <ac:picMkLst>
            <pc:docMk/>
            <pc:sldMk cId="3639896888" sldId="557"/>
            <ac:picMk id="4" creationId="{49E67176-54F5-A7D2-E3B8-D0D1E86AFD3B}"/>
          </ac:picMkLst>
        </pc:picChg>
        <pc:picChg chg="mod">
          <ac:chgData name="Schambach, Jo" userId="e1d2a009-674c-404b-bec1-6e3441cce374" providerId="ADAL" clId="{AE2EF6CB-EDD5-4948-AF60-EEADEAE134F6}" dt="2024-03-08T21:15:34.219" v="288"/>
          <ac:picMkLst>
            <pc:docMk/>
            <pc:sldMk cId="3639896888" sldId="557"/>
            <ac:picMk id="491" creationId="{C1B41017-A64B-72A6-9586-A3F6FB832E4D}"/>
          </ac:picMkLst>
        </pc:picChg>
      </pc:sldChg>
      <pc:sldChg chg="addSp modSp add mod">
        <pc:chgData name="Schambach, Jo" userId="e1d2a009-674c-404b-bec1-6e3441cce374" providerId="ADAL" clId="{AE2EF6CB-EDD5-4948-AF60-EEADEAE134F6}" dt="2024-03-11T13:56:55.097" v="6152" actId="20577"/>
        <pc:sldMkLst>
          <pc:docMk/>
          <pc:sldMk cId="919625672" sldId="558"/>
        </pc:sldMkLst>
        <pc:spChg chg="add mod">
          <ac:chgData name="Schambach, Jo" userId="e1d2a009-674c-404b-bec1-6e3441cce374" providerId="ADAL" clId="{AE2EF6CB-EDD5-4948-AF60-EEADEAE134F6}" dt="2024-03-11T13:56:55.097" v="6152" actId="20577"/>
          <ac:spMkLst>
            <pc:docMk/>
            <pc:sldMk cId="919625672" sldId="558"/>
            <ac:spMk id="5" creationId="{34B9BCE1-3623-8BB6-8570-18D6D30ECD72}"/>
          </ac:spMkLst>
        </pc:spChg>
        <pc:picChg chg="add mod ord">
          <ac:chgData name="Schambach, Jo" userId="e1d2a009-674c-404b-bec1-6e3441cce374" providerId="ADAL" clId="{AE2EF6CB-EDD5-4948-AF60-EEADEAE134F6}" dt="2024-03-08T21:36:47.223" v="1909"/>
          <ac:picMkLst>
            <pc:docMk/>
            <pc:sldMk cId="919625672" sldId="558"/>
            <ac:picMk id="3" creationId="{046D6BC0-A329-ED40-6840-CC4E9F2238BE}"/>
          </ac:picMkLst>
        </pc:picChg>
        <pc:picChg chg="mod modCrop">
          <ac:chgData name="Schambach, Jo" userId="e1d2a009-674c-404b-bec1-6e3441cce374" providerId="ADAL" clId="{AE2EF6CB-EDD5-4948-AF60-EEADEAE134F6}" dt="2024-03-08T21:38:19.838" v="2296" actId="29295"/>
          <ac:picMkLst>
            <pc:docMk/>
            <pc:sldMk cId="919625672" sldId="558"/>
            <ac:picMk id="4" creationId="{D4188ED1-3D1B-276D-5D53-E73FD56659EC}"/>
          </ac:picMkLst>
        </pc:picChg>
      </pc:sldChg>
      <pc:sldChg chg="modSp add mod">
        <pc:chgData name="Schambach, Jo" userId="e1d2a009-674c-404b-bec1-6e3441cce374" providerId="ADAL" clId="{AE2EF6CB-EDD5-4948-AF60-EEADEAE134F6}" dt="2024-03-12T10:50:07.686" v="6426" actId="20577"/>
        <pc:sldMkLst>
          <pc:docMk/>
          <pc:sldMk cId="4079701622" sldId="559"/>
        </pc:sldMkLst>
        <pc:spChg chg="mod">
          <ac:chgData name="Schambach, Jo" userId="e1d2a009-674c-404b-bec1-6e3441cce374" providerId="ADAL" clId="{AE2EF6CB-EDD5-4948-AF60-EEADEAE134F6}" dt="2024-03-12T10:50:07.686" v="6426" actId="20577"/>
          <ac:spMkLst>
            <pc:docMk/>
            <pc:sldMk cId="4079701622" sldId="559"/>
            <ac:spMk id="5" creationId="{34B9BCE1-3623-8BB6-8570-18D6D30ECD72}"/>
          </ac:spMkLst>
        </pc:spChg>
        <pc:picChg chg="mod modCrop">
          <ac:chgData name="Schambach, Jo" userId="e1d2a009-674c-404b-bec1-6e3441cce374" providerId="ADAL" clId="{AE2EF6CB-EDD5-4948-AF60-EEADEAE134F6}" dt="2024-03-08T21:39:24.257" v="2323" actId="732"/>
          <ac:picMkLst>
            <pc:docMk/>
            <pc:sldMk cId="4079701622" sldId="559"/>
            <ac:picMk id="4" creationId="{D4188ED1-3D1B-276D-5D53-E73FD56659EC}"/>
          </ac:picMkLst>
        </pc:picChg>
      </pc:sldChg>
      <pc:sldChg chg="modSp add mod">
        <pc:chgData name="Schambach, Jo" userId="e1d2a009-674c-404b-bec1-6e3441cce374" providerId="ADAL" clId="{AE2EF6CB-EDD5-4948-AF60-EEADEAE134F6}" dt="2024-03-08T21:49:08.565" v="2819" actId="20577"/>
        <pc:sldMkLst>
          <pc:docMk/>
          <pc:sldMk cId="4284339698" sldId="560"/>
        </pc:sldMkLst>
        <pc:spChg chg="mod">
          <ac:chgData name="Schambach, Jo" userId="e1d2a009-674c-404b-bec1-6e3441cce374" providerId="ADAL" clId="{AE2EF6CB-EDD5-4948-AF60-EEADEAE134F6}" dt="2024-03-08T21:49:08.565" v="2819" actId="20577"/>
          <ac:spMkLst>
            <pc:docMk/>
            <pc:sldMk cId="4284339698" sldId="560"/>
            <ac:spMk id="2" creationId="{E1639789-231B-0304-92A4-BE07F30A6C01}"/>
          </ac:spMkLst>
        </pc:spChg>
      </pc:sldChg>
      <pc:sldChg chg="addSp delSp modSp new mod">
        <pc:chgData name="Schambach, Jo" userId="e1d2a009-674c-404b-bec1-6e3441cce374" providerId="ADAL" clId="{AE2EF6CB-EDD5-4948-AF60-EEADEAE134F6}" dt="2024-03-12T12:40:26.049" v="7880" actId="20577"/>
        <pc:sldMkLst>
          <pc:docMk/>
          <pc:sldMk cId="368502778" sldId="561"/>
        </pc:sldMkLst>
        <pc:spChg chg="mod">
          <ac:chgData name="Schambach, Jo" userId="e1d2a009-674c-404b-bec1-6e3441cce374" providerId="ADAL" clId="{AE2EF6CB-EDD5-4948-AF60-EEADEAE134F6}" dt="2024-03-12T12:40:26.049" v="7880" actId="20577"/>
          <ac:spMkLst>
            <pc:docMk/>
            <pc:sldMk cId="368502778" sldId="561"/>
            <ac:spMk id="2" creationId="{78C282CB-734A-AF7A-6472-3A5BE90F022D}"/>
          </ac:spMkLst>
        </pc:spChg>
        <pc:picChg chg="mod">
          <ac:chgData name="Schambach, Jo" userId="e1d2a009-674c-404b-bec1-6e3441cce374" providerId="ADAL" clId="{AE2EF6CB-EDD5-4948-AF60-EEADEAE134F6}" dt="2024-03-08T21:52:42.538" v="2880" actId="1038"/>
          <ac:picMkLst>
            <pc:docMk/>
            <pc:sldMk cId="368502778" sldId="561"/>
            <ac:picMk id="3" creationId="{C3C2263D-763C-0C9B-245B-B4B95D77B52B}"/>
          </ac:picMkLst>
        </pc:picChg>
        <pc:picChg chg="del mod ord">
          <ac:chgData name="Schambach, Jo" userId="e1d2a009-674c-404b-bec1-6e3441cce374" providerId="ADAL" clId="{AE2EF6CB-EDD5-4948-AF60-EEADEAE134F6}" dt="2024-03-08T22:00:42.072" v="3742" actId="478"/>
          <ac:picMkLst>
            <pc:docMk/>
            <pc:sldMk cId="368502778" sldId="561"/>
            <ac:picMk id="6" creationId="{D38E2B4C-63E4-EF8D-477D-A07E984DAD23}"/>
          </ac:picMkLst>
        </pc:picChg>
        <pc:picChg chg="add mod ord">
          <ac:chgData name="Schambach, Jo" userId="e1d2a009-674c-404b-bec1-6e3441cce374" providerId="ADAL" clId="{AE2EF6CB-EDD5-4948-AF60-EEADEAE134F6}" dt="2024-03-08T22:03:23.305" v="3903" actId="29295"/>
          <ac:picMkLst>
            <pc:docMk/>
            <pc:sldMk cId="368502778" sldId="561"/>
            <ac:picMk id="7" creationId="{7996CE85-5326-7879-D8B8-F0FD94BA2F73}"/>
          </ac:picMkLst>
        </pc:picChg>
        <pc:picChg chg="add del mod">
          <ac:chgData name="Schambach, Jo" userId="e1d2a009-674c-404b-bec1-6e3441cce374" providerId="ADAL" clId="{AE2EF6CB-EDD5-4948-AF60-EEADEAE134F6}" dt="2024-03-08T22:03:12.290" v="3895" actId="478"/>
          <ac:picMkLst>
            <pc:docMk/>
            <pc:sldMk cId="368502778" sldId="561"/>
            <ac:picMk id="8" creationId="{85DB7C7C-DC62-0EFA-2DA9-23030FA26BA5}"/>
          </ac:picMkLst>
        </pc:picChg>
        <pc:picChg chg="add del mod">
          <ac:chgData name="Schambach, Jo" userId="e1d2a009-674c-404b-bec1-6e3441cce374" providerId="ADAL" clId="{AE2EF6CB-EDD5-4948-AF60-EEADEAE134F6}" dt="2024-03-08T22:08:39.423" v="4153" actId="478"/>
          <ac:picMkLst>
            <pc:docMk/>
            <pc:sldMk cId="368502778" sldId="561"/>
            <ac:picMk id="9" creationId="{D1828B8D-D45D-F3CD-F7BC-07FE2C1FDB7F}"/>
          </ac:picMkLst>
        </pc:picChg>
      </pc:sldChg>
      <pc:sldChg chg="addSp modSp add mod">
        <pc:chgData name="Schambach, Jo" userId="e1d2a009-674c-404b-bec1-6e3441cce374" providerId="ADAL" clId="{AE2EF6CB-EDD5-4948-AF60-EEADEAE134F6}" dt="2024-03-11T13:58:56.968" v="6176" actId="20577"/>
        <pc:sldMkLst>
          <pc:docMk/>
          <pc:sldMk cId="898267283" sldId="562"/>
        </pc:sldMkLst>
        <pc:spChg chg="mod">
          <ac:chgData name="Schambach, Jo" userId="e1d2a009-674c-404b-bec1-6e3441cce374" providerId="ADAL" clId="{AE2EF6CB-EDD5-4948-AF60-EEADEAE134F6}" dt="2024-03-11T13:58:56.968" v="6176" actId="20577"/>
          <ac:spMkLst>
            <pc:docMk/>
            <pc:sldMk cId="898267283" sldId="562"/>
            <ac:spMk id="2" creationId="{78C282CB-734A-AF7A-6472-3A5BE90F022D}"/>
          </ac:spMkLst>
        </pc:spChg>
        <pc:spChg chg="add mod">
          <ac:chgData name="Schambach, Jo" userId="e1d2a009-674c-404b-bec1-6e3441cce374" providerId="ADAL" clId="{AE2EF6CB-EDD5-4948-AF60-EEADEAE134F6}" dt="2024-03-08T22:13:28.691" v="4760" actId="767"/>
          <ac:spMkLst>
            <pc:docMk/>
            <pc:sldMk cId="898267283" sldId="562"/>
            <ac:spMk id="3" creationId="{F937EF03-3949-BA22-2354-0409519C8747}"/>
          </ac:spMkLst>
        </pc:spChg>
        <pc:spChg chg="add mod">
          <ac:chgData name="Schambach, Jo" userId="e1d2a009-674c-404b-bec1-6e3441cce374" providerId="ADAL" clId="{AE2EF6CB-EDD5-4948-AF60-EEADEAE134F6}" dt="2024-03-11T13:58:20.063" v="6169" actId="20577"/>
          <ac:spMkLst>
            <pc:docMk/>
            <pc:sldMk cId="898267283" sldId="562"/>
            <ac:spMk id="4" creationId="{8AD63701-E4A8-4471-D0A1-FB54C0A3BD64}"/>
          </ac:spMkLst>
        </pc:spChg>
        <pc:picChg chg="mod ord modCrop">
          <ac:chgData name="Schambach, Jo" userId="e1d2a009-674c-404b-bec1-6e3441cce374" providerId="ADAL" clId="{AE2EF6CB-EDD5-4948-AF60-EEADEAE134F6}" dt="2024-03-08T22:11:13.695" v="4668" actId="732"/>
          <ac:picMkLst>
            <pc:docMk/>
            <pc:sldMk cId="898267283" sldId="562"/>
            <ac:picMk id="7" creationId="{7996CE85-5326-7879-D8B8-F0FD94BA2F73}"/>
          </ac:picMkLst>
        </pc:picChg>
        <pc:picChg chg="mod ord">
          <ac:chgData name="Schambach, Jo" userId="e1d2a009-674c-404b-bec1-6e3441cce374" providerId="ADAL" clId="{AE2EF6CB-EDD5-4948-AF60-EEADEAE134F6}" dt="2024-03-08T22:09:42.399" v="4215" actId="167"/>
          <ac:picMkLst>
            <pc:docMk/>
            <pc:sldMk cId="898267283" sldId="562"/>
            <ac:picMk id="9" creationId="{D1828B8D-D45D-F3CD-F7BC-07FE2C1FDB7F}"/>
          </ac:picMkLst>
        </pc:picChg>
      </pc:sldChg>
      <pc:sldChg chg="add del">
        <pc:chgData name="Schambach, Jo" userId="e1d2a009-674c-404b-bec1-6e3441cce374" providerId="ADAL" clId="{AE2EF6CB-EDD5-4948-AF60-EEADEAE134F6}" dt="2024-03-08T22:02:47.568" v="3893" actId="47"/>
        <pc:sldMkLst>
          <pc:docMk/>
          <pc:sldMk cId="2032644285" sldId="562"/>
        </pc:sldMkLst>
      </pc:sldChg>
      <pc:sldChg chg="modSp add del mod">
        <pc:chgData name="Schambach, Jo" userId="e1d2a009-674c-404b-bec1-6e3441cce374" providerId="ADAL" clId="{AE2EF6CB-EDD5-4948-AF60-EEADEAE134F6}" dt="2024-03-08T22:07:27.117" v="3992" actId="47"/>
        <pc:sldMkLst>
          <pc:docMk/>
          <pc:sldMk cId="2714987705" sldId="562"/>
        </pc:sldMkLst>
        <pc:picChg chg="mod modCrop">
          <ac:chgData name="Schambach, Jo" userId="e1d2a009-674c-404b-bec1-6e3441cce374" providerId="ADAL" clId="{AE2EF6CB-EDD5-4948-AF60-EEADEAE134F6}" dt="2024-03-08T22:07:21.210" v="3991" actId="732"/>
          <ac:picMkLst>
            <pc:docMk/>
            <pc:sldMk cId="2714987705" sldId="562"/>
            <ac:picMk id="7" creationId="{7996CE85-5326-7879-D8B8-F0FD94BA2F73}"/>
          </ac:picMkLst>
        </pc:picChg>
        <pc:picChg chg="mod ord">
          <ac:chgData name="Schambach, Jo" userId="e1d2a009-674c-404b-bec1-6e3441cce374" providerId="ADAL" clId="{AE2EF6CB-EDD5-4948-AF60-EEADEAE134F6}" dt="2024-03-08T22:06:23.489" v="3981" actId="14100"/>
          <ac:picMkLst>
            <pc:docMk/>
            <pc:sldMk cId="2714987705" sldId="562"/>
            <ac:picMk id="8" creationId="{85DB7C7C-DC62-0EFA-2DA9-23030FA26BA5}"/>
          </ac:picMkLst>
        </pc:picChg>
      </pc:sldChg>
      <pc:sldChg chg="addSp modSp add mod">
        <pc:chgData name="Schambach, Jo" userId="e1d2a009-674c-404b-bec1-6e3441cce374" providerId="ADAL" clId="{AE2EF6CB-EDD5-4948-AF60-EEADEAE134F6}" dt="2024-03-12T10:58:11.538" v="6688" actId="20577"/>
        <pc:sldMkLst>
          <pc:docMk/>
          <pc:sldMk cId="422103305" sldId="563"/>
        </pc:sldMkLst>
        <pc:spChg chg="mod">
          <ac:chgData name="Schambach, Jo" userId="e1d2a009-674c-404b-bec1-6e3441cce374" providerId="ADAL" clId="{AE2EF6CB-EDD5-4948-AF60-EEADEAE134F6}" dt="2024-03-11T13:59:15.901" v="6190" actId="20577"/>
          <ac:spMkLst>
            <pc:docMk/>
            <pc:sldMk cId="422103305" sldId="563"/>
            <ac:spMk id="2" creationId="{78C282CB-734A-AF7A-6472-3A5BE90F022D}"/>
          </ac:spMkLst>
        </pc:spChg>
        <pc:spChg chg="add mod">
          <ac:chgData name="Schambach, Jo" userId="e1d2a009-674c-404b-bec1-6e3441cce374" providerId="ADAL" clId="{AE2EF6CB-EDD5-4948-AF60-EEADEAE134F6}" dt="2024-03-12T10:58:11.538" v="6688" actId="20577"/>
          <ac:spMkLst>
            <pc:docMk/>
            <pc:sldMk cId="422103305" sldId="563"/>
            <ac:spMk id="3" creationId="{101630CA-A1F0-ABD3-7447-2146A2AB6E3A}"/>
          </ac:spMkLst>
        </pc:spChg>
        <pc:picChg chg="mod modCrop">
          <ac:chgData name="Schambach, Jo" userId="e1d2a009-674c-404b-bec1-6e3441cce374" providerId="ADAL" clId="{AE2EF6CB-EDD5-4948-AF60-EEADEAE134F6}" dt="2024-03-08T22:12:09.729" v="4722" actId="732"/>
          <ac:picMkLst>
            <pc:docMk/>
            <pc:sldMk cId="422103305" sldId="563"/>
            <ac:picMk id="7" creationId="{7996CE85-5326-7879-D8B8-F0FD94BA2F73}"/>
          </ac:picMkLst>
        </pc:picChg>
      </pc:sldChg>
      <pc:sldChg chg="addSp modSp add mod">
        <pc:chgData name="Schambach, Jo" userId="e1d2a009-674c-404b-bec1-6e3441cce374" providerId="ADAL" clId="{AE2EF6CB-EDD5-4948-AF60-EEADEAE134F6}" dt="2024-03-12T10:59:47.898" v="6740" actId="20577"/>
        <pc:sldMkLst>
          <pc:docMk/>
          <pc:sldMk cId="526704937" sldId="564"/>
        </pc:sldMkLst>
        <pc:spChg chg="mod">
          <ac:chgData name="Schambach, Jo" userId="e1d2a009-674c-404b-bec1-6e3441cce374" providerId="ADAL" clId="{AE2EF6CB-EDD5-4948-AF60-EEADEAE134F6}" dt="2024-03-11T13:59:25.199" v="6201" actId="20577"/>
          <ac:spMkLst>
            <pc:docMk/>
            <pc:sldMk cId="526704937" sldId="564"/>
            <ac:spMk id="2" creationId="{78C282CB-734A-AF7A-6472-3A5BE90F022D}"/>
          </ac:spMkLst>
        </pc:spChg>
        <pc:spChg chg="add mod">
          <ac:chgData name="Schambach, Jo" userId="e1d2a009-674c-404b-bec1-6e3441cce374" providerId="ADAL" clId="{AE2EF6CB-EDD5-4948-AF60-EEADEAE134F6}" dt="2024-03-12T10:59:47.898" v="6740" actId="20577"/>
          <ac:spMkLst>
            <pc:docMk/>
            <pc:sldMk cId="526704937" sldId="564"/>
            <ac:spMk id="3" creationId="{91A1C41A-2291-D606-0441-1DD6E121FC69}"/>
          </ac:spMkLst>
        </pc:spChg>
        <pc:picChg chg="mod modCrop">
          <ac:chgData name="Schambach, Jo" userId="e1d2a009-674c-404b-bec1-6e3441cce374" providerId="ADAL" clId="{AE2EF6CB-EDD5-4948-AF60-EEADEAE134F6}" dt="2024-03-08T22:13:01.282" v="4759" actId="732"/>
          <ac:picMkLst>
            <pc:docMk/>
            <pc:sldMk cId="526704937" sldId="564"/>
            <ac:picMk id="7" creationId="{7996CE85-5326-7879-D8B8-F0FD94BA2F73}"/>
          </ac:picMkLst>
        </pc:picChg>
      </pc:sldChg>
      <pc:sldChg chg="addSp delSp modSp new mod ord">
        <pc:chgData name="Schambach, Jo" userId="e1d2a009-674c-404b-bec1-6e3441cce374" providerId="ADAL" clId="{AE2EF6CB-EDD5-4948-AF60-EEADEAE134F6}" dt="2024-03-12T11:05:45.073" v="6799" actId="20577"/>
        <pc:sldMkLst>
          <pc:docMk/>
          <pc:sldMk cId="256614049" sldId="565"/>
        </pc:sldMkLst>
        <pc:spChg chg="mod">
          <ac:chgData name="Schambach, Jo" userId="e1d2a009-674c-404b-bec1-6e3441cce374" providerId="ADAL" clId="{AE2EF6CB-EDD5-4948-AF60-EEADEAE134F6}" dt="2024-03-11T13:59:48.666" v="6204" actId="20577"/>
          <ac:spMkLst>
            <pc:docMk/>
            <pc:sldMk cId="256614049" sldId="565"/>
            <ac:spMk id="2" creationId="{D645F499-0BB6-3BF8-77C2-D1A3C3EC2195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4" creationId="{96465929-472F-8131-6D2B-DAA7691E061F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7" creationId="{1BE368B0-E074-8D89-4840-3E9713A608FB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10" creationId="{414F7F45-F95F-7B3C-D0E2-B8E017FCA527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13" creationId="{E9EF06DD-7648-03E6-80D8-FAA34C1E25CC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15" creationId="{4E7BAF9B-CB56-E902-66F6-BC8A6604B33A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17" creationId="{2580EBAA-0C32-9641-CA3B-09AD139F1B66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19" creationId="{C3FD88C2-992E-433A-B063-9978F9073E81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21" creationId="{B4FC9856-202F-C272-5650-3229C513385A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23" creationId="{A160DAF2-A437-7006-08D5-6091EB1630D0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24" creationId="{ABA29E29-E907-9552-177C-40C2A14A41D3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25" creationId="{1111E4AB-117B-4CA2-2A8A-F177728C9E32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26" creationId="{F906CE63-992F-8404-785D-57E1E2FA3520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27" creationId="{48636FAF-127F-85D2-066E-4B55E23C2302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28" creationId="{0FE33B15-7F8F-97EB-1E64-AEE8000A772B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29" creationId="{0ABA1328-A667-F6E8-FF04-82DAE9C1A823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30" creationId="{8BEF7877-497E-D75D-0F0A-7C833DCA60D3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31" creationId="{E01A804F-1738-4174-79A6-0688C1473B4F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32" creationId="{5DD82018-237B-43AD-E16F-AB2A79DDFE2F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33" creationId="{E5B46D28-4243-88EA-D87E-60234A437B32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34" creationId="{B6360181-6BFC-1D17-42FE-48CC6AA40870}"/>
          </ac:spMkLst>
        </pc:spChg>
        <pc:spChg chg="add del mod">
          <ac:chgData name="Schambach, Jo" userId="e1d2a009-674c-404b-bec1-6e3441cce374" providerId="ADAL" clId="{AE2EF6CB-EDD5-4948-AF60-EEADEAE134F6}" dt="2024-03-08T22:30:40.219" v="6072" actId="478"/>
          <ac:spMkLst>
            <pc:docMk/>
            <pc:sldMk cId="256614049" sldId="565"/>
            <ac:spMk id="35" creationId="{E022DE4E-2BC0-0CDF-C17F-F0B39FDD119D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37" creationId="{BEF8400E-5BEA-7710-B973-DBB9BF1EEB4D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40" creationId="{8389122A-31B0-A9B1-5796-B9FC22674B3E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43" creationId="{2ACB9EF6-15A4-897A-1A09-1FB998E22617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46" creationId="{836718BF-B62F-5D45-5AD6-F381770E38C7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48" creationId="{AB7DEA74-085C-927E-F9DA-35D575933156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50" creationId="{F033B35F-0AD1-5667-08EC-6BFCB84DA135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52" creationId="{3A60E577-D5EA-65D0-E821-86F2F6291A80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54" creationId="{3BFD5FCA-45AA-9771-C8AA-B6715C3E58DE}"/>
          </ac:spMkLst>
        </pc:spChg>
        <pc:spChg chg="add mod">
          <ac:chgData name="Schambach, Jo" userId="e1d2a009-674c-404b-bec1-6e3441cce374" providerId="ADAL" clId="{AE2EF6CB-EDD5-4948-AF60-EEADEAE134F6}" dt="2024-03-12T11:05:45.073" v="6799" actId="20577"/>
          <ac:spMkLst>
            <pc:docMk/>
            <pc:sldMk cId="256614049" sldId="565"/>
            <ac:spMk id="56" creationId="{DACCA527-DA72-5BB8-9E13-AB246D773EE7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57" creationId="{F406F00F-5D12-4BB4-16B4-C96A1DAD24D4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58" creationId="{0189CD45-E84E-752B-7DB1-06CF382A9A12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59" creationId="{5136C462-77CC-3447-3E7C-94B0D211E03F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60" creationId="{A9199F63-771C-0B2F-B179-B0CA9B68941E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61" creationId="{BA943382-B822-9569-B797-28A6014116A9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62" creationId="{A227EB34-E983-B70E-7C68-570BE434C05B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63" creationId="{3AFC7C1C-AAAF-F613-AD43-A4E18DF2B675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64" creationId="{ACF8ECBB-71DC-BE8F-FA84-823384E22C3F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65" creationId="{5DF88CFD-0897-551B-38AE-54DD049A717D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66" creationId="{7D082E9A-C906-B55F-A731-55F91809A70A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67" creationId="{3F69B631-4D5D-F115-6B96-9BA659D66BA3}"/>
          </ac:spMkLst>
        </pc:spChg>
        <pc:spChg chg="add mod">
          <ac:chgData name="Schambach, Jo" userId="e1d2a009-674c-404b-bec1-6e3441cce374" providerId="ADAL" clId="{AE2EF6CB-EDD5-4948-AF60-EEADEAE134F6}" dt="2024-03-08T22:31:01.379" v="6141" actId="1037"/>
          <ac:spMkLst>
            <pc:docMk/>
            <pc:sldMk cId="256614049" sldId="565"/>
            <ac:spMk id="68" creationId="{AE13A7F7-8A16-4F9F-2308-0C1C1110FACD}"/>
          </ac:spMkLst>
        </pc:spChg>
        <pc:picChg chg="add del mod">
          <ac:chgData name="Schambach, Jo" userId="e1d2a009-674c-404b-bec1-6e3441cce374" providerId="ADAL" clId="{AE2EF6CB-EDD5-4948-AF60-EEADEAE134F6}" dt="2024-03-08T22:30:40.219" v="6072" actId="478"/>
          <ac:picMkLst>
            <pc:docMk/>
            <pc:sldMk cId="256614049" sldId="565"/>
            <ac:picMk id="3" creationId="{7ADBBFB3-6B2B-C441-A616-6A8E0AC13043}"/>
          </ac:picMkLst>
        </pc:picChg>
        <pc:picChg chg="add del mod">
          <ac:chgData name="Schambach, Jo" userId="e1d2a009-674c-404b-bec1-6e3441cce374" providerId="ADAL" clId="{AE2EF6CB-EDD5-4948-AF60-EEADEAE134F6}" dt="2024-03-08T22:30:40.219" v="6072" actId="478"/>
          <ac:picMkLst>
            <pc:docMk/>
            <pc:sldMk cId="256614049" sldId="565"/>
            <ac:picMk id="20" creationId="{B49E1BB3-90A8-DA64-4C99-D2E7798DDF18}"/>
          </ac:picMkLst>
        </pc:picChg>
        <pc:picChg chg="add mod">
          <ac:chgData name="Schambach, Jo" userId="e1d2a009-674c-404b-bec1-6e3441cce374" providerId="ADAL" clId="{AE2EF6CB-EDD5-4948-AF60-EEADEAE134F6}" dt="2024-03-08T22:31:01.379" v="6141" actId="1037"/>
          <ac:picMkLst>
            <pc:docMk/>
            <pc:sldMk cId="256614049" sldId="565"/>
            <ac:picMk id="36" creationId="{F4FE8346-E41E-0F66-3CE2-2A316BDF9E56}"/>
          </ac:picMkLst>
        </pc:picChg>
        <pc:picChg chg="add mod">
          <ac:chgData name="Schambach, Jo" userId="e1d2a009-674c-404b-bec1-6e3441cce374" providerId="ADAL" clId="{AE2EF6CB-EDD5-4948-AF60-EEADEAE134F6}" dt="2024-03-08T22:31:01.379" v="6141" actId="1037"/>
          <ac:picMkLst>
            <pc:docMk/>
            <pc:sldMk cId="256614049" sldId="565"/>
            <ac:picMk id="53" creationId="{5D8AB1CA-AD48-B604-149C-86543E694679}"/>
          </ac:picMkLst>
        </pc:picChg>
        <pc:cxnChg chg="add del mod">
          <ac:chgData name="Schambach, Jo" userId="e1d2a009-674c-404b-bec1-6e3441cce374" providerId="ADAL" clId="{AE2EF6CB-EDD5-4948-AF60-EEADEAE134F6}" dt="2024-03-08T22:30:40.219" v="6072" actId="478"/>
          <ac:cxnSpMkLst>
            <pc:docMk/>
            <pc:sldMk cId="256614049" sldId="565"/>
            <ac:cxnSpMk id="5" creationId="{814E06ED-DF14-62D7-F75A-B7FF83512938}"/>
          </ac:cxnSpMkLst>
        </pc:cxnChg>
        <pc:cxnChg chg="add del mod">
          <ac:chgData name="Schambach, Jo" userId="e1d2a009-674c-404b-bec1-6e3441cce374" providerId="ADAL" clId="{AE2EF6CB-EDD5-4948-AF60-EEADEAE134F6}" dt="2024-03-08T22:30:40.219" v="6072" actId="478"/>
          <ac:cxnSpMkLst>
            <pc:docMk/>
            <pc:sldMk cId="256614049" sldId="565"/>
            <ac:cxnSpMk id="6" creationId="{2485A47A-5343-B59F-BAA7-B95F517512C8}"/>
          </ac:cxnSpMkLst>
        </pc:cxnChg>
        <pc:cxnChg chg="add del mod">
          <ac:chgData name="Schambach, Jo" userId="e1d2a009-674c-404b-bec1-6e3441cce374" providerId="ADAL" clId="{AE2EF6CB-EDD5-4948-AF60-EEADEAE134F6}" dt="2024-03-08T22:30:40.219" v="6072" actId="478"/>
          <ac:cxnSpMkLst>
            <pc:docMk/>
            <pc:sldMk cId="256614049" sldId="565"/>
            <ac:cxnSpMk id="8" creationId="{79519448-C93B-E55A-F0FA-66864CE468BD}"/>
          </ac:cxnSpMkLst>
        </pc:cxnChg>
        <pc:cxnChg chg="add del mod">
          <ac:chgData name="Schambach, Jo" userId="e1d2a009-674c-404b-bec1-6e3441cce374" providerId="ADAL" clId="{AE2EF6CB-EDD5-4948-AF60-EEADEAE134F6}" dt="2024-03-08T22:30:40.219" v="6072" actId="478"/>
          <ac:cxnSpMkLst>
            <pc:docMk/>
            <pc:sldMk cId="256614049" sldId="565"/>
            <ac:cxnSpMk id="9" creationId="{34F58EB4-AB24-E56D-EC98-0BC8E6E9B3FD}"/>
          </ac:cxnSpMkLst>
        </pc:cxnChg>
        <pc:cxnChg chg="add del mod">
          <ac:chgData name="Schambach, Jo" userId="e1d2a009-674c-404b-bec1-6e3441cce374" providerId="ADAL" clId="{AE2EF6CB-EDD5-4948-AF60-EEADEAE134F6}" dt="2024-03-08T22:30:40.219" v="6072" actId="478"/>
          <ac:cxnSpMkLst>
            <pc:docMk/>
            <pc:sldMk cId="256614049" sldId="565"/>
            <ac:cxnSpMk id="11" creationId="{0AA9C2BB-CA29-E2D9-FAD4-EA9F1E7B8C73}"/>
          </ac:cxnSpMkLst>
        </pc:cxnChg>
        <pc:cxnChg chg="add del mod">
          <ac:chgData name="Schambach, Jo" userId="e1d2a009-674c-404b-bec1-6e3441cce374" providerId="ADAL" clId="{AE2EF6CB-EDD5-4948-AF60-EEADEAE134F6}" dt="2024-03-08T22:30:40.219" v="6072" actId="478"/>
          <ac:cxnSpMkLst>
            <pc:docMk/>
            <pc:sldMk cId="256614049" sldId="565"/>
            <ac:cxnSpMk id="12" creationId="{BD082D4C-ACBA-B461-5874-FB6512A1BE07}"/>
          </ac:cxnSpMkLst>
        </pc:cxnChg>
        <pc:cxnChg chg="add del mod">
          <ac:chgData name="Schambach, Jo" userId="e1d2a009-674c-404b-bec1-6e3441cce374" providerId="ADAL" clId="{AE2EF6CB-EDD5-4948-AF60-EEADEAE134F6}" dt="2024-03-08T22:30:40.219" v="6072" actId="478"/>
          <ac:cxnSpMkLst>
            <pc:docMk/>
            <pc:sldMk cId="256614049" sldId="565"/>
            <ac:cxnSpMk id="14" creationId="{63E84C68-EA3E-010F-3E6B-54C3E6223ADE}"/>
          </ac:cxnSpMkLst>
        </pc:cxnChg>
        <pc:cxnChg chg="add del mod">
          <ac:chgData name="Schambach, Jo" userId="e1d2a009-674c-404b-bec1-6e3441cce374" providerId="ADAL" clId="{AE2EF6CB-EDD5-4948-AF60-EEADEAE134F6}" dt="2024-03-08T22:30:40.219" v="6072" actId="478"/>
          <ac:cxnSpMkLst>
            <pc:docMk/>
            <pc:sldMk cId="256614049" sldId="565"/>
            <ac:cxnSpMk id="16" creationId="{67C53DBA-C1D2-A7D6-6FA2-1E2D6A05A767}"/>
          </ac:cxnSpMkLst>
        </pc:cxnChg>
        <pc:cxnChg chg="add del mod">
          <ac:chgData name="Schambach, Jo" userId="e1d2a009-674c-404b-bec1-6e3441cce374" providerId="ADAL" clId="{AE2EF6CB-EDD5-4948-AF60-EEADEAE134F6}" dt="2024-03-08T22:30:40.219" v="6072" actId="478"/>
          <ac:cxnSpMkLst>
            <pc:docMk/>
            <pc:sldMk cId="256614049" sldId="565"/>
            <ac:cxnSpMk id="18" creationId="{7A30DCCC-D953-E820-D3B7-3F4C9677CF05}"/>
          </ac:cxnSpMkLst>
        </pc:cxnChg>
        <pc:cxnChg chg="add del mod">
          <ac:chgData name="Schambach, Jo" userId="e1d2a009-674c-404b-bec1-6e3441cce374" providerId="ADAL" clId="{AE2EF6CB-EDD5-4948-AF60-EEADEAE134F6}" dt="2024-03-08T22:30:40.219" v="6072" actId="478"/>
          <ac:cxnSpMkLst>
            <pc:docMk/>
            <pc:sldMk cId="256614049" sldId="565"/>
            <ac:cxnSpMk id="22" creationId="{6ED482D9-C36E-05A3-9812-8AEEA91377F0}"/>
          </ac:cxnSpMkLst>
        </pc:cxnChg>
        <pc:cxnChg chg="add mod">
          <ac:chgData name="Schambach, Jo" userId="e1d2a009-674c-404b-bec1-6e3441cce374" providerId="ADAL" clId="{AE2EF6CB-EDD5-4948-AF60-EEADEAE134F6}" dt="2024-03-08T22:31:01.379" v="6141" actId="1037"/>
          <ac:cxnSpMkLst>
            <pc:docMk/>
            <pc:sldMk cId="256614049" sldId="565"/>
            <ac:cxnSpMk id="38" creationId="{BEDC7DD7-5A55-D984-1F00-BD33452A6FB2}"/>
          </ac:cxnSpMkLst>
        </pc:cxnChg>
        <pc:cxnChg chg="add mod">
          <ac:chgData name="Schambach, Jo" userId="e1d2a009-674c-404b-bec1-6e3441cce374" providerId="ADAL" clId="{AE2EF6CB-EDD5-4948-AF60-EEADEAE134F6}" dt="2024-03-08T22:31:01.379" v="6141" actId="1037"/>
          <ac:cxnSpMkLst>
            <pc:docMk/>
            <pc:sldMk cId="256614049" sldId="565"/>
            <ac:cxnSpMk id="39" creationId="{5D1C72DB-CB8A-A0E5-8E75-5171D4259AD7}"/>
          </ac:cxnSpMkLst>
        </pc:cxnChg>
        <pc:cxnChg chg="add mod">
          <ac:chgData name="Schambach, Jo" userId="e1d2a009-674c-404b-bec1-6e3441cce374" providerId="ADAL" clId="{AE2EF6CB-EDD5-4948-AF60-EEADEAE134F6}" dt="2024-03-08T22:31:01.379" v="6141" actId="1037"/>
          <ac:cxnSpMkLst>
            <pc:docMk/>
            <pc:sldMk cId="256614049" sldId="565"/>
            <ac:cxnSpMk id="41" creationId="{211D407E-4073-5E0C-FDEA-5CF1C78A735F}"/>
          </ac:cxnSpMkLst>
        </pc:cxnChg>
        <pc:cxnChg chg="add mod">
          <ac:chgData name="Schambach, Jo" userId="e1d2a009-674c-404b-bec1-6e3441cce374" providerId="ADAL" clId="{AE2EF6CB-EDD5-4948-AF60-EEADEAE134F6}" dt="2024-03-08T22:31:01.379" v="6141" actId="1037"/>
          <ac:cxnSpMkLst>
            <pc:docMk/>
            <pc:sldMk cId="256614049" sldId="565"/>
            <ac:cxnSpMk id="42" creationId="{1D10E864-000F-8802-0B0E-4F7E9636A80C}"/>
          </ac:cxnSpMkLst>
        </pc:cxnChg>
        <pc:cxnChg chg="add mod">
          <ac:chgData name="Schambach, Jo" userId="e1d2a009-674c-404b-bec1-6e3441cce374" providerId="ADAL" clId="{AE2EF6CB-EDD5-4948-AF60-EEADEAE134F6}" dt="2024-03-08T22:31:01.379" v="6141" actId="1037"/>
          <ac:cxnSpMkLst>
            <pc:docMk/>
            <pc:sldMk cId="256614049" sldId="565"/>
            <ac:cxnSpMk id="44" creationId="{5C72ADF1-3462-B1E2-B89A-1A8C387B9378}"/>
          </ac:cxnSpMkLst>
        </pc:cxnChg>
        <pc:cxnChg chg="add mod">
          <ac:chgData name="Schambach, Jo" userId="e1d2a009-674c-404b-bec1-6e3441cce374" providerId="ADAL" clId="{AE2EF6CB-EDD5-4948-AF60-EEADEAE134F6}" dt="2024-03-08T22:31:01.379" v="6141" actId="1037"/>
          <ac:cxnSpMkLst>
            <pc:docMk/>
            <pc:sldMk cId="256614049" sldId="565"/>
            <ac:cxnSpMk id="45" creationId="{3BA8390E-3C07-B530-9E26-7CE7221276DE}"/>
          </ac:cxnSpMkLst>
        </pc:cxnChg>
        <pc:cxnChg chg="add mod">
          <ac:chgData name="Schambach, Jo" userId="e1d2a009-674c-404b-bec1-6e3441cce374" providerId="ADAL" clId="{AE2EF6CB-EDD5-4948-AF60-EEADEAE134F6}" dt="2024-03-08T22:31:01.379" v="6141" actId="1037"/>
          <ac:cxnSpMkLst>
            <pc:docMk/>
            <pc:sldMk cId="256614049" sldId="565"/>
            <ac:cxnSpMk id="47" creationId="{D3D33EF6-12FD-3AA2-9000-68E070C0204E}"/>
          </ac:cxnSpMkLst>
        </pc:cxnChg>
        <pc:cxnChg chg="add mod">
          <ac:chgData name="Schambach, Jo" userId="e1d2a009-674c-404b-bec1-6e3441cce374" providerId="ADAL" clId="{AE2EF6CB-EDD5-4948-AF60-EEADEAE134F6}" dt="2024-03-08T22:31:01.379" v="6141" actId="1037"/>
          <ac:cxnSpMkLst>
            <pc:docMk/>
            <pc:sldMk cId="256614049" sldId="565"/>
            <ac:cxnSpMk id="49" creationId="{A838B58E-119F-F4A8-13DE-460B71058BF0}"/>
          </ac:cxnSpMkLst>
        </pc:cxnChg>
        <pc:cxnChg chg="add mod">
          <ac:chgData name="Schambach, Jo" userId="e1d2a009-674c-404b-bec1-6e3441cce374" providerId="ADAL" clId="{AE2EF6CB-EDD5-4948-AF60-EEADEAE134F6}" dt="2024-03-08T22:31:01.379" v="6141" actId="1037"/>
          <ac:cxnSpMkLst>
            <pc:docMk/>
            <pc:sldMk cId="256614049" sldId="565"/>
            <ac:cxnSpMk id="51" creationId="{0D064437-AFDB-DAB6-A08D-30CD767F911F}"/>
          </ac:cxnSpMkLst>
        </pc:cxnChg>
        <pc:cxnChg chg="add mod">
          <ac:chgData name="Schambach, Jo" userId="e1d2a009-674c-404b-bec1-6e3441cce374" providerId="ADAL" clId="{AE2EF6CB-EDD5-4948-AF60-EEADEAE134F6}" dt="2024-03-08T22:31:01.379" v="6141" actId="1037"/>
          <ac:cxnSpMkLst>
            <pc:docMk/>
            <pc:sldMk cId="256614049" sldId="565"/>
            <ac:cxnSpMk id="55" creationId="{D32212FD-2269-55BC-89F8-D1CD3BA0B183}"/>
          </ac:cxnSpMkLst>
        </pc:cxnChg>
      </pc:sldChg>
      <pc:sldChg chg="modSp mod ord">
        <pc:chgData name="Schambach, Jo" userId="e1d2a009-674c-404b-bec1-6e3441cce374" providerId="ADAL" clId="{AE2EF6CB-EDD5-4948-AF60-EEADEAE134F6}" dt="2024-03-11T14:19:00.879" v="6411"/>
        <pc:sldMkLst>
          <pc:docMk/>
          <pc:sldMk cId="4179445664" sldId="567"/>
        </pc:sldMkLst>
        <pc:spChg chg="mod">
          <ac:chgData name="Schambach, Jo" userId="e1d2a009-674c-404b-bec1-6e3441cce374" providerId="ADAL" clId="{AE2EF6CB-EDD5-4948-AF60-EEADEAE134F6}" dt="2024-03-11T14:00:28.931" v="6221" actId="20577"/>
          <ac:spMkLst>
            <pc:docMk/>
            <pc:sldMk cId="4179445664" sldId="567"/>
            <ac:spMk id="2" creationId="{9EF165AC-CCC1-8949-A17D-82FEB5C5D4C1}"/>
          </ac:spMkLst>
        </pc:spChg>
      </pc:sldChg>
      <pc:sldChg chg="del">
        <pc:chgData name="Schambach, Jo" userId="e1d2a009-674c-404b-bec1-6e3441cce374" providerId="ADAL" clId="{AE2EF6CB-EDD5-4948-AF60-EEADEAE134F6}" dt="2024-03-12T10:57:01.268" v="6662" actId="47"/>
        <pc:sldMkLst>
          <pc:docMk/>
          <pc:sldMk cId="93121934" sldId="570"/>
        </pc:sldMkLst>
      </pc:sldChg>
      <pc:sldChg chg="addSp modSp mod">
        <pc:chgData name="Schambach, Jo" userId="e1d2a009-674c-404b-bec1-6e3441cce374" providerId="ADAL" clId="{AE2EF6CB-EDD5-4948-AF60-EEADEAE134F6}" dt="2024-03-11T14:11:01.510" v="6372" actId="14734"/>
        <pc:sldMkLst>
          <pc:docMk/>
          <pc:sldMk cId="1481333689" sldId="572"/>
        </pc:sldMkLst>
        <pc:spChg chg="mod">
          <ac:chgData name="Schambach, Jo" userId="e1d2a009-674c-404b-bec1-6e3441cce374" providerId="ADAL" clId="{AE2EF6CB-EDD5-4948-AF60-EEADEAE134F6}" dt="2024-03-11T14:08:17.994" v="6367" actId="1035"/>
          <ac:spMkLst>
            <pc:docMk/>
            <pc:sldMk cId="1481333689" sldId="572"/>
            <ac:spMk id="4" creationId="{35428E41-BF22-F883-F29D-C607AED3B085}"/>
          </ac:spMkLst>
        </pc:spChg>
        <pc:spChg chg="mod">
          <ac:chgData name="Schambach, Jo" userId="e1d2a009-674c-404b-bec1-6e3441cce374" providerId="ADAL" clId="{AE2EF6CB-EDD5-4948-AF60-EEADEAE134F6}" dt="2024-03-11T14:05:09.952" v="6311" actId="1035"/>
          <ac:spMkLst>
            <pc:docMk/>
            <pc:sldMk cId="1481333689" sldId="572"/>
            <ac:spMk id="5" creationId="{6BE01DDC-F613-DA73-D8DF-E4258A7F16D7}"/>
          </ac:spMkLst>
        </pc:spChg>
        <pc:spChg chg="mod">
          <ac:chgData name="Schambach, Jo" userId="e1d2a009-674c-404b-bec1-6e3441cce374" providerId="ADAL" clId="{AE2EF6CB-EDD5-4948-AF60-EEADEAE134F6}" dt="2024-03-11T14:05:18.107" v="6328" actId="1035"/>
          <ac:spMkLst>
            <pc:docMk/>
            <pc:sldMk cId="1481333689" sldId="572"/>
            <ac:spMk id="6" creationId="{53CF3014-FD5A-6F51-D6BF-F450B9FFBD70}"/>
          </ac:spMkLst>
        </pc:spChg>
        <pc:spChg chg="add mod">
          <ac:chgData name="Schambach, Jo" userId="e1d2a009-674c-404b-bec1-6e3441cce374" providerId="ADAL" clId="{AE2EF6CB-EDD5-4948-AF60-EEADEAE134F6}" dt="2024-03-11T14:07:17.526" v="6344" actId="14100"/>
          <ac:spMkLst>
            <pc:docMk/>
            <pc:sldMk cId="1481333689" sldId="572"/>
            <ac:spMk id="7" creationId="{076BDBF5-1441-A2A5-448D-DEF222FCB09B}"/>
          </ac:spMkLst>
        </pc:spChg>
        <pc:spChg chg="add mod">
          <ac:chgData name="Schambach, Jo" userId="e1d2a009-674c-404b-bec1-6e3441cce374" providerId="ADAL" clId="{AE2EF6CB-EDD5-4948-AF60-EEADEAE134F6}" dt="2024-03-11T14:05:30.535" v="6339" actId="207"/>
          <ac:spMkLst>
            <pc:docMk/>
            <pc:sldMk cId="1481333689" sldId="572"/>
            <ac:spMk id="8" creationId="{57F8D1B3-510F-AFB0-D97C-35D129BADB2A}"/>
          </ac:spMkLst>
        </pc:spChg>
        <pc:graphicFrameChg chg="modGraphic">
          <ac:chgData name="Schambach, Jo" userId="e1d2a009-674c-404b-bec1-6e3441cce374" providerId="ADAL" clId="{AE2EF6CB-EDD5-4948-AF60-EEADEAE134F6}" dt="2024-03-11T14:11:01.510" v="6372" actId="14734"/>
          <ac:graphicFrameMkLst>
            <pc:docMk/>
            <pc:sldMk cId="1481333689" sldId="572"/>
            <ac:graphicFrameMk id="3" creationId="{33FC7BE0-9DB0-A201-2A39-D5363A227B85}"/>
          </ac:graphicFrameMkLst>
        </pc:graphicFrameChg>
      </pc:sldChg>
      <pc:sldChg chg="modSp mod modNotesTx">
        <pc:chgData name="Schambach, Jo" userId="e1d2a009-674c-404b-bec1-6e3441cce374" providerId="ADAL" clId="{AE2EF6CB-EDD5-4948-AF60-EEADEAE134F6}" dt="2024-03-12T14:03:48.820" v="8039" actId="5793"/>
        <pc:sldMkLst>
          <pc:docMk/>
          <pc:sldMk cId="2775148567" sldId="573"/>
        </pc:sldMkLst>
        <pc:spChg chg="mod">
          <ac:chgData name="Schambach, Jo" userId="e1d2a009-674c-404b-bec1-6e3441cce374" providerId="ADAL" clId="{AE2EF6CB-EDD5-4948-AF60-EEADEAE134F6}" dt="2024-03-12T14:03:48.820" v="8039" actId="5793"/>
          <ac:spMkLst>
            <pc:docMk/>
            <pc:sldMk cId="2775148567" sldId="573"/>
            <ac:spMk id="4" creationId="{301A62A2-2900-6B35-0E69-1BC4044FD237}"/>
          </ac:spMkLst>
        </pc:spChg>
      </pc:sldChg>
      <pc:sldChg chg="delSp modSp mod">
        <pc:chgData name="Schambach, Jo" userId="e1d2a009-674c-404b-bec1-6e3441cce374" providerId="ADAL" clId="{AE2EF6CB-EDD5-4948-AF60-EEADEAE134F6}" dt="2024-03-12T11:41:51.023" v="7248" actId="1076"/>
        <pc:sldMkLst>
          <pc:docMk/>
          <pc:sldMk cId="1771960071" sldId="575"/>
        </pc:sldMkLst>
        <pc:spChg chg="mod topLvl">
          <ac:chgData name="Schambach, Jo" userId="e1d2a009-674c-404b-bec1-6e3441cce374" providerId="ADAL" clId="{AE2EF6CB-EDD5-4948-AF60-EEADEAE134F6}" dt="2024-03-12T11:41:20.728" v="7246" actId="1076"/>
          <ac:spMkLst>
            <pc:docMk/>
            <pc:sldMk cId="1771960071" sldId="575"/>
            <ac:spMk id="6" creationId="{CD6ED059-D382-7851-EC49-4CD45AA6E358}"/>
          </ac:spMkLst>
        </pc:spChg>
        <pc:spChg chg="mod topLvl">
          <ac:chgData name="Schambach, Jo" userId="e1d2a009-674c-404b-bec1-6e3441cce374" providerId="ADAL" clId="{AE2EF6CB-EDD5-4948-AF60-EEADEAE134F6}" dt="2024-03-12T11:41:51.023" v="7248" actId="1076"/>
          <ac:spMkLst>
            <pc:docMk/>
            <pc:sldMk cId="1771960071" sldId="575"/>
            <ac:spMk id="7" creationId="{287C8E74-C7B9-0E9D-C8D4-B68434AB0D7F}"/>
          </ac:spMkLst>
        </pc:spChg>
        <pc:spChg chg="mod topLvl">
          <ac:chgData name="Schambach, Jo" userId="e1d2a009-674c-404b-bec1-6e3441cce374" providerId="ADAL" clId="{AE2EF6CB-EDD5-4948-AF60-EEADEAE134F6}" dt="2024-03-12T11:39:54.632" v="7226" actId="14100"/>
          <ac:spMkLst>
            <pc:docMk/>
            <pc:sldMk cId="1771960071" sldId="575"/>
            <ac:spMk id="8" creationId="{38D4338B-531D-AFAE-D940-619C3D03D2DF}"/>
          </ac:spMkLst>
        </pc:spChg>
        <pc:spChg chg="mod topLvl">
          <ac:chgData name="Schambach, Jo" userId="e1d2a009-674c-404b-bec1-6e3441cce374" providerId="ADAL" clId="{AE2EF6CB-EDD5-4948-AF60-EEADEAE134F6}" dt="2024-03-12T11:41:42.073" v="7247" actId="14100"/>
          <ac:spMkLst>
            <pc:docMk/>
            <pc:sldMk cId="1771960071" sldId="575"/>
            <ac:spMk id="9" creationId="{B603058C-74F2-57BD-A950-7E8D8B3F4F88}"/>
          </ac:spMkLst>
        </pc:spChg>
        <pc:spChg chg="mod topLvl">
          <ac:chgData name="Schambach, Jo" userId="e1d2a009-674c-404b-bec1-6e3441cce374" providerId="ADAL" clId="{AE2EF6CB-EDD5-4948-AF60-EEADEAE134F6}" dt="2024-03-12T11:39:11.629" v="7223" actId="165"/>
          <ac:spMkLst>
            <pc:docMk/>
            <pc:sldMk cId="1771960071" sldId="575"/>
            <ac:spMk id="10" creationId="{DABAD656-3097-CF70-FF72-F0F7EACD103F}"/>
          </ac:spMkLst>
        </pc:spChg>
        <pc:spChg chg="mod topLvl">
          <ac:chgData name="Schambach, Jo" userId="e1d2a009-674c-404b-bec1-6e3441cce374" providerId="ADAL" clId="{AE2EF6CB-EDD5-4948-AF60-EEADEAE134F6}" dt="2024-03-12T11:39:11.629" v="7223" actId="165"/>
          <ac:spMkLst>
            <pc:docMk/>
            <pc:sldMk cId="1771960071" sldId="575"/>
            <ac:spMk id="13" creationId="{7EEA6EA9-73AA-5AEF-5C4A-0ADD01B0D051}"/>
          </ac:spMkLst>
        </pc:spChg>
        <pc:spChg chg="mod topLvl">
          <ac:chgData name="Schambach, Jo" userId="e1d2a009-674c-404b-bec1-6e3441cce374" providerId="ADAL" clId="{AE2EF6CB-EDD5-4948-AF60-EEADEAE134F6}" dt="2024-03-12T11:40:54.109" v="7245" actId="1037"/>
          <ac:spMkLst>
            <pc:docMk/>
            <pc:sldMk cId="1771960071" sldId="575"/>
            <ac:spMk id="14" creationId="{025DE736-1BC3-0C94-3CBF-ADE13ACC5E98}"/>
          </ac:spMkLst>
        </pc:spChg>
        <pc:spChg chg="mod">
          <ac:chgData name="Schambach, Jo" userId="e1d2a009-674c-404b-bec1-6e3441cce374" providerId="ADAL" clId="{AE2EF6CB-EDD5-4948-AF60-EEADEAE134F6}" dt="2024-03-12T11:38:17.993" v="7220" actId="1076"/>
          <ac:spMkLst>
            <pc:docMk/>
            <pc:sldMk cId="1771960071" sldId="575"/>
            <ac:spMk id="16" creationId="{2A130EE9-F3C6-AF78-275E-29603960B6F4}"/>
          </ac:spMkLst>
        </pc:spChg>
        <pc:grpChg chg="del">
          <ac:chgData name="Schambach, Jo" userId="e1d2a009-674c-404b-bec1-6e3441cce374" providerId="ADAL" clId="{AE2EF6CB-EDD5-4948-AF60-EEADEAE134F6}" dt="2024-03-12T11:39:11.629" v="7223" actId="165"/>
          <ac:grpSpMkLst>
            <pc:docMk/>
            <pc:sldMk cId="1771960071" sldId="575"/>
            <ac:grpSpMk id="15" creationId="{24D0E898-C9A6-7A83-48BA-944296ED6288}"/>
          </ac:grpSpMkLst>
        </pc:grpChg>
        <pc:picChg chg="mod topLvl">
          <ac:chgData name="Schambach, Jo" userId="e1d2a009-674c-404b-bec1-6e3441cce374" providerId="ADAL" clId="{AE2EF6CB-EDD5-4948-AF60-EEADEAE134F6}" dt="2024-03-12T11:40:30.521" v="7229" actId="1076"/>
          <ac:picMkLst>
            <pc:docMk/>
            <pc:sldMk cId="1771960071" sldId="575"/>
            <ac:picMk id="5" creationId="{1E8E49F7-A6AE-FF01-AFD6-150D30A5E6DE}"/>
          </ac:picMkLst>
        </pc:picChg>
        <pc:cxnChg chg="mod topLvl">
          <ac:chgData name="Schambach, Jo" userId="e1d2a009-674c-404b-bec1-6e3441cce374" providerId="ADAL" clId="{AE2EF6CB-EDD5-4948-AF60-EEADEAE134F6}" dt="2024-03-12T11:39:11.629" v="7223" actId="165"/>
          <ac:cxnSpMkLst>
            <pc:docMk/>
            <pc:sldMk cId="1771960071" sldId="575"/>
            <ac:cxnSpMk id="11" creationId="{A2DFD770-F124-85CA-2D06-55F028CAE33F}"/>
          </ac:cxnSpMkLst>
        </pc:cxnChg>
        <pc:cxnChg chg="mod topLvl">
          <ac:chgData name="Schambach, Jo" userId="e1d2a009-674c-404b-bec1-6e3441cce374" providerId="ADAL" clId="{AE2EF6CB-EDD5-4948-AF60-EEADEAE134F6}" dt="2024-03-12T11:39:11.629" v="7223" actId="165"/>
          <ac:cxnSpMkLst>
            <pc:docMk/>
            <pc:sldMk cId="1771960071" sldId="575"/>
            <ac:cxnSpMk id="12" creationId="{D3B004D7-49A6-256F-0A8B-211D5BDCCFF7}"/>
          </ac:cxnSpMkLst>
        </pc:cxnChg>
      </pc:sldChg>
      <pc:sldChg chg="del">
        <pc:chgData name="Schambach, Jo" userId="e1d2a009-674c-404b-bec1-6e3441cce374" providerId="ADAL" clId="{AE2EF6CB-EDD5-4948-AF60-EEADEAE134F6}" dt="2024-03-11T14:14:52.901" v="6390" actId="47"/>
        <pc:sldMkLst>
          <pc:docMk/>
          <pc:sldMk cId="2606554529" sldId="1377"/>
        </pc:sldMkLst>
      </pc:sldChg>
      <pc:sldChg chg="modSp mod modNotesTx">
        <pc:chgData name="Schambach, Jo" userId="e1d2a009-674c-404b-bec1-6e3441cce374" providerId="ADAL" clId="{AE2EF6CB-EDD5-4948-AF60-EEADEAE134F6}" dt="2024-03-12T14:01:24.819" v="7928" actId="20577"/>
        <pc:sldMkLst>
          <pc:docMk/>
          <pc:sldMk cId="1484974105" sldId="1378"/>
        </pc:sldMkLst>
        <pc:spChg chg="mod">
          <ac:chgData name="Schambach, Jo" userId="e1d2a009-674c-404b-bec1-6e3441cce374" providerId="ADAL" clId="{AE2EF6CB-EDD5-4948-AF60-EEADEAE134F6}" dt="2024-03-12T11:47:54.363" v="7446" actId="33524"/>
          <ac:spMkLst>
            <pc:docMk/>
            <pc:sldMk cId="1484974105" sldId="1378"/>
            <ac:spMk id="3" creationId="{97EDC03F-6975-BEB6-89CD-E9F55150AD0C}"/>
          </ac:spMkLst>
        </pc:spChg>
      </pc:sldChg>
      <pc:sldChg chg="modSp mod">
        <pc:chgData name="Schambach, Jo" userId="e1d2a009-674c-404b-bec1-6e3441cce374" providerId="ADAL" clId="{AE2EF6CB-EDD5-4948-AF60-EEADEAE134F6}" dt="2024-03-12T11:48:52.959" v="7448" actId="20577"/>
        <pc:sldMkLst>
          <pc:docMk/>
          <pc:sldMk cId="1107964309" sldId="1380"/>
        </pc:sldMkLst>
        <pc:spChg chg="mod">
          <ac:chgData name="Schambach, Jo" userId="e1d2a009-674c-404b-bec1-6e3441cce374" providerId="ADAL" clId="{AE2EF6CB-EDD5-4948-AF60-EEADEAE134F6}" dt="2024-03-12T11:48:52.959" v="7448" actId="20577"/>
          <ac:spMkLst>
            <pc:docMk/>
            <pc:sldMk cId="1107964309" sldId="1380"/>
            <ac:spMk id="2" creationId="{E1639789-231B-0304-92A4-BE07F30A6C01}"/>
          </ac:spMkLst>
        </pc:spChg>
      </pc:sldChg>
      <pc:sldChg chg="modSp mod">
        <pc:chgData name="Schambach, Jo" userId="e1d2a009-674c-404b-bec1-6e3441cce374" providerId="ADAL" clId="{AE2EF6CB-EDD5-4948-AF60-EEADEAE134F6}" dt="2024-03-12T11:01:52.404" v="6784" actId="20577"/>
        <pc:sldMkLst>
          <pc:docMk/>
          <pc:sldMk cId="147191020" sldId="1383"/>
        </pc:sldMkLst>
        <pc:spChg chg="mod">
          <ac:chgData name="Schambach, Jo" userId="e1d2a009-674c-404b-bec1-6e3441cce374" providerId="ADAL" clId="{AE2EF6CB-EDD5-4948-AF60-EEADEAE134F6}" dt="2024-03-12T11:01:52.404" v="6784" actId="20577"/>
          <ac:spMkLst>
            <pc:docMk/>
            <pc:sldMk cId="147191020" sldId="1383"/>
            <ac:spMk id="26" creationId="{389755AB-5EC4-57AB-5543-662EC5A1E845}"/>
          </ac:spMkLst>
        </pc:spChg>
      </pc:sldChg>
      <pc:sldChg chg="modSp mod">
        <pc:chgData name="Schambach, Jo" userId="e1d2a009-674c-404b-bec1-6e3441cce374" providerId="ADAL" clId="{AE2EF6CB-EDD5-4948-AF60-EEADEAE134F6}" dt="2024-03-12T11:02:36.571" v="6785" actId="113"/>
        <pc:sldMkLst>
          <pc:docMk/>
          <pc:sldMk cId="3077706248" sldId="1384"/>
        </pc:sldMkLst>
        <pc:spChg chg="mod">
          <ac:chgData name="Schambach, Jo" userId="e1d2a009-674c-404b-bec1-6e3441cce374" providerId="ADAL" clId="{AE2EF6CB-EDD5-4948-AF60-EEADEAE134F6}" dt="2024-03-12T11:02:36.571" v="6785" actId="113"/>
          <ac:spMkLst>
            <pc:docMk/>
            <pc:sldMk cId="3077706248" sldId="1384"/>
            <ac:spMk id="15" creationId="{D58AA137-0A95-6F94-6094-4A6657FC8E3D}"/>
          </ac:spMkLst>
        </pc:spChg>
        <pc:spChg chg="mod">
          <ac:chgData name="Schambach, Jo" userId="e1d2a009-674c-404b-bec1-6e3441cce374" providerId="ADAL" clId="{AE2EF6CB-EDD5-4948-AF60-EEADEAE134F6}" dt="2024-03-12T11:01:43.122" v="6781" actId="20577"/>
          <ac:spMkLst>
            <pc:docMk/>
            <pc:sldMk cId="3077706248" sldId="1384"/>
            <ac:spMk id="26" creationId="{389755AB-5EC4-57AB-5543-662EC5A1E845}"/>
          </ac:spMkLst>
        </pc:spChg>
      </pc:sldChg>
      <pc:sldChg chg="modSp mod">
        <pc:chgData name="Schambach, Jo" userId="e1d2a009-674c-404b-bec1-6e3441cce374" providerId="ADAL" clId="{AE2EF6CB-EDD5-4948-AF60-EEADEAE134F6}" dt="2024-03-12T11:02:52.242" v="6787" actId="113"/>
        <pc:sldMkLst>
          <pc:docMk/>
          <pc:sldMk cId="1138131428" sldId="1385"/>
        </pc:sldMkLst>
        <pc:spChg chg="mod">
          <ac:chgData name="Schambach, Jo" userId="e1d2a009-674c-404b-bec1-6e3441cce374" providerId="ADAL" clId="{AE2EF6CB-EDD5-4948-AF60-EEADEAE134F6}" dt="2024-03-12T11:02:44.802" v="6786" actId="113"/>
          <ac:spMkLst>
            <pc:docMk/>
            <pc:sldMk cId="1138131428" sldId="1385"/>
            <ac:spMk id="15" creationId="{D58AA137-0A95-6F94-6094-4A6657FC8E3D}"/>
          </ac:spMkLst>
        </pc:spChg>
        <pc:spChg chg="mod">
          <ac:chgData name="Schambach, Jo" userId="e1d2a009-674c-404b-bec1-6e3441cce374" providerId="ADAL" clId="{AE2EF6CB-EDD5-4948-AF60-EEADEAE134F6}" dt="2024-03-12T11:02:52.242" v="6787" actId="113"/>
          <ac:spMkLst>
            <pc:docMk/>
            <pc:sldMk cId="1138131428" sldId="1385"/>
            <ac:spMk id="16" creationId="{6CAB868E-251C-4E98-0C97-F3E6D82BD472}"/>
          </ac:spMkLst>
        </pc:spChg>
        <pc:spChg chg="mod">
          <ac:chgData name="Schambach, Jo" userId="e1d2a009-674c-404b-bec1-6e3441cce374" providerId="ADAL" clId="{AE2EF6CB-EDD5-4948-AF60-EEADEAE134F6}" dt="2024-03-12T11:01:37.964" v="6780" actId="20577"/>
          <ac:spMkLst>
            <pc:docMk/>
            <pc:sldMk cId="1138131428" sldId="1385"/>
            <ac:spMk id="26" creationId="{389755AB-5EC4-57AB-5543-662EC5A1E845}"/>
          </ac:spMkLst>
        </pc:spChg>
      </pc:sldChg>
      <pc:sldChg chg="modSp mod">
        <pc:chgData name="Schambach, Jo" userId="e1d2a009-674c-404b-bec1-6e3441cce374" providerId="ADAL" clId="{AE2EF6CB-EDD5-4948-AF60-EEADEAE134F6}" dt="2024-03-11T14:01:36.525" v="6251" actId="20577"/>
        <pc:sldMkLst>
          <pc:docMk/>
          <pc:sldMk cId="3238007430" sldId="1386"/>
        </pc:sldMkLst>
        <pc:spChg chg="mod">
          <ac:chgData name="Schambach, Jo" userId="e1d2a009-674c-404b-bec1-6e3441cce374" providerId="ADAL" clId="{AE2EF6CB-EDD5-4948-AF60-EEADEAE134F6}" dt="2024-03-11T14:01:36.525" v="6251" actId="20577"/>
          <ac:spMkLst>
            <pc:docMk/>
            <pc:sldMk cId="3238007430" sldId="1386"/>
            <ac:spMk id="2" creationId="{E0B21676-B83A-C045-6CC2-06FFF7DA32CF}"/>
          </ac:spMkLst>
        </pc:spChg>
      </pc:sldChg>
      <pc:sldChg chg="addSp delSp modSp add mod">
        <pc:chgData name="Schambach, Jo" userId="e1d2a009-674c-404b-bec1-6e3441cce374" providerId="ADAL" clId="{AE2EF6CB-EDD5-4948-AF60-EEADEAE134F6}" dt="2024-03-12T11:31:44.840" v="7215" actId="692"/>
        <pc:sldMkLst>
          <pc:docMk/>
          <pc:sldMk cId="557892292" sldId="1389"/>
        </pc:sldMkLst>
        <pc:spChg chg="mod">
          <ac:chgData name="Schambach, Jo" userId="e1d2a009-674c-404b-bec1-6e3441cce374" providerId="ADAL" clId="{AE2EF6CB-EDD5-4948-AF60-EEADEAE134F6}" dt="2024-03-12T10:52:46.480" v="6598"/>
          <ac:spMkLst>
            <pc:docMk/>
            <pc:sldMk cId="557892292" sldId="1389"/>
            <ac:spMk id="2" creationId="{0E953C15-F898-25EF-D013-BED7D85D9AC5}"/>
          </ac:spMkLst>
        </pc:spChg>
        <pc:spChg chg="del">
          <ac:chgData name="Schambach, Jo" userId="e1d2a009-674c-404b-bec1-6e3441cce374" providerId="ADAL" clId="{AE2EF6CB-EDD5-4948-AF60-EEADEAE134F6}" dt="2024-03-12T10:51:22.395" v="6428" actId="478"/>
          <ac:spMkLst>
            <pc:docMk/>
            <pc:sldMk cId="557892292" sldId="1389"/>
            <ac:spMk id="5" creationId="{34B9BCE1-3623-8BB6-8570-18D6D30ECD72}"/>
          </ac:spMkLst>
        </pc:spChg>
        <pc:spChg chg="add mod">
          <ac:chgData name="Schambach, Jo" userId="e1d2a009-674c-404b-bec1-6e3441cce374" providerId="ADAL" clId="{AE2EF6CB-EDD5-4948-AF60-EEADEAE134F6}" dt="2024-03-12T11:27:59.625" v="7201" actId="14100"/>
          <ac:spMkLst>
            <pc:docMk/>
            <pc:sldMk cId="557892292" sldId="1389"/>
            <ac:spMk id="6" creationId="{8704627D-CD66-2211-468C-3BA03461BC65}"/>
          </ac:spMkLst>
        </pc:spChg>
        <pc:spChg chg="add mod">
          <ac:chgData name="Schambach, Jo" userId="e1d2a009-674c-404b-bec1-6e3441cce374" providerId="ADAL" clId="{AE2EF6CB-EDD5-4948-AF60-EEADEAE134F6}" dt="2024-03-12T10:56:36.154" v="6648" actId="14100"/>
          <ac:spMkLst>
            <pc:docMk/>
            <pc:sldMk cId="557892292" sldId="1389"/>
            <ac:spMk id="7" creationId="{B016E8C1-9E73-9BF3-F40A-40DD37212E3F}"/>
          </ac:spMkLst>
        </pc:spChg>
        <pc:spChg chg="add mod">
          <ac:chgData name="Schambach, Jo" userId="e1d2a009-674c-404b-bec1-6e3441cce374" providerId="ADAL" clId="{AE2EF6CB-EDD5-4948-AF60-EEADEAE134F6}" dt="2024-03-12T10:55:20.846" v="6637" actId="692"/>
          <ac:spMkLst>
            <pc:docMk/>
            <pc:sldMk cId="557892292" sldId="1389"/>
            <ac:spMk id="9" creationId="{630A771E-1CAA-55E1-7272-D91201F9BD70}"/>
          </ac:spMkLst>
        </pc:spChg>
        <pc:spChg chg="add mod">
          <ac:chgData name="Schambach, Jo" userId="e1d2a009-674c-404b-bec1-6e3441cce374" providerId="ADAL" clId="{AE2EF6CB-EDD5-4948-AF60-EEADEAE134F6}" dt="2024-03-12T11:28:07.184" v="7204" actId="14100"/>
          <ac:spMkLst>
            <pc:docMk/>
            <pc:sldMk cId="557892292" sldId="1389"/>
            <ac:spMk id="10" creationId="{15ABE4C9-375A-BF8E-F42D-D636436C99F0}"/>
          </ac:spMkLst>
        </pc:spChg>
        <pc:picChg chg="mod">
          <ac:chgData name="Schambach, Jo" userId="e1d2a009-674c-404b-bec1-6e3441cce374" providerId="ADAL" clId="{AE2EF6CB-EDD5-4948-AF60-EEADEAE134F6}" dt="2024-03-12T10:56:12.035" v="6642" actId="2085"/>
          <ac:picMkLst>
            <pc:docMk/>
            <pc:sldMk cId="557892292" sldId="1389"/>
            <ac:picMk id="3" creationId="{046D6BC0-A329-ED40-6840-CC4E9F2238BE}"/>
          </ac:picMkLst>
        </pc:picChg>
        <pc:picChg chg="mod modCrop">
          <ac:chgData name="Schambach, Jo" userId="e1d2a009-674c-404b-bec1-6e3441cce374" providerId="ADAL" clId="{AE2EF6CB-EDD5-4948-AF60-EEADEAE134F6}" dt="2024-03-12T10:52:27.556" v="6597" actId="732"/>
          <ac:picMkLst>
            <pc:docMk/>
            <pc:sldMk cId="557892292" sldId="1389"/>
            <ac:picMk id="4" creationId="{D4188ED1-3D1B-276D-5D53-E73FD56659EC}"/>
          </ac:picMkLst>
        </pc:picChg>
        <pc:picChg chg="add mod">
          <ac:chgData name="Schambach, Jo" userId="e1d2a009-674c-404b-bec1-6e3441cce374" providerId="ADAL" clId="{AE2EF6CB-EDD5-4948-AF60-EEADEAE134F6}" dt="2024-03-12T10:55:15.860" v="6636" actId="692"/>
          <ac:picMkLst>
            <pc:docMk/>
            <pc:sldMk cId="557892292" sldId="1389"/>
            <ac:picMk id="8" creationId="{E0A32C67-C31F-FF2C-5F15-5789D135BBE9}"/>
          </ac:picMkLst>
        </pc:picChg>
        <pc:picChg chg="add mod">
          <ac:chgData name="Schambach, Jo" userId="e1d2a009-674c-404b-bec1-6e3441cce374" providerId="ADAL" clId="{AE2EF6CB-EDD5-4948-AF60-EEADEAE134F6}" dt="2024-03-12T11:30:00.224" v="7209" actId="1076"/>
          <ac:picMkLst>
            <pc:docMk/>
            <pc:sldMk cId="557892292" sldId="1389"/>
            <ac:picMk id="12" creationId="{80FCAC1F-2513-0DBC-981D-8F659F7FA527}"/>
          </ac:picMkLst>
        </pc:picChg>
        <pc:picChg chg="add mod">
          <ac:chgData name="Schambach, Jo" userId="e1d2a009-674c-404b-bec1-6e3441cce374" providerId="ADAL" clId="{AE2EF6CB-EDD5-4948-AF60-EEADEAE134F6}" dt="2024-03-12T11:31:44.840" v="7215" actId="692"/>
          <ac:picMkLst>
            <pc:docMk/>
            <pc:sldMk cId="557892292" sldId="1389"/>
            <ac:picMk id="14" creationId="{0A9DC282-7AF8-2A7B-3E6C-47809BC1302B}"/>
          </ac:picMkLst>
        </pc:picChg>
      </pc:sldChg>
      <pc:sldChg chg="modSp add mod">
        <pc:chgData name="Schambach, Jo" userId="e1d2a009-674c-404b-bec1-6e3441cce374" providerId="ADAL" clId="{AE2EF6CB-EDD5-4948-AF60-EEADEAE134F6}" dt="2024-03-12T11:25:22.834" v="7189" actId="12"/>
        <pc:sldMkLst>
          <pc:docMk/>
          <pc:sldMk cId="3324264186" sldId="1390"/>
        </pc:sldMkLst>
        <pc:spChg chg="mod">
          <ac:chgData name="Schambach, Jo" userId="e1d2a009-674c-404b-bec1-6e3441cce374" providerId="ADAL" clId="{AE2EF6CB-EDD5-4948-AF60-EEADEAE134F6}" dt="2024-03-12T11:25:22.834" v="7189" actId="12"/>
          <ac:spMkLst>
            <pc:docMk/>
            <pc:sldMk cId="3324264186" sldId="1390"/>
            <ac:spMk id="5" creationId="{34B9BCE1-3623-8BB6-8570-18D6D30ECD72}"/>
          </ac:spMkLst>
        </pc:spChg>
        <pc:picChg chg="mod modCrop">
          <ac:chgData name="Schambach, Jo" userId="e1d2a009-674c-404b-bec1-6e3441cce374" providerId="ADAL" clId="{AE2EF6CB-EDD5-4948-AF60-EEADEAE134F6}" dt="2024-03-12T11:24:37.443" v="7188" actId="732"/>
          <ac:picMkLst>
            <pc:docMk/>
            <pc:sldMk cId="3324264186" sldId="1390"/>
            <ac:picMk id="4" creationId="{D4188ED1-3D1B-276D-5D53-E73FD56659EC}"/>
          </ac:picMkLst>
        </pc:picChg>
      </pc:sldChg>
      <pc:sldChg chg="addSp modSp add mod">
        <pc:chgData name="Schambach, Jo" userId="e1d2a009-674c-404b-bec1-6e3441cce374" providerId="ADAL" clId="{AE2EF6CB-EDD5-4948-AF60-EEADEAE134F6}" dt="2024-03-12T11:58:49.532" v="7608" actId="14100"/>
        <pc:sldMkLst>
          <pc:docMk/>
          <pc:sldMk cId="942149451" sldId="1391"/>
        </pc:sldMkLst>
        <pc:spChg chg="mod">
          <ac:chgData name="Schambach, Jo" userId="e1d2a009-674c-404b-bec1-6e3441cce374" providerId="ADAL" clId="{AE2EF6CB-EDD5-4948-AF60-EEADEAE134F6}" dt="2024-03-12T11:58:49.532" v="7608" actId="14100"/>
          <ac:spMkLst>
            <pc:docMk/>
            <pc:sldMk cId="942149451" sldId="1391"/>
            <ac:spMk id="2" creationId="{A388B833-F8F6-AB2E-A4BF-C7F2C6D1A480}"/>
          </ac:spMkLst>
        </pc:spChg>
        <pc:spChg chg="mod">
          <ac:chgData name="Schambach, Jo" userId="e1d2a009-674c-404b-bec1-6e3441cce374" providerId="ADAL" clId="{AE2EF6CB-EDD5-4948-AF60-EEADEAE134F6}" dt="2024-03-12T11:54:36.046" v="7455" actId="2085"/>
          <ac:spMkLst>
            <pc:docMk/>
            <pc:sldMk cId="942149451" sldId="1391"/>
            <ac:spMk id="5" creationId="{B3E78150-88F3-87A6-3B54-E79A930C5AFA}"/>
          </ac:spMkLst>
        </pc:spChg>
        <pc:picChg chg="add mod ord">
          <ac:chgData name="Schambach, Jo" userId="e1d2a009-674c-404b-bec1-6e3441cce374" providerId="ADAL" clId="{AE2EF6CB-EDD5-4948-AF60-EEADEAE134F6}" dt="2024-03-12T11:57:57.402" v="7578" actId="167"/>
          <ac:picMkLst>
            <pc:docMk/>
            <pc:sldMk cId="942149451" sldId="1391"/>
            <ac:picMk id="4" creationId="{7FF25E7C-0FE0-964C-D890-45B11B048E0A}"/>
          </ac:picMkLst>
        </pc:picChg>
        <pc:picChg chg="ord">
          <ac:chgData name="Schambach, Jo" userId="e1d2a009-674c-404b-bec1-6e3441cce374" providerId="ADAL" clId="{AE2EF6CB-EDD5-4948-AF60-EEADEAE134F6}" dt="2024-03-12T11:58:04.332" v="7579" actId="167"/>
          <ac:picMkLst>
            <pc:docMk/>
            <pc:sldMk cId="942149451" sldId="1391"/>
            <ac:picMk id="491" creationId="{C1B41017-A64B-72A6-9586-A3F6FB832E4D}"/>
          </ac:picMkLst>
        </pc:picChg>
      </pc:sldChg>
      <pc:sldMasterChg chg="modSp mod modSldLayout">
        <pc:chgData name="Schambach, Jo" userId="e1d2a009-674c-404b-bec1-6e3441cce374" providerId="ADAL" clId="{AE2EF6CB-EDD5-4948-AF60-EEADEAE134F6}" dt="2024-03-08T21:06:18.415" v="21" actId="1035"/>
        <pc:sldMasterMkLst>
          <pc:docMk/>
          <pc:sldMasterMk cId="544521178" sldId="2147483660"/>
        </pc:sldMasterMkLst>
        <pc:spChg chg="mod">
          <ac:chgData name="Schambach, Jo" userId="e1d2a009-674c-404b-bec1-6e3441cce374" providerId="ADAL" clId="{AE2EF6CB-EDD5-4948-AF60-EEADEAE134F6}" dt="2024-03-08T21:05:01.443" v="7" actId="1035"/>
          <ac:spMkLst>
            <pc:docMk/>
            <pc:sldMasterMk cId="544521178" sldId="2147483660"/>
            <ac:spMk id="10" creationId="{E7866077-7D9B-4430-B0C0-7F253295F396}"/>
          </ac:spMkLst>
        </pc:spChg>
        <pc:sldLayoutChg chg="modSp mod">
          <pc:chgData name="Schambach, Jo" userId="e1d2a009-674c-404b-bec1-6e3441cce374" providerId="ADAL" clId="{AE2EF6CB-EDD5-4948-AF60-EEADEAE134F6}" dt="2024-03-08T21:05:40.755" v="13" actId="1036"/>
          <pc:sldLayoutMkLst>
            <pc:docMk/>
            <pc:sldMasterMk cId="544521178" sldId="2147483660"/>
            <pc:sldLayoutMk cId="2695555355" sldId="2147483681"/>
          </pc:sldLayoutMkLst>
          <pc:spChg chg="mod">
            <ac:chgData name="Schambach, Jo" userId="e1d2a009-674c-404b-bec1-6e3441cce374" providerId="ADAL" clId="{AE2EF6CB-EDD5-4948-AF60-EEADEAE134F6}" dt="2024-03-08T21:05:40.755" v="13" actId="1036"/>
            <ac:spMkLst>
              <pc:docMk/>
              <pc:sldMasterMk cId="544521178" sldId="2147483660"/>
              <pc:sldLayoutMk cId="2695555355" sldId="2147483681"/>
              <ac:spMk id="2" creationId="{37E601E0-56E9-DDEA-8450-036620793ECE}"/>
            </ac:spMkLst>
          </pc:spChg>
        </pc:sldLayoutChg>
        <pc:sldLayoutChg chg="modSp mod">
          <pc:chgData name="Schambach, Jo" userId="e1d2a009-674c-404b-bec1-6e3441cce374" providerId="ADAL" clId="{AE2EF6CB-EDD5-4948-AF60-EEADEAE134F6}" dt="2024-03-08T21:06:18.415" v="21" actId="1035"/>
          <pc:sldLayoutMkLst>
            <pc:docMk/>
            <pc:sldMasterMk cId="544521178" sldId="2147483660"/>
            <pc:sldLayoutMk cId="1193633300" sldId="2147483699"/>
          </pc:sldLayoutMkLst>
          <pc:spChg chg="mod">
            <ac:chgData name="Schambach, Jo" userId="e1d2a009-674c-404b-bec1-6e3441cce374" providerId="ADAL" clId="{AE2EF6CB-EDD5-4948-AF60-EEADEAE134F6}" dt="2024-03-08T21:06:18.415" v="21" actId="1035"/>
            <ac:spMkLst>
              <pc:docMk/>
              <pc:sldMasterMk cId="544521178" sldId="2147483660"/>
              <pc:sldLayoutMk cId="1193633300" sldId="2147483699"/>
              <ac:spMk id="3" creationId="{16205F73-77C7-B0F0-5AC5-70E193F51141}"/>
            </ac:spMkLst>
          </pc:spChg>
        </pc:sldLayoutChg>
      </pc:sldMasterChg>
    </pc:docChg>
  </pc:docChgLst>
  <pc:docChgLst>
    <pc:chgData name="Schambach, Jo" userId="e1d2a009-674c-404b-bec1-6e3441cce374" providerId="ADAL" clId="{ABE22C29-8F20-425C-B3C0-04EF5E40111F}"/>
    <pc:docChg chg="custSel modSld">
      <pc:chgData name="Schambach, Jo" userId="e1d2a009-674c-404b-bec1-6e3441cce374" providerId="ADAL" clId="{ABE22C29-8F20-425C-B3C0-04EF5E40111F}" dt="2024-03-12T14:40:37.559" v="681" actId="20577"/>
      <pc:docMkLst>
        <pc:docMk/>
      </pc:docMkLst>
      <pc:sldChg chg="modSp mod">
        <pc:chgData name="Schambach, Jo" userId="e1d2a009-674c-404b-bec1-6e3441cce374" providerId="ADAL" clId="{ABE22C29-8F20-425C-B3C0-04EF5E40111F}" dt="2024-03-12T14:20:14.298" v="28" actId="20577"/>
        <pc:sldMkLst>
          <pc:docMk/>
          <pc:sldMk cId="256614049" sldId="565"/>
        </pc:sldMkLst>
        <pc:spChg chg="mod">
          <ac:chgData name="Schambach, Jo" userId="e1d2a009-674c-404b-bec1-6e3441cce374" providerId="ADAL" clId="{ABE22C29-8F20-425C-B3C0-04EF5E40111F}" dt="2024-03-12T14:20:14.298" v="28" actId="20577"/>
          <ac:spMkLst>
            <pc:docMk/>
            <pc:sldMk cId="256614049" sldId="565"/>
            <ac:spMk id="56" creationId="{DACCA527-DA72-5BB8-9E13-AB246D773EE7}"/>
          </ac:spMkLst>
        </pc:spChg>
      </pc:sldChg>
      <pc:sldChg chg="modSp mod modNotesTx">
        <pc:chgData name="Schambach, Jo" userId="e1d2a009-674c-404b-bec1-6e3441cce374" providerId="ADAL" clId="{ABE22C29-8F20-425C-B3C0-04EF5E40111F}" dt="2024-03-12T14:40:37.559" v="681" actId="20577"/>
        <pc:sldMkLst>
          <pc:docMk/>
          <pc:sldMk cId="2775148567" sldId="573"/>
        </pc:sldMkLst>
        <pc:spChg chg="mod">
          <ac:chgData name="Schambach, Jo" userId="e1d2a009-674c-404b-bec1-6e3441cce374" providerId="ADAL" clId="{ABE22C29-8F20-425C-B3C0-04EF5E40111F}" dt="2024-03-12T14:40:37.559" v="681" actId="20577"/>
          <ac:spMkLst>
            <pc:docMk/>
            <pc:sldMk cId="2775148567" sldId="573"/>
            <ac:spMk id="4" creationId="{301A62A2-2900-6B35-0E69-1BC4044FD237}"/>
          </ac:spMkLst>
        </pc:spChg>
      </pc:sldChg>
      <pc:sldChg chg="modSp mod modNotesTx">
        <pc:chgData name="Schambach, Jo" userId="e1d2a009-674c-404b-bec1-6e3441cce374" providerId="ADAL" clId="{ABE22C29-8F20-425C-B3C0-04EF5E40111F}" dt="2024-03-12T14:29:22.831" v="443" actId="20577"/>
        <pc:sldMkLst>
          <pc:docMk/>
          <pc:sldMk cId="1484974105" sldId="1378"/>
        </pc:sldMkLst>
        <pc:spChg chg="mod">
          <ac:chgData name="Schambach, Jo" userId="e1d2a009-674c-404b-bec1-6e3441cce374" providerId="ADAL" clId="{ABE22C29-8F20-425C-B3C0-04EF5E40111F}" dt="2024-03-12T14:28:39.457" v="442" actId="20577"/>
          <ac:spMkLst>
            <pc:docMk/>
            <pc:sldMk cId="1484974105" sldId="1378"/>
            <ac:spMk id="3" creationId="{97EDC03F-6975-BEB6-89CD-E9F55150AD0C}"/>
          </ac:spMkLst>
        </pc:spChg>
      </pc:sldChg>
      <pc:sldChg chg="modSp mod">
        <pc:chgData name="Schambach, Jo" userId="e1d2a009-674c-404b-bec1-6e3441cce374" providerId="ADAL" clId="{ABE22C29-8F20-425C-B3C0-04EF5E40111F}" dt="2024-03-12T14:21:16.954" v="29" actId="113"/>
        <pc:sldMkLst>
          <pc:docMk/>
          <pc:sldMk cId="2348368058" sldId="1388"/>
        </pc:sldMkLst>
        <pc:spChg chg="mod">
          <ac:chgData name="Schambach, Jo" userId="e1d2a009-674c-404b-bec1-6e3441cce374" providerId="ADAL" clId="{ABE22C29-8F20-425C-B3C0-04EF5E40111F}" dt="2024-03-12T14:21:16.954" v="29" actId="113"/>
          <ac:spMkLst>
            <pc:docMk/>
            <pc:sldMk cId="2348368058" sldId="1388"/>
            <ac:spMk id="342" creationId="{5FBE77D0-D8F6-B78C-92BA-66930DF0567D}"/>
          </ac:spMkLst>
        </pc:spChg>
      </pc:sldChg>
    </pc:docChg>
  </pc:docChgLst>
  <pc:docChgLst>
    <pc:chgData name="Schambach, Jo" userId="e1d2a009-674c-404b-bec1-6e3441cce374" providerId="ADAL" clId="{EBCC40BB-B5D3-4E29-BDBF-3B0F484DCFF7}"/>
    <pc:docChg chg="undo custSel addSld delSld modSld sldOrd modMainMaster">
      <pc:chgData name="Schambach, Jo" userId="e1d2a009-674c-404b-bec1-6e3441cce374" providerId="ADAL" clId="{EBCC40BB-B5D3-4E29-BDBF-3B0F484DCFF7}" dt="2024-03-10T23:50:24.086" v="6515"/>
      <pc:docMkLst>
        <pc:docMk/>
      </pc:docMkLst>
      <pc:sldChg chg="add">
        <pc:chgData name="Schambach, Jo" userId="e1d2a009-674c-404b-bec1-6e3441cce374" providerId="ADAL" clId="{EBCC40BB-B5D3-4E29-BDBF-3B0F484DCFF7}" dt="2024-03-10T21:38:11.752" v="4018"/>
        <pc:sldMkLst>
          <pc:docMk/>
          <pc:sldMk cId="2647765847" sldId="278"/>
        </pc:sldMkLst>
      </pc:sldChg>
      <pc:sldChg chg="add">
        <pc:chgData name="Schambach, Jo" userId="e1d2a009-674c-404b-bec1-6e3441cce374" providerId="ADAL" clId="{EBCC40BB-B5D3-4E29-BDBF-3B0F484DCFF7}" dt="2024-03-10T21:40:11.436" v="4025"/>
        <pc:sldMkLst>
          <pc:docMk/>
          <pc:sldMk cId="2654019907" sldId="279"/>
        </pc:sldMkLst>
      </pc:sldChg>
      <pc:sldChg chg="modAnim">
        <pc:chgData name="Schambach, Jo" userId="e1d2a009-674c-404b-bec1-6e3441cce374" providerId="ADAL" clId="{EBCC40BB-B5D3-4E29-BDBF-3B0F484DCFF7}" dt="2024-03-10T23:01:42.510" v="5239"/>
        <pc:sldMkLst>
          <pc:docMk/>
          <pc:sldMk cId="1070150084" sldId="287"/>
        </pc:sldMkLst>
      </pc:sldChg>
      <pc:sldChg chg="modSp mod">
        <pc:chgData name="Schambach, Jo" userId="e1d2a009-674c-404b-bec1-6e3441cce374" providerId="ADAL" clId="{EBCC40BB-B5D3-4E29-BDBF-3B0F484DCFF7}" dt="2024-03-10T21:51:36.128" v="4796" actId="20577"/>
        <pc:sldMkLst>
          <pc:docMk/>
          <pc:sldMk cId="622495484" sldId="335"/>
        </pc:sldMkLst>
        <pc:spChg chg="mod">
          <ac:chgData name="Schambach, Jo" userId="e1d2a009-674c-404b-bec1-6e3441cce374" providerId="ADAL" clId="{EBCC40BB-B5D3-4E29-BDBF-3B0F484DCFF7}" dt="2024-03-10T21:51:36.128" v="4796" actId="20577"/>
          <ac:spMkLst>
            <pc:docMk/>
            <pc:sldMk cId="622495484" sldId="335"/>
            <ac:spMk id="2" creationId="{E1639789-231B-0304-92A4-BE07F30A6C01}"/>
          </ac:spMkLst>
        </pc:spChg>
      </pc:sldChg>
      <pc:sldChg chg="del">
        <pc:chgData name="Schambach, Jo" userId="e1d2a009-674c-404b-bec1-6e3441cce374" providerId="ADAL" clId="{EBCC40BB-B5D3-4E29-BDBF-3B0F484DCFF7}" dt="2024-03-10T21:37:31.729" v="4016" actId="47"/>
        <pc:sldMkLst>
          <pc:docMk/>
          <pc:sldMk cId="1484553744" sldId="344"/>
        </pc:sldMkLst>
      </pc:sldChg>
      <pc:sldChg chg="del">
        <pc:chgData name="Schambach, Jo" userId="e1d2a009-674c-404b-bec1-6e3441cce374" providerId="ADAL" clId="{EBCC40BB-B5D3-4E29-BDBF-3B0F484DCFF7}" dt="2024-03-10T21:37:33.252" v="4017" actId="47"/>
        <pc:sldMkLst>
          <pc:docMk/>
          <pc:sldMk cId="3548813564" sldId="552"/>
        </pc:sldMkLst>
      </pc:sldChg>
      <pc:sldChg chg="del">
        <pc:chgData name="Schambach, Jo" userId="e1d2a009-674c-404b-bec1-6e3441cce374" providerId="ADAL" clId="{EBCC40BB-B5D3-4E29-BDBF-3B0F484DCFF7}" dt="2024-03-10T21:55:25.609" v="4929" actId="47"/>
        <pc:sldMkLst>
          <pc:docMk/>
          <pc:sldMk cId="218606445" sldId="553"/>
        </pc:sldMkLst>
      </pc:sldChg>
      <pc:sldChg chg="modSp mod">
        <pc:chgData name="Schambach, Jo" userId="e1d2a009-674c-404b-bec1-6e3441cce374" providerId="ADAL" clId="{EBCC40BB-B5D3-4E29-BDBF-3B0F484DCFF7}" dt="2024-03-10T19:48:02.567" v="898" actId="20577"/>
        <pc:sldMkLst>
          <pc:docMk/>
          <pc:sldMk cId="919625672" sldId="558"/>
        </pc:sldMkLst>
        <pc:spChg chg="mod">
          <ac:chgData name="Schambach, Jo" userId="e1d2a009-674c-404b-bec1-6e3441cce374" providerId="ADAL" clId="{EBCC40BB-B5D3-4E29-BDBF-3B0F484DCFF7}" dt="2024-03-10T19:48:02.567" v="898" actId="20577"/>
          <ac:spMkLst>
            <pc:docMk/>
            <pc:sldMk cId="919625672" sldId="558"/>
            <ac:spMk id="5" creationId="{34B9BCE1-3623-8BB6-8570-18D6D30ECD72}"/>
          </ac:spMkLst>
        </pc:spChg>
      </pc:sldChg>
      <pc:sldChg chg="modSp mod">
        <pc:chgData name="Schambach, Jo" userId="e1d2a009-674c-404b-bec1-6e3441cce374" providerId="ADAL" clId="{EBCC40BB-B5D3-4E29-BDBF-3B0F484DCFF7}" dt="2024-03-10T19:51:35.415" v="1085" actId="20577"/>
        <pc:sldMkLst>
          <pc:docMk/>
          <pc:sldMk cId="4079701622" sldId="559"/>
        </pc:sldMkLst>
        <pc:spChg chg="mod">
          <ac:chgData name="Schambach, Jo" userId="e1d2a009-674c-404b-bec1-6e3441cce374" providerId="ADAL" clId="{EBCC40BB-B5D3-4E29-BDBF-3B0F484DCFF7}" dt="2024-03-10T19:51:35.415" v="1085" actId="20577"/>
          <ac:spMkLst>
            <pc:docMk/>
            <pc:sldMk cId="4079701622" sldId="559"/>
            <ac:spMk id="5" creationId="{34B9BCE1-3623-8BB6-8570-18D6D30ECD72}"/>
          </ac:spMkLst>
        </pc:spChg>
      </pc:sldChg>
      <pc:sldChg chg="modSp mod">
        <pc:chgData name="Schambach, Jo" userId="e1d2a009-674c-404b-bec1-6e3441cce374" providerId="ADAL" clId="{EBCC40BB-B5D3-4E29-BDBF-3B0F484DCFF7}" dt="2024-03-10T20:08:20.377" v="1577" actId="20577"/>
        <pc:sldMkLst>
          <pc:docMk/>
          <pc:sldMk cId="256614049" sldId="565"/>
        </pc:sldMkLst>
        <pc:spChg chg="mod">
          <ac:chgData name="Schambach, Jo" userId="e1d2a009-674c-404b-bec1-6e3441cce374" providerId="ADAL" clId="{EBCC40BB-B5D3-4E29-BDBF-3B0F484DCFF7}" dt="2024-03-10T20:08:20.377" v="1577" actId="20577"/>
          <ac:spMkLst>
            <pc:docMk/>
            <pc:sldMk cId="256614049" sldId="565"/>
            <ac:spMk id="56" creationId="{DACCA527-DA72-5BB8-9E13-AB246D773EE7}"/>
          </ac:spMkLst>
        </pc:spChg>
      </pc:sldChg>
      <pc:sldChg chg="addSp delSp modSp new mod">
        <pc:chgData name="Schambach, Jo" userId="e1d2a009-674c-404b-bec1-6e3441cce374" providerId="ADAL" clId="{EBCC40BB-B5D3-4E29-BDBF-3B0F484DCFF7}" dt="2024-03-10T22:42:52.458" v="4950" actId="478"/>
        <pc:sldMkLst>
          <pc:docMk/>
          <pc:sldMk cId="10669648" sldId="566"/>
        </pc:sldMkLst>
        <pc:spChg chg="mod">
          <ac:chgData name="Schambach, Jo" userId="e1d2a009-674c-404b-bec1-6e3441cce374" providerId="ADAL" clId="{EBCC40BB-B5D3-4E29-BDBF-3B0F484DCFF7}" dt="2024-03-10T19:31:08.987" v="83" actId="20577"/>
          <ac:spMkLst>
            <pc:docMk/>
            <pc:sldMk cId="10669648" sldId="566"/>
            <ac:spMk id="2" creationId="{B3145D58-CFF0-FCD1-7C71-5C58FDDD5072}"/>
          </ac:spMkLst>
        </pc:spChg>
        <pc:spChg chg="add mod topLvl">
          <ac:chgData name="Schambach, Jo" userId="e1d2a009-674c-404b-bec1-6e3441cce374" providerId="ADAL" clId="{EBCC40BB-B5D3-4E29-BDBF-3B0F484DCFF7}" dt="2024-03-10T19:33:41.975" v="253" actId="165"/>
          <ac:spMkLst>
            <pc:docMk/>
            <pc:sldMk cId="10669648" sldId="566"/>
            <ac:spMk id="7" creationId="{8DC1ED4B-3A45-DDB8-A8FA-19AB8366644E}"/>
          </ac:spMkLst>
        </pc:spChg>
        <pc:spChg chg="add mod topLvl">
          <ac:chgData name="Schambach, Jo" userId="e1d2a009-674c-404b-bec1-6e3441cce374" providerId="ADAL" clId="{EBCC40BB-B5D3-4E29-BDBF-3B0F484DCFF7}" dt="2024-03-10T19:34:15.899" v="255" actId="165"/>
          <ac:spMkLst>
            <pc:docMk/>
            <pc:sldMk cId="10669648" sldId="566"/>
            <ac:spMk id="8" creationId="{0A9DB44C-59B0-E225-BE88-179DB9028EEE}"/>
          </ac:spMkLst>
        </pc:spChg>
        <pc:spChg chg="add mod">
          <ac:chgData name="Schambach, Jo" userId="e1d2a009-674c-404b-bec1-6e3441cce374" providerId="ADAL" clId="{EBCC40BB-B5D3-4E29-BDBF-3B0F484DCFF7}" dt="2024-03-10T19:30:29.282" v="68" actId="1038"/>
          <ac:spMkLst>
            <pc:docMk/>
            <pc:sldMk cId="10669648" sldId="566"/>
            <ac:spMk id="9" creationId="{F592F7E9-48DC-E8B7-3BB3-EB72AF0EC569}"/>
          </ac:spMkLst>
        </pc:spChg>
        <pc:spChg chg="add mod">
          <ac:chgData name="Schambach, Jo" userId="e1d2a009-674c-404b-bec1-6e3441cce374" providerId="ADAL" clId="{EBCC40BB-B5D3-4E29-BDBF-3B0F484DCFF7}" dt="2024-03-10T19:30:42.178" v="69" actId="1076"/>
          <ac:spMkLst>
            <pc:docMk/>
            <pc:sldMk cId="10669648" sldId="566"/>
            <ac:spMk id="10" creationId="{A8C6E97A-2A74-C267-CD92-1EC428C20252}"/>
          </ac:spMkLst>
        </pc:spChg>
        <pc:spChg chg="add del mod topLvl">
          <ac:chgData name="Schambach, Jo" userId="e1d2a009-674c-404b-bec1-6e3441cce374" providerId="ADAL" clId="{EBCC40BB-B5D3-4E29-BDBF-3B0F484DCFF7}" dt="2024-03-10T22:40:14.352" v="4934" actId="478"/>
          <ac:spMkLst>
            <pc:docMk/>
            <pc:sldMk cId="10669648" sldId="566"/>
            <ac:spMk id="11" creationId="{F30C88DA-E426-AD1A-8596-8DE64846B740}"/>
          </ac:spMkLst>
        </pc:spChg>
        <pc:spChg chg="add mod topLvl">
          <ac:chgData name="Schambach, Jo" userId="e1d2a009-674c-404b-bec1-6e3441cce374" providerId="ADAL" clId="{EBCC40BB-B5D3-4E29-BDBF-3B0F484DCFF7}" dt="2024-03-10T19:34:15.899" v="255" actId="165"/>
          <ac:spMkLst>
            <pc:docMk/>
            <pc:sldMk cId="10669648" sldId="566"/>
            <ac:spMk id="12" creationId="{56DE754B-3D90-14A0-1AFB-536C331C9440}"/>
          </ac:spMkLst>
        </pc:spChg>
        <pc:spChg chg="add mod topLvl">
          <ac:chgData name="Schambach, Jo" userId="e1d2a009-674c-404b-bec1-6e3441cce374" providerId="ADAL" clId="{EBCC40BB-B5D3-4E29-BDBF-3B0F484DCFF7}" dt="2024-03-10T19:34:15.899" v="255" actId="165"/>
          <ac:spMkLst>
            <pc:docMk/>
            <pc:sldMk cId="10669648" sldId="566"/>
            <ac:spMk id="13" creationId="{39DAD586-AB83-56B5-D76C-71DA4DDB128C}"/>
          </ac:spMkLst>
        </pc:spChg>
        <pc:spChg chg="add mod topLvl">
          <ac:chgData name="Schambach, Jo" userId="e1d2a009-674c-404b-bec1-6e3441cce374" providerId="ADAL" clId="{EBCC40BB-B5D3-4E29-BDBF-3B0F484DCFF7}" dt="2024-03-10T19:34:15.899" v="255" actId="165"/>
          <ac:spMkLst>
            <pc:docMk/>
            <pc:sldMk cId="10669648" sldId="566"/>
            <ac:spMk id="14" creationId="{C124BD1A-461A-C675-0D38-97552BB5C096}"/>
          </ac:spMkLst>
        </pc:spChg>
        <pc:spChg chg="add del mod">
          <ac:chgData name="Schambach, Jo" userId="e1d2a009-674c-404b-bec1-6e3441cce374" providerId="ADAL" clId="{EBCC40BB-B5D3-4E29-BDBF-3B0F484DCFF7}" dt="2024-03-10T22:42:46.337" v="4949" actId="478"/>
          <ac:spMkLst>
            <pc:docMk/>
            <pc:sldMk cId="10669648" sldId="566"/>
            <ac:spMk id="15" creationId="{D58AA137-0A95-6F94-6094-4A6657FC8E3D}"/>
          </ac:spMkLst>
        </pc:spChg>
        <pc:spChg chg="add del mod">
          <ac:chgData name="Schambach, Jo" userId="e1d2a009-674c-404b-bec1-6e3441cce374" providerId="ADAL" clId="{EBCC40BB-B5D3-4E29-BDBF-3B0F484DCFF7}" dt="2024-03-10T22:42:52.458" v="4950" actId="478"/>
          <ac:spMkLst>
            <pc:docMk/>
            <pc:sldMk cId="10669648" sldId="566"/>
            <ac:spMk id="16" creationId="{6CAB868E-251C-4E98-0C97-F3E6D82BD472}"/>
          </ac:spMkLst>
        </pc:spChg>
        <pc:spChg chg="add mod topLvl">
          <ac:chgData name="Schambach, Jo" userId="e1d2a009-674c-404b-bec1-6e3441cce374" providerId="ADAL" clId="{EBCC40BB-B5D3-4E29-BDBF-3B0F484DCFF7}" dt="2024-03-10T19:34:15.899" v="255" actId="165"/>
          <ac:spMkLst>
            <pc:docMk/>
            <pc:sldMk cId="10669648" sldId="566"/>
            <ac:spMk id="17" creationId="{B32CC56F-FD74-4AF3-DB75-A56F4333604F}"/>
          </ac:spMkLst>
        </pc:spChg>
        <pc:spChg chg="add del mod">
          <ac:chgData name="Schambach, Jo" userId="e1d2a009-674c-404b-bec1-6e3441cce374" providerId="ADAL" clId="{EBCC40BB-B5D3-4E29-BDBF-3B0F484DCFF7}" dt="2024-03-10T19:28:16.087" v="3" actId="478"/>
          <ac:spMkLst>
            <pc:docMk/>
            <pc:sldMk cId="10669648" sldId="566"/>
            <ac:spMk id="18" creationId="{2B8C3F09-A065-9B6B-353C-785759C40AA7}"/>
          </ac:spMkLst>
        </pc:spChg>
        <pc:spChg chg="add del mod topLvl">
          <ac:chgData name="Schambach, Jo" userId="e1d2a009-674c-404b-bec1-6e3441cce374" providerId="ADAL" clId="{EBCC40BB-B5D3-4E29-BDBF-3B0F484DCFF7}" dt="2024-03-10T22:39:56.918" v="4932" actId="478"/>
          <ac:spMkLst>
            <pc:docMk/>
            <pc:sldMk cId="10669648" sldId="566"/>
            <ac:spMk id="19" creationId="{99FE496E-C777-3226-D41D-E22EE697ACC6}"/>
          </ac:spMkLst>
        </pc:spChg>
        <pc:spChg chg="add del mod topLvl">
          <ac:chgData name="Schambach, Jo" userId="e1d2a009-674c-404b-bec1-6e3441cce374" providerId="ADAL" clId="{EBCC40BB-B5D3-4E29-BDBF-3B0F484DCFF7}" dt="2024-03-10T22:40:02.171" v="4933" actId="478"/>
          <ac:spMkLst>
            <pc:docMk/>
            <pc:sldMk cId="10669648" sldId="566"/>
            <ac:spMk id="20" creationId="{99FE76AB-7E2D-4A67-76B5-F5DB178752D9}"/>
          </ac:spMkLst>
        </pc:spChg>
        <pc:spChg chg="add del mod topLvl">
          <ac:chgData name="Schambach, Jo" userId="e1d2a009-674c-404b-bec1-6e3441cce374" providerId="ADAL" clId="{EBCC40BB-B5D3-4E29-BDBF-3B0F484DCFF7}" dt="2024-03-10T22:40:19.969" v="4935" actId="478"/>
          <ac:spMkLst>
            <pc:docMk/>
            <pc:sldMk cId="10669648" sldId="566"/>
            <ac:spMk id="21" creationId="{7845F96D-9CDE-3695-D6AD-DF977C99569F}"/>
          </ac:spMkLst>
        </pc:spChg>
        <pc:spChg chg="add del mod">
          <ac:chgData name="Schambach, Jo" userId="e1d2a009-674c-404b-bec1-6e3441cce374" providerId="ADAL" clId="{EBCC40BB-B5D3-4E29-BDBF-3B0F484DCFF7}" dt="2024-03-10T19:28:22.794" v="4" actId="478"/>
          <ac:spMkLst>
            <pc:docMk/>
            <pc:sldMk cId="10669648" sldId="566"/>
            <ac:spMk id="22" creationId="{EFF35011-3F8E-DCEF-F136-53C6760254F1}"/>
          </ac:spMkLst>
        </pc:spChg>
        <pc:spChg chg="add del mod">
          <ac:chgData name="Schambach, Jo" userId="e1d2a009-674c-404b-bec1-6e3441cce374" providerId="ADAL" clId="{EBCC40BB-B5D3-4E29-BDBF-3B0F484DCFF7}" dt="2024-03-10T22:40:28.984" v="4936" actId="478"/>
          <ac:spMkLst>
            <pc:docMk/>
            <pc:sldMk cId="10669648" sldId="566"/>
            <ac:spMk id="26" creationId="{389755AB-5EC4-57AB-5543-662EC5A1E845}"/>
          </ac:spMkLst>
        </pc:spChg>
        <pc:grpChg chg="add del mod">
          <ac:chgData name="Schambach, Jo" userId="e1d2a009-674c-404b-bec1-6e3441cce374" providerId="ADAL" clId="{EBCC40BB-B5D3-4E29-BDBF-3B0F484DCFF7}" dt="2024-03-10T19:34:15.899" v="255" actId="165"/>
          <ac:grpSpMkLst>
            <pc:docMk/>
            <pc:sldMk cId="10669648" sldId="566"/>
            <ac:grpSpMk id="23" creationId="{DCA205B0-2825-435E-8625-645913F6E8CE}"/>
          </ac:grpSpMkLst>
        </pc:grpChg>
        <pc:grpChg chg="add del mod">
          <ac:chgData name="Schambach, Jo" userId="e1d2a009-674c-404b-bec1-6e3441cce374" providerId="ADAL" clId="{EBCC40BB-B5D3-4E29-BDBF-3B0F484DCFF7}" dt="2024-03-10T19:33:41.975" v="253" actId="165"/>
          <ac:grpSpMkLst>
            <pc:docMk/>
            <pc:sldMk cId="10669648" sldId="566"/>
            <ac:grpSpMk id="24" creationId="{732FC084-18FB-EB72-72F7-6BA22E554163}"/>
          </ac:grpSpMkLst>
        </pc:grpChg>
        <pc:picChg chg="add mod ord topLvl">
          <ac:chgData name="Schambach, Jo" userId="e1d2a009-674c-404b-bec1-6e3441cce374" providerId="ADAL" clId="{EBCC40BB-B5D3-4E29-BDBF-3B0F484DCFF7}" dt="2024-03-10T19:34:33.551" v="256" actId="167"/>
          <ac:picMkLst>
            <pc:docMk/>
            <pc:sldMk cId="10669648" sldId="566"/>
            <ac:picMk id="3" creationId="{8FB94CF0-DCB3-F8F4-777F-6357DD8C03A5}"/>
          </ac:picMkLst>
        </pc:picChg>
        <pc:picChg chg="add mod topLvl">
          <ac:chgData name="Schambach, Jo" userId="e1d2a009-674c-404b-bec1-6e3441cce374" providerId="ADAL" clId="{EBCC40BB-B5D3-4E29-BDBF-3B0F484DCFF7}" dt="2024-03-10T19:33:41.975" v="253" actId="165"/>
          <ac:picMkLst>
            <pc:docMk/>
            <pc:sldMk cId="10669648" sldId="566"/>
            <ac:picMk id="4" creationId="{07DC8CE7-CFEB-6F57-F8CF-A77B313EAE01}"/>
          </ac:picMkLst>
        </pc:picChg>
        <pc:picChg chg="add mod topLvl">
          <ac:chgData name="Schambach, Jo" userId="e1d2a009-674c-404b-bec1-6e3441cce374" providerId="ADAL" clId="{EBCC40BB-B5D3-4E29-BDBF-3B0F484DCFF7}" dt="2024-03-10T19:34:15.899" v="255" actId="165"/>
          <ac:picMkLst>
            <pc:docMk/>
            <pc:sldMk cId="10669648" sldId="566"/>
            <ac:picMk id="5" creationId="{8254CD0A-A076-7B96-E3CC-2B3942A34D08}"/>
          </ac:picMkLst>
        </pc:picChg>
        <pc:picChg chg="add mod topLvl">
          <ac:chgData name="Schambach, Jo" userId="e1d2a009-674c-404b-bec1-6e3441cce374" providerId="ADAL" clId="{EBCC40BB-B5D3-4E29-BDBF-3B0F484DCFF7}" dt="2024-03-10T19:33:41.975" v="253" actId="165"/>
          <ac:picMkLst>
            <pc:docMk/>
            <pc:sldMk cId="10669648" sldId="566"/>
            <ac:picMk id="6" creationId="{9EF3A409-2566-A2F5-B1C5-B617E1162A95}"/>
          </ac:picMkLst>
        </pc:picChg>
        <pc:picChg chg="add mod">
          <ac:chgData name="Schambach, Jo" userId="e1d2a009-674c-404b-bec1-6e3441cce374" providerId="ADAL" clId="{EBCC40BB-B5D3-4E29-BDBF-3B0F484DCFF7}" dt="2024-03-10T19:31:50.461" v="86" actId="1076"/>
          <ac:picMkLst>
            <pc:docMk/>
            <pc:sldMk cId="10669648" sldId="566"/>
            <ac:picMk id="25" creationId="{B27E72DC-9EC2-5090-A278-4600762D87A7}"/>
          </ac:picMkLst>
        </pc:picChg>
      </pc:sldChg>
      <pc:sldChg chg="addSp modSp new mod">
        <pc:chgData name="Schambach, Jo" userId="e1d2a009-674c-404b-bec1-6e3441cce374" providerId="ADAL" clId="{EBCC40BB-B5D3-4E29-BDBF-3B0F484DCFF7}" dt="2024-03-10T19:42:56.518" v="658" actId="20577"/>
        <pc:sldMkLst>
          <pc:docMk/>
          <pc:sldMk cId="4179445664" sldId="567"/>
        </pc:sldMkLst>
        <pc:spChg chg="mod">
          <ac:chgData name="Schambach, Jo" userId="e1d2a009-674c-404b-bec1-6e3441cce374" providerId="ADAL" clId="{EBCC40BB-B5D3-4E29-BDBF-3B0F484DCFF7}" dt="2024-03-10T19:42:56.518" v="658" actId="20577"/>
          <ac:spMkLst>
            <pc:docMk/>
            <pc:sldMk cId="4179445664" sldId="567"/>
            <ac:spMk id="2" creationId="{9EF165AC-CCC1-8949-A17D-82FEB5C5D4C1}"/>
          </ac:spMkLst>
        </pc:spChg>
        <pc:picChg chg="add mod">
          <ac:chgData name="Schambach, Jo" userId="e1d2a009-674c-404b-bec1-6e3441cce374" providerId="ADAL" clId="{EBCC40BB-B5D3-4E29-BDBF-3B0F484DCFF7}" dt="2024-03-10T19:42:31.203" v="606" actId="14100"/>
          <ac:picMkLst>
            <pc:docMk/>
            <pc:sldMk cId="4179445664" sldId="567"/>
            <ac:picMk id="3" creationId="{B476214C-6430-4258-5AEE-764AD7FAF208}"/>
          </ac:picMkLst>
        </pc:picChg>
        <pc:picChg chg="add mod">
          <ac:chgData name="Schambach, Jo" userId="e1d2a009-674c-404b-bec1-6e3441cce374" providerId="ADAL" clId="{EBCC40BB-B5D3-4E29-BDBF-3B0F484DCFF7}" dt="2024-03-10T19:42:36.453" v="608" actId="14100"/>
          <ac:picMkLst>
            <pc:docMk/>
            <pc:sldMk cId="4179445664" sldId="567"/>
            <ac:picMk id="4" creationId="{DD1CF018-91EA-A152-DEF0-E2F262798379}"/>
          </ac:picMkLst>
        </pc:picChg>
        <pc:picChg chg="add mod">
          <ac:chgData name="Schambach, Jo" userId="e1d2a009-674c-404b-bec1-6e3441cce374" providerId="ADAL" clId="{EBCC40BB-B5D3-4E29-BDBF-3B0F484DCFF7}" dt="2024-03-10T19:42:22.642" v="605" actId="14100"/>
          <ac:picMkLst>
            <pc:docMk/>
            <pc:sldMk cId="4179445664" sldId="567"/>
            <ac:picMk id="5" creationId="{C5FBF91B-09CB-805F-613B-6B6B74809968}"/>
          </ac:picMkLst>
        </pc:picChg>
      </pc:sldChg>
      <pc:sldChg chg="addSp delSp modSp new mod">
        <pc:chgData name="Schambach, Jo" userId="e1d2a009-674c-404b-bec1-6e3441cce374" providerId="ADAL" clId="{EBCC40BB-B5D3-4E29-BDBF-3B0F484DCFF7}" dt="2024-03-10T23:41:11.297" v="6443" actId="20577"/>
        <pc:sldMkLst>
          <pc:docMk/>
          <pc:sldMk cId="3289206949" sldId="568"/>
        </pc:sldMkLst>
        <pc:spChg chg="mod">
          <ac:chgData name="Schambach, Jo" userId="e1d2a009-674c-404b-bec1-6e3441cce374" providerId="ADAL" clId="{EBCC40BB-B5D3-4E29-BDBF-3B0F484DCFF7}" dt="2024-03-10T20:39:03.770" v="2013" actId="20577"/>
          <ac:spMkLst>
            <pc:docMk/>
            <pc:sldMk cId="3289206949" sldId="568"/>
            <ac:spMk id="2" creationId="{5EEFFB1D-16CE-4BB4-8139-8CF3D663A05E}"/>
          </ac:spMkLst>
        </pc:spChg>
        <pc:spChg chg="add mod">
          <ac:chgData name="Schambach, Jo" userId="e1d2a009-674c-404b-bec1-6e3441cce374" providerId="ADAL" clId="{EBCC40BB-B5D3-4E29-BDBF-3B0F484DCFF7}" dt="2024-03-10T23:41:11.297" v="6443" actId="20577"/>
          <ac:spMkLst>
            <pc:docMk/>
            <pc:sldMk cId="3289206949" sldId="568"/>
            <ac:spMk id="3" creationId="{2CF314DB-AB2E-336A-84C4-F55333C485AC}"/>
          </ac:spMkLst>
        </pc:spChg>
        <pc:spChg chg="mod">
          <ac:chgData name="Schambach, Jo" userId="e1d2a009-674c-404b-bec1-6e3441cce374" providerId="ADAL" clId="{EBCC40BB-B5D3-4E29-BDBF-3B0F484DCFF7}" dt="2024-03-10T20:30:24.274" v="1748" actId="207"/>
          <ac:spMkLst>
            <pc:docMk/>
            <pc:sldMk cId="3289206949" sldId="568"/>
            <ac:spMk id="6" creationId="{0D9AA64D-9ED3-8BB5-B2A1-F541A79CDBE7}"/>
          </ac:spMkLst>
        </pc:spChg>
        <pc:spChg chg="mod">
          <ac:chgData name="Schambach, Jo" userId="e1d2a009-674c-404b-bec1-6e3441cce374" providerId="ADAL" clId="{EBCC40BB-B5D3-4E29-BDBF-3B0F484DCFF7}" dt="2024-03-10T20:30:17.960" v="1747" actId="207"/>
          <ac:spMkLst>
            <pc:docMk/>
            <pc:sldMk cId="3289206949" sldId="568"/>
            <ac:spMk id="8" creationId="{4BE20FD0-30F2-191A-74FF-E3D867A6CD02}"/>
          </ac:spMkLst>
        </pc:spChg>
        <pc:spChg chg="mod">
          <ac:chgData name="Schambach, Jo" userId="e1d2a009-674c-404b-bec1-6e3441cce374" providerId="ADAL" clId="{EBCC40BB-B5D3-4E29-BDBF-3B0F484DCFF7}" dt="2024-03-10T20:30:13.099" v="1746" actId="207"/>
          <ac:spMkLst>
            <pc:docMk/>
            <pc:sldMk cId="3289206949" sldId="568"/>
            <ac:spMk id="10" creationId="{458CF36E-DF50-0E59-2F88-F62F7A8AC9F0}"/>
          </ac:spMkLst>
        </pc:spChg>
        <pc:spChg chg="mod">
          <ac:chgData name="Schambach, Jo" userId="e1d2a009-674c-404b-bec1-6e3441cce374" providerId="ADAL" clId="{EBCC40BB-B5D3-4E29-BDBF-3B0F484DCFF7}" dt="2024-03-10T20:30:07.681" v="1745" actId="207"/>
          <ac:spMkLst>
            <pc:docMk/>
            <pc:sldMk cId="3289206949" sldId="568"/>
            <ac:spMk id="12" creationId="{1F72D9E6-2259-FDF1-C8FE-33741D8AC0A5}"/>
          </ac:spMkLst>
        </pc:spChg>
        <pc:spChg chg="mod">
          <ac:chgData name="Schambach, Jo" userId="e1d2a009-674c-404b-bec1-6e3441cce374" providerId="ADAL" clId="{EBCC40BB-B5D3-4E29-BDBF-3B0F484DCFF7}" dt="2024-03-10T23:07:39.505" v="5674" actId="1037"/>
          <ac:spMkLst>
            <pc:docMk/>
            <pc:sldMk cId="3289206949" sldId="568"/>
            <ac:spMk id="14" creationId="{5370A287-AB3D-81B7-798D-9EC88F2F65FD}"/>
          </ac:spMkLst>
        </pc:spChg>
        <pc:spChg chg="mod">
          <ac:chgData name="Schambach, Jo" userId="e1d2a009-674c-404b-bec1-6e3441cce374" providerId="ADAL" clId="{EBCC40BB-B5D3-4E29-BDBF-3B0F484DCFF7}" dt="2024-03-10T23:07:26.330" v="5651" actId="1038"/>
          <ac:spMkLst>
            <pc:docMk/>
            <pc:sldMk cId="3289206949" sldId="568"/>
            <ac:spMk id="23" creationId="{CDB6ABF2-9C3D-7A4E-FFB8-D7A9020194AB}"/>
          </ac:spMkLst>
        </pc:spChg>
        <pc:spChg chg="mod">
          <ac:chgData name="Schambach, Jo" userId="e1d2a009-674c-404b-bec1-6e3441cce374" providerId="ADAL" clId="{EBCC40BB-B5D3-4E29-BDBF-3B0F484DCFF7}" dt="2024-03-10T23:07:10.212" v="5620" actId="1037"/>
          <ac:spMkLst>
            <pc:docMk/>
            <pc:sldMk cId="3289206949" sldId="568"/>
            <ac:spMk id="32" creationId="{F276D6A8-107A-3B17-CAA8-EE8EF7A7DD01}"/>
          </ac:spMkLst>
        </pc:spChg>
        <pc:spChg chg="mod">
          <ac:chgData name="Schambach, Jo" userId="e1d2a009-674c-404b-bec1-6e3441cce374" providerId="ADAL" clId="{EBCC40BB-B5D3-4E29-BDBF-3B0F484DCFF7}" dt="2024-03-10T23:06:52.823" v="5584" actId="1038"/>
          <ac:spMkLst>
            <pc:docMk/>
            <pc:sldMk cId="3289206949" sldId="568"/>
            <ac:spMk id="41" creationId="{8CFFC600-A87D-5470-44A7-B6DB8660278F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66" creationId="{C8E723D0-1960-7AAA-FEFD-8D2A52F017F0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69" creationId="{850042EA-B93F-F1B7-41C9-8FC222F7C054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72" creationId="{4959039B-AB7A-A9FC-B9C6-6D5BBD837226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75" creationId="{03A3D911-C615-9BE2-3AB8-BA0F7BD28EFE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78" creationId="{B4BDED38-CB9E-C698-4469-ED1793C950ED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81" creationId="{B23CDC32-D256-955F-8635-B8E7A2027430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84" creationId="{29D5CE4C-4647-21C6-75F3-4057A1CEA576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87" creationId="{41B788EB-DFAF-438F-F93B-7B26DF4349FD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90" creationId="{EAEC1A5E-A497-649B-F113-50C192832D97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93" creationId="{3E1BA09A-2FCB-719D-5865-7A7FC8F2E5D7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96" creationId="{262CB9E7-7795-A2DD-C965-DDC7295F89F8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99" creationId="{A99674EC-1A4C-D3D7-2019-ECBD9977FA37}"/>
          </ac:spMkLst>
        </pc:spChg>
        <pc:spChg chg="add mod">
          <ac:chgData name="Schambach, Jo" userId="e1d2a009-674c-404b-bec1-6e3441cce374" providerId="ADAL" clId="{EBCC40BB-B5D3-4E29-BDBF-3B0F484DCFF7}" dt="2024-03-10T23:08:21.445" v="5691" actId="1036"/>
          <ac:spMkLst>
            <pc:docMk/>
            <pc:sldMk cId="3289206949" sldId="568"/>
            <ac:spMk id="101" creationId="{2E307614-1D66-6A32-A24C-3BEEB18335AA}"/>
          </ac:spMkLst>
        </pc:spChg>
        <pc:spChg chg="add mod">
          <ac:chgData name="Schambach, Jo" userId="e1d2a009-674c-404b-bec1-6e3441cce374" providerId="ADAL" clId="{EBCC40BB-B5D3-4E29-BDBF-3B0F484DCFF7}" dt="2024-03-10T20:26:52.002" v="1718" actId="207"/>
          <ac:spMkLst>
            <pc:docMk/>
            <pc:sldMk cId="3289206949" sldId="568"/>
            <ac:spMk id="102" creationId="{C994C61F-A53D-C129-0C7E-91CA47F27B6B}"/>
          </ac:spMkLst>
        </pc:spChg>
        <pc:spChg chg="add mod">
          <ac:chgData name="Schambach, Jo" userId="e1d2a009-674c-404b-bec1-6e3441cce374" providerId="ADAL" clId="{EBCC40BB-B5D3-4E29-BDBF-3B0F484DCFF7}" dt="2024-03-10T20:13:13.863" v="1599" actId="1076"/>
          <ac:spMkLst>
            <pc:docMk/>
            <pc:sldMk cId="3289206949" sldId="568"/>
            <ac:spMk id="103" creationId="{B35D6994-B367-C2F5-010E-A9C8FAC14419}"/>
          </ac:spMkLst>
        </pc:spChg>
        <pc:spChg chg="add mod">
          <ac:chgData name="Schambach, Jo" userId="e1d2a009-674c-404b-bec1-6e3441cce374" providerId="ADAL" clId="{EBCC40BB-B5D3-4E29-BDBF-3B0F484DCFF7}" dt="2024-03-10T20:34:43.837" v="1805" actId="1076"/>
          <ac:spMkLst>
            <pc:docMk/>
            <pc:sldMk cId="3289206949" sldId="568"/>
            <ac:spMk id="104" creationId="{E9C3E4C0-500A-A621-B627-E7913D3A759A}"/>
          </ac:spMkLst>
        </pc:spChg>
        <pc:spChg chg="add mod">
          <ac:chgData name="Schambach, Jo" userId="e1d2a009-674c-404b-bec1-6e3441cce374" providerId="ADAL" clId="{EBCC40BB-B5D3-4E29-BDBF-3B0F484DCFF7}" dt="2024-03-10T20:13:13.863" v="1599" actId="1076"/>
          <ac:spMkLst>
            <pc:docMk/>
            <pc:sldMk cId="3289206949" sldId="568"/>
            <ac:spMk id="105" creationId="{15ED4F6F-B688-B4B5-B9D1-05C8E1A914BB}"/>
          </ac:spMkLst>
        </pc:spChg>
        <pc:spChg chg="add mod">
          <ac:chgData name="Schambach, Jo" userId="e1d2a009-674c-404b-bec1-6e3441cce374" providerId="ADAL" clId="{EBCC40BB-B5D3-4E29-BDBF-3B0F484DCFF7}" dt="2024-03-10T23:10:55.409" v="5769" actId="1035"/>
          <ac:spMkLst>
            <pc:docMk/>
            <pc:sldMk cId="3289206949" sldId="568"/>
            <ac:spMk id="106" creationId="{1057EC24-85B2-3981-89B3-E012E9270DC2}"/>
          </ac:spMkLst>
        </pc:spChg>
        <pc:spChg chg="add mod">
          <ac:chgData name="Schambach, Jo" userId="e1d2a009-674c-404b-bec1-6e3441cce374" providerId="ADAL" clId="{EBCC40BB-B5D3-4E29-BDBF-3B0F484DCFF7}" dt="2024-03-10T20:15:03.188" v="1615" actId="1076"/>
          <ac:spMkLst>
            <pc:docMk/>
            <pc:sldMk cId="3289206949" sldId="568"/>
            <ac:spMk id="107" creationId="{2251239D-166A-B5F0-A31D-96C674591D81}"/>
          </ac:spMkLst>
        </pc:spChg>
        <pc:spChg chg="add mod">
          <ac:chgData name="Schambach, Jo" userId="e1d2a009-674c-404b-bec1-6e3441cce374" providerId="ADAL" clId="{EBCC40BB-B5D3-4E29-BDBF-3B0F484DCFF7}" dt="2024-03-10T20:41:04.968" v="2056" actId="1035"/>
          <ac:spMkLst>
            <pc:docMk/>
            <pc:sldMk cId="3289206949" sldId="568"/>
            <ac:spMk id="108" creationId="{93A4FE76-DEB8-F915-929B-C261FF00D4AC}"/>
          </ac:spMkLst>
        </pc:spChg>
        <pc:spChg chg="add mod">
          <ac:chgData name="Schambach, Jo" userId="e1d2a009-674c-404b-bec1-6e3441cce374" providerId="ADAL" clId="{EBCC40BB-B5D3-4E29-BDBF-3B0F484DCFF7}" dt="2024-03-10T23:39:51.119" v="6421" actId="1035"/>
          <ac:spMkLst>
            <pc:docMk/>
            <pc:sldMk cId="3289206949" sldId="568"/>
            <ac:spMk id="109" creationId="{51616FEF-E0A1-380D-36E7-774F9E6E8261}"/>
          </ac:spMkLst>
        </pc:spChg>
        <pc:spChg chg="mod">
          <ac:chgData name="Schambach, Jo" userId="e1d2a009-674c-404b-bec1-6e3441cce374" providerId="ADAL" clId="{EBCC40BB-B5D3-4E29-BDBF-3B0F484DCFF7}" dt="2024-03-10T20:27:49.923" v="1724" actId="207"/>
          <ac:spMkLst>
            <pc:docMk/>
            <pc:sldMk cId="3289206949" sldId="568"/>
            <ac:spMk id="112" creationId="{D12776CC-E6DE-5E25-D534-0CCB7304DD98}"/>
          </ac:spMkLst>
        </pc:spChg>
        <pc:spChg chg="mod">
          <ac:chgData name="Schambach, Jo" userId="e1d2a009-674c-404b-bec1-6e3441cce374" providerId="ADAL" clId="{EBCC40BB-B5D3-4E29-BDBF-3B0F484DCFF7}" dt="2024-03-10T20:27:41.258" v="1723" actId="207"/>
          <ac:spMkLst>
            <pc:docMk/>
            <pc:sldMk cId="3289206949" sldId="568"/>
            <ac:spMk id="114" creationId="{BE3CBAD9-00CB-EB39-5AD5-31094B01C0A6}"/>
          </ac:spMkLst>
        </pc:spChg>
        <pc:spChg chg="mod">
          <ac:chgData name="Schambach, Jo" userId="e1d2a009-674c-404b-bec1-6e3441cce374" providerId="ADAL" clId="{EBCC40BB-B5D3-4E29-BDBF-3B0F484DCFF7}" dt="2024-03-10T20:27:23.788" v="1722" actId="207"/>
          <ac:spMkLst>
            <pc:docMk/>
            <pc:sldMk cId="3289206949" sldId="568"/>
            <ac:spMk id="116" creationId="{17E8499B-187F-863D-49A7-75CD572251E8}"/>
          </ac:spMkLst>
        </pc:spChg>
        <pc:spChg chg="mod ord">
          <ac:chgData name="Schambach, Jo" userId="e1d2a009-674c-404b-bec1-6e3441cce374" providerId="ADAL" clId="{EBCC40BB-B5D3-4E29-BDBF-3B0F484DCFF7}" dt="2024-03-10T20:27:14.684" v="1721" actId="207"/>
          <ac:spMkLst>
            <pc:docMk/>
            <pc:sldMk cId="3289206949" sldId="568"/>
            <ac:spMk id="118" creationId="{9D128F69-134E-B2D7-4601-7FBF4410BDFA}"/>
          </ac:spMkLst>
        </pc:spChg>
        <pc:spChg chg="mod">
          <ac:chgData name="Schambach, Jo" userId="e1d2a009-674c-404b-bec1-6e3441cce374" providerId="ADAL" clId="{EBCC40BB-B5D3-4E29-BDBF-3B0F484DCFF7}" dt="2024-03-10T23:03:43.948" v="5270" actId="1037"/>
          <ac:spMkLst>
            <pc:docMk/>
            <pc:sldMk cId="3289206949" sldId="568"/>
            <ac:spMk id="120" creationId="{4765BB88-66C9-1306-6759-DCAA33E66CAC}"/>
          </ac:spMkLst>
        </pc:spChg>
        <pc:spChg chg="mod">
          <ac:chgData name="Schambach, Jo" userId="e1d2a009-674c-404b-bec1-6e3441cce374" providerId="ADAL" clId="{EBCC40BB-B5D3-4E29-BDBF-3B0F484DCFF7}" dt="2024-03-10T23:04:10.260" v="5325" actId="1038"/>
          <ac:spMkLst>
            <pc:docMk/>
            <pc:sldMk cId="3289206949" sldId="568"/>
            <ac:spMk id="129" creationId="{F489D36D-C883-369B-A79C-6DDC9130CB06}"/>
          </ac:spMkLst>
        </pc:spChg>
        <pc:spChg chg="mod">
          <ac:chgData name="Schambach, Jo" userId="e1d2a009-674c-404b-bec1-6e3441cce374" providerId="ADAL" clId="{EBCC40BB-B5D3-4E29-BDBF-3B0F484DCFF7}" dt="2024-03-10T23:04:34.711" v="5380" actId="1038"/>
          <ac:spMkLst>
            <pc:docMk/>
            <pc:sldMk cId="3289206949" sldId="568"/>
            <ac:spMk id="138" creationId="{6404E4ED-FB40-6F68-1D2B-75A5ABF0AF96}"/>
          </ac:spMkLst>
        </pc:spChg>
        <pc:spChg chg="mod">
          <ac:chgData name="Schambach, Jo" userId="e1d2a009-674c-404b-bec1-6e3441cce374" providerId="ADAL" clId="{EBCC40BB-B5D3-4E29-BDBF-3B0F484DCFF7}" dt="2024-03-10T23:05:03.668" v="5434" actId="1038"/>
          <ac:spMkLst>
            <pc:docMk/>
            <pc:sldMk cId="3289206949" sldId="568"/>
            <ac:spMk id="147" creationId="{75D8A2CF-4744-8980-5C21-E7622EC97E7C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172" creationId="{C952FF32-51CB-18DA-4006-98A1D0AF7E55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175" creationId="{4FB6429B-A328-51FF-1757-F757ED2EC784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178" creationId="{DC1974EA-5187-A7E3-DE48-07A6F30212BE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181" creationId="{5309A05F-5F56-64F1-4C73-C59DF1F0653F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184" creationId="{E086FB22-CE62-EED0-2F5C-0217011F6AE7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187" creationId="{7787C8F7-C7F4-BDEC-177A-D6647AEAF5E9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190" creationId="{0056B011-C85C-E6C1-6770-F8EB08CAD67C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193" creationId="{768F3F04-EB39-A394-A3CA-27F3A9C0B758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196" creationId="{BFF1E467-BD6B-4F24-264F-7558FE132E37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199" creationId="{0932DC39-5280-0304-A2AB-AEBB8381D6D8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02" creationId="{DF597879-7A7F-C221-CBF8-896BAFD56966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05" creationId="{7D554D6E-C477-350C-8645-067F48A4D5CC}"/>
          </ac:spMkLst>
        </pc:spChg>
        <pc:spChg chg="mod">
          <ac:chgData name="Schambach, Jo" userId="e1d2a009-674c-404b-bec1-6e3441cce374" providerId="ADAL" clId="{EBCC40BB-B5D3-4E29-BDBF-3B0F484DCFF7}" dt="2024-03-10T20:29:00.548" v="1734" actId="207"/>
          <ac:spMkLst>
            <pc:docMk/>
            <pc:sldMk cId="3289206949" sldId="568"/>
            <ac:spMk id="209" creationId="{C5C18631-CA39-8BEA-F815-9209D87E508D}"/>
          </ac:spMkLst>
        </pc:spChg>
        <pc:spChg chg="mod">
          <ac:chgData name="Schambach, Jo" userId="e1d2a009-674c-404b-bec1-6e3441cce374" providerId="ADAL" clId="{EBCC40BB-B5D3-4E29-BDBF-3B0F484DCFF7}" dt="2024-03-10T20:28:41.977" v="1731" actId="207"/>
          <ac:spMkLst>
            <pc:docMk/>
            <pc:sldMk cId="3289206949" sldId="568"/>
            <ac:spMk id="211" creationId="{E85D5996-2134-E7EE-0D17-26F3F1406E1F}"/>
          </ac:spMkLst>
        </pc:spChg>
        <pc:spChg chg="mod">
          <ac:chgData name="Schambach, Jo" userId="e1d2a009-674c-404b-bec1-6e3441cce374" providerId="ADAL" clId="{EBCC40BB-B5D3-4E29-BDBF-3B0F484DCFF7}" dt="2024-03-10T20:28:36.238" v="1730" actId="207"/>
          <ac:spMkLst>
            <pc:docMk/>
            <pc:sldMk cId="3289206949" sldId="568"/>
            <ac:spMk id="213" creationId="{A69DEB32-82DC-DBBF-F6B3-1CACE37E4804}"/>
          </ac:spMkLst>
        </pc:spChg>
        <pc:spChg chg="mod">
          <ac:chgData name="Schambach, Jo" userId="e1d2a009-674c-404b-bec1-6e3441cce374" providerId="ADAL" clId="{EBCC40BB-B5D3-4E29-BDBF-3B0F484DCFF7}" dt="2024-03-10T20:28:30.692" v="1729" actId="207"/>
          <ac:spMkLst>
            <pc:docMk/>
            <pc:sldMk cId="3289206949" sldId="568"/>
            <ac:spMk id="215" creationId="{1E6B26C9-1A4E-7420-BAC4-907A788F0CAC}"/>
          </ac:spMkLst>
        </pc:spChg>
        <pc:spChg chg="mod">
          <ac:chgData name="Schambach, Jo" userId="e1d2a009-674c-404b-bec1-6e3441cce374" providerId="ADAL" clId="{EBCC40BB-B5D3-4E29-BDBF-3B0F484DCFF7}" dt="2024-03-10T23:06:24.307" v="5558" actId="1037"/>
          <ac:spMkLst>
            <pc:docMk/>
            <pc:sldMk cId="3289206949" sldId="568"/>
            <ac:spMk id="217" creationId="{D59E2950-336F-02E8-3ABC-42C136A73CC9}"/>
          </ac:spMkLst>
        </pc:spChg>
        <pc:spChg chg="mod">
          <ac:chgData name="Schambach, Jo" userId="e1d2a009-674c-404b-bec1-6e3441cce374" providerId="ADAL" clId="{EBCC40BB-B5D3-4E29-BDBF-3B0F484DCFF7}" dt="2024-03-10T23:06:07.576" v="5531" actId="1037"/>
          <ac:spMkLst>
            <pc:docMk/>
            <pc:sldMk cId="3289206949" sldId="568"/>
            <ac:spMk id="226" creationId="{01C40B22-01A0-0D15-2D70-20ECFA92B730}"/>
          </ac:spMkLst>
        </pc:spChg>
        <pc:spChg chg="mod">
          <ac:chgData name="Schambach, Jo" userId="e1d2a009-674c-404b-bec1-6e3441cce374" providerId="ADAL" clId="{EBCC40BB-B5D3-4E29-BDBF-3B0F484DCFF7}" dt="2024-03-10T23:05:46.628" v="5492" actId="1037"/>
          <ac:spMkLst>
            <pc:docMk/>
            <pc:sldMk cId="3289206949" sldId="568"/>
            <ac:spMk id="235" creationId="{37C7FF34-7338-D6E1-1025-46E092E9B375}"/>
          </ac:spMkLst>
        </pc:spChg>
        <pc:spChg chg="mod">
          <ac:chgData name="Schambach, Jo" userId="e1d2a009-674c-404b-bec1-6e3441cce374" providerId="ADAL" clId="{EBCC40BB-B5D3-4E29-BDBF-3B0F484DCFF7}" dt="2024-03-10T23:05:32.143" v="5470" actId="1038"/>
          <ac:spMkLst>
            <pc:docMk/>
            <pc:sldMk cId="3289206949" sldId="568"/>
            <ac:spMk id="244" creationId="{FC43D7B4-51B1-A77C-F56B-D08D2E876B94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69" creationId="{59D48DDB-B55C-8004-B5C9-55FEF6BAD38F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72" creationId="{268BC23B-07A2-5E03-2960-C9788263357C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75" creationId="{798B8C0E-A69E-F647-E556-47F765F1417A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78" creationId="{97AB9A1D-9CD2-B795-89C3-B559B00F47B6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81" creationId="{7A7C7748-1EAF-D841-AC2E-92A205ECE3BF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84" creationId="{826273A0-003A-B04D-2FCD-880246815430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87" creationId="{69A78568-9A71-8738-E00A-810DC85AC653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90" creationId="{DFE09B50-8BA4-4861-E85B-AC6C2CE72DA6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93" creationId="{A52D18EA-9F47-8FC3-E77E-32CEFE3F7059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96" creationId="{C99F7F74-A98F-551D-8950-BE9F4D797419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299" creationId="{61AF8426-7A40-55B5-F08D-04D7E4E88B4C}"/>
          </ac:spMkLst>
        </pc:spChg>
        <pc:spChg chg="mod">
          <ac:chgData name="Schambach, Jo" userId="e1d2a009-674c-404b-bec1-6e3441cce374" providerId="ADAL" clId="{EBCC40BB-B5D3-4E29-BDBF-3B0F484DCFF7}" dt="2024-03-10T20:26:30.365" v="1717" actId="692"/>
          <ac:spMkLst>
            <pc:docMk/>
            <pc:sldMk cId="3289206949" sldId="568"/>
            <ac:spMk id="302" creationId="{2788391E-3CA1-4F24-2AF8-CC990CE60B83}"/>
          </ac:spMkLst>
        </pc:spChg>
        <pc:spChg chg="add mod">
          <ac:chgData name="Schambach, Jo" userId="e1d2a009-674c-404b-bec1-6e3441cce374" providerId="ADAL" clId="{EBCC40BB-B5D3-4E29-BDBF-3B0F484DCFF7}" dt="2024-03-10T20:09:56.245" v="1578"/>
          <ac:spMkLst>
            <pc:docMk/>
            <pc:sldMk cId="3289206949" sldId="568"/>
            <ac:spMk id="307" creationId="{832480A8-BE45-00A4-FD70-3BEBF020FA85}"/>
          </ac:spMkLst>
        </pc:spChg>
        <pc:spChg chg="add mod">
          <ac:chgData name="Schambach, Jo" userId="e1d2a009-674c-404b-bec1-6e3441cce374" providerId="ADAL" clId="{EBCC40BB-B5D3-4E29-BDBF-3B0F484DCFF7}" dt="2024-03-10T23:08:36.974" v="5698" actId="688"/>
          <ac:spMkLst>
            <pc:docMk/>
            <pc:sldMk cId="3289206949" sldId="568"/>
            <ac:spMk id="308" creationId="{0E8F3F22-C0AC-658F-C23B-A8FBE97BB5B5}"/>
          </ac:spMkLst>
        </pc:spChg>
        <pc:spChg chg="add mod">
          <ac:chgData name="Schambach, Jo" userId="e1d2a009-674c-404b-bec1-6e3441cce374" providerId="ADAL" clId="{EBCC40BB-B5D3-4E29-BDBF-3B0F484DCFF7}" dt="2024-03-10T23:08:56.272" v="5716" actId="1036"/>
          <ac:spMkLst>
            <pc:docMk/>
            <pc:sldMk cId="3289206949" sldId="568"/>
            <ac:spMk id="309" creationId="{6054B65B-4C0D-6929-967F-C479823C01C1}"/>
          </ac:spMkLst>
        </pc:spChg>
        <pc:spChg chg="add mod">
          <ac:chgData name="Schambach, Jo" userId="e1d2a009-674c-404b-bec1-6e3441cce374" providerId="ADAL" clId="{EBCC40BB-B5D3-4E29-BDBF-3B0F484DCFF7}" dt="2024-03-10T23:10:10.709" v="5756" actId="1037"/>
          <ac:spMkLst>
            <pc:docMk/>
            <pc:sldMk cId="3289206949" sldId="568"/>
            <ac:spMk id="310" creationId="{13D098FE-C2A9-F7BB-378D-9579764AA5A1}"/>
          </ac:spMkLst>
        </pc:spChg>
        <pc:spChg chg="add mod">
          <ac:chgData name="Schambach, Jo" userId="e1d2a009-674c-404b-bec1-6e3441cce374" providerId="ADAL" clId="{EBCC40BB-B5D3-4E29-BDBF-3B0F484DCFF7}" dt="2024-03-10T23:21:13.015" v="6163" actId="1035"/>
          <ac:spMkLst>
            <pc:docMk/>
            <pc:sldMk cId="3289206949" sldId="568"/>
            <ac:spMk id="313" creationId="{86230BAA-9CDF-FEF5-94BB-81E5FBCF7151}"/>
          </ac:spMkLst>
        </pc:spChg>
        <pc:spChg chg="add del">
          <ac:chgData name="Schambach, Jo" userId="e1d2a009-674c-404b-bec1-6e3441cce374" providerId="ADAL" clId="{EBCC40BB-B5D3-4E29-BDBF-3B0F484DCFF7}" dt="2024-03-10T20:32:15.316" v="1759" actId="478"/>
          <ac:spMkLst>
            <pc:docMk/>
            <pc:sldMk cId="3289206949" sldId="568"/>
            <ac:spMk id="338" creationId="{F5D45CEE-6ADC-522B-8020-1CB88E95B068}"/>
          </ac:spMkLst>
        </pc:spChg>
        <pc:spChg chg="add mod">
          <ac:chgData name="Schambach, Jo" userId="e1d2a009-674c-404b-bec1-6e3441cce374" providerId="ADAL" clId="{EBCC40BB-B5D3-4E29-BDBF-3B0F484DCFF7}" dt="2024-03-10T20:33:03.355" v="1776" actId="1038"/>
          <ac:spMkLst>
            <pc:docMk/>
            <pc:sldMk cId="3289206949" sldId="568"/>
            <ac:spMk id="339" creationId="{94760D05-60F7-F8F3-2B00-AF530D75F7D1}"/>
          </ac:spMkLst>
        </pc:spChg>
        <pc:spChg chg="add mod">
          <ac:chgData name="Schambach, Jo" userId="e1d2a009-674c-404b-bec1-6e3441cce374" providerId="ADAL" clId="{EBCC40BB-B5D3-4E29-BDBF-3B0F484DCFF7}" dt="2024-03-10T23:21:13.015" v="6163" actId="1035"/>
          <ac:spMkLst>
            <pc:docMk/>
            <pc:sldMk cId="3289206949" sldId="568"/>
            <ac:spMk id="340" creationId="{DA842633-E89E-90EE-18DA-031DE8458C2E}"/>
          </ac:spMkLst>
        </pc:spChg>
        <pc:spChg chg="add mod">
          <ac:chgData name="Schambach, Jo" userId="e1d2a009-674c-404b-bec1-6e3441cce374" providerId="ADAL" clId="{EBCC40BB-B5D3-4E29-BDBF-3B0F484DCFF7}" dt="2024-03-10T23:21:13.015" v="6163" actId="1035"/>
          <ac:spMkLst>
            <pc:docMk/>
            <pc:sldMk cId="3289206949" sldId="568"/>
            <ac:spMk id="341" creationId="{7C7DD78B-EB74-BA01-62BC-9933EF2D5187}"/>
          </ac:spMkLst>
        </pc:spChg>
        <pc:spChg chg="add mod">
          <ac:chgData name="Schambach, Jo" userId="e1d2a009-674c-404b-bec1-6e3441cce374" providerId="ADAL" clId="{EBCC40BB-B5D3-4E29-BDBF-3B0F484DCFF7}" dt="2024-03-10T20:40:02.654" v="2019" actId="1036"/>
          <ac:spMkLst>
            <pc:docMk/>
            <pc:sldMk cId="3289206949" sldId="568"/>
            <ac:spMk id="342" creationId="{5FBE77D0-D8F6-B78C-92BA-66930DF0567D}"/>
          </ac:spMkLst>
        </pc:spChg>
        <pc:spChg chg="add mod">
          <ac:chgData name="Schambach, Jo" userId="e1d2a009-674c-404b-bec1-6e3441cce374" providerId="ADAL" clId="{EBCC40BB-B5D3-4E29-BDBF-3B0F484DCFF7}" dt="2024-03-10T23:38:37.167" v="6404" actId="1035"/>
          <ac:spMkLst>
            <pc:docMk/>
            <pc:sldMk cId="3289206949" sldId="568"/>
            <ac:spMk id="368" creationId="{D1F83206-237E-D307-E358-B6148FB0D24E}"/>
          </ac:spMkLst>
        </pc:spChg>
        <pc:spChg chg="add mod">
          <ac:chgData name="Schambach, Jo" userId="e1d2a009-674c-404b-bec1-6e3441cce374" providerId="ADAL" clId="{EBCC40BB-B5D3-4E29-BDBF-3B0F484DCFF7}" dt="2024-03-10T23:38:43.459" v="6407" actId="1035"/>
          <ac:spMkLst>
            <pc:docMk/>
            <pc:sldMk cId="3289206949" sldId="568"/>
            <ac:spMk id="369" creationId="{713D9B5E-1E10-5F5C-3404-06335B966E24}"/>
          </ac:spMkLst>
        </pc:spChg>
        <pc:spChg chg="add mod ord">
          <ac:chgData name="Schambach, Jo" userId="e1d2a009-674c-404b-bec1-6e3441cce374" providerId="ADAL" clId="{EBCC40BB-B5D3-4E29-BDBF-3B0F484DCFF7}" dt="2024-03-10T23:37:10.685" v="6392" actId="1035"/>
          <ac:spMkLst>
            <pc:docMk/>
            <pc:sldMk cId="3289206949" sldId="568"/>
            <ac:spMk id="370" creationId="{82CC31C2-912E-F66C-ED44-8D4AA856A75B}"/>
          </ac:spMkLst>
        </pc:spChg>
        <pc:spChg chg="add mod ord">
          <ac:chgData name="Schambach, Jo" userId="e1d2a009-674c-404b-bec1-6e3441cce374" providerId="ADAL" clId="{EBCC40BB-B5D3-4E29-BDBF-3B0F484DCFF7}" dt="2024-03-10T23:37:05.924" v="6390" actId="1035"/>
          <ac:spMkLst>
            <pc:docMk/>
            <pc:sldMk cId="3289206949" sldId="568"/>
            <ac:spMk id="371" creationId="{4BB00EFC-D784-3DE0-A57A-C1BEEB7EFF74}"/>
          </ac:spMkLst>
        </pc:spChg>
        <pc:spChg chg="add mod ord">
          <ac:chgData name="Schambach, Jo" userId="e1d2a009-674c-404b-bec1-6e3441cce374" providerId="ADAL" clId="{EBCC40BB-B5D3-4E29-BDBF-3B0F484DCFF7}" dt="2024-03-10T23:40:18.384" v="6427" actId="1036"/>
          <ac:spMkLst>
            <pc:docMk/>
            <pc:sldMk cId="3289206949" sldId="568"/>
            <ac:spMk id="372" creationId="{9AE39B99-81BA-F862-C33C-5295BC89B195}"/>
          </ac:spMkLst>
        </pc:spChg>
        <pc:grpChg chg="add mod ord">
          <ac:chgData name="Schambach, Jo" userId="e1d2a009-674c-404b-bec1-6e3441cce374" providerId="ADAL" clId="{EBCC40BB-B5D3-4E29-BDBF-3B0F484DCFF7}" dt="2024-03-10T23:22:30.442" v="6166" actId="166"/>
          <ac:grpSpMkLst>
            <pc:docMk/>
            <pc:sldMk cId="3289206949" sldId="568"/>
            <ac:grpSpMk id="4" creationId="{EB08F269-B46D-3CF3-A85C-C8AB37AE9742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5" creationId="{CE524F99-A573-F60B-A9B3-DCFB5FB8CE53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7" creationId="{0EC66A38-070A-E27B-12D0-FE5E24ADA590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9" creationId="{99B5AB24-ACB6-6103-DE1B-AA7A859B4681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1" creationId="{2A3ECD55-B2D0-4F21-8496-961C1AC9F0AB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3" creationId="{3A82BCA5-0077-92B0-ED86-C5F1CD03F983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53" creationId="{EF3A5436-83DF-C9D5-F42D-CF509A343C13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54" creationId="{2339CDD2-7C4D-613F-AFB1-F2B7D5150212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55" creationId="{1FA95949-C2F5-20E9-B379-84A55B9F2871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56" creationId="{FBA5A8D4-CA3F-F8EE-4D34-CF5294F06408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57" creationId="{337F24B6-EECF-A84D-2BBD-5C49DA420698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58" creationId="{6D39FB0C-3305-9B8B-FBC1-6CFA075B5C58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59" creationId="{DA2B206F-D5A1-7C25-460C-22D7C9083F96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60" creationId="{4917E199-C445-8AEA-00C2-CD3A32335CE5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61" creationId="{30D6F459-1A93-D531-E64E-EB4D9A7A4B35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62" creationId="{34D61639-EE13-D5A0-1352-C78F07D2E217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63" creationId="{33791BE1-49E1-F8F5-6B69-F6631E79D5BF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64" creationId="{C7B2B70C-8AFD-427B-0F8B-AA4AC99A761F}"/>
          </ac:grpSpMkLst>
        </pc:grpChg>
        <pc:grpChg chg="add mod ord">
          <ac:chgData name="Schambach, Jo" userId="e1d2a009-674c-404b-bec1-6e3441cce374" providerId="ADAL" clId="{EBCC40BB-B5D3-4E29-BDBF-3B0F484DCFF7}" dt="2024-03-10T23:22:09.296" v="6164" actId="166"/>
          <ac:grpSpMkLst>
            <pc:docMk/>
            <pc:sldMk cId="3289206949" sldId="568"/>
            <ac:grpSpMk id="110" creationId="{D3FE3984-569A-4EF0-B892-87F3AE2867B5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11" creationId="{935515EE-34CA-B09E-BEBF-EC4CAB00F426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13" creationId="{ECF1D48E-2805-FEBE-D81B-1810A5ED4DA8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15" creationId="{6D779F89-F981-D0A2-61A2-A835A4DCE5D9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17" creationId="{6FF1EA76-7D0E-7B77-37C5-61A5DBEBF0FB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19" creationId="{00A0C068-54CB-1487-3CC1-FCDBCDA65EEA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59" creationId="{95F9601F-A1B2-6868-5E33-25CAA4AE78A5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60" creationId="{03630F9A-5CCA-CB46-E034-85F2A36FBF64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61" creationId="{FA1ADB1A-497A-F5E8-5E1A-344623B82FE5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62" creationId="{7AAF7C5C-E006-3130-4EE5-AB1A4B20A40E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63" creationId="{1EDA4BA7-B842-EFEF-B0C8-D7848711AAA4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64" creationId="{99F3E26E-F227-94DA-7B56-C82E2E16042F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65" creationId="{E2E10E95-A4FA-F9EB-19FB-7362977E2C70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66" creationId="{B6CAB5A3-6857-50E6-1DE6-5577D56CE5A9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67" creationId="{D5CB8441-100E-00B5-FB5A-B9E9098A6AA3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68" creationId="{5822297F-B507-1245-D42E-ADDE52952CDC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69" creationId="{3B9BC8BC-F0ED-2468-6CF3-F2B73D6085E4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170" creationId="{A9CD053E-5758-1534-FECD-AEC51B61C531}"/>
          </ac:grpSpMkLst>
        </pc:grpChg>
        <pc:grpChg chg="add mod ord">
          <ac:chgData name="Schambach, Jo" userId="e1d2a009-674c-404b-bec1-6e3441cce374" providerId="ADAL" clId="{EBCC40BB-B5D3-4E29-BDBF-3B0F484DCFF7}" dt="2024-03-10T23:22:22.418" v="6165" actId="166"/>
          <ac:grpSpMkLst>
            <pc:docMk/>
            <pc:sldMk cId="3289206949" sldId="568"/>
            <ac:grpSpMk id="207" creationId="{D0587B74-9D0E-44B2-BF7B-29CD1264B0A8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08" creationId="{E6CB74BF-FCFC-248C-EC9E-182ACC75164E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10" creationId="{E2FA4BCF-E256-2EDD-D3C3-140DDD417BD0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12" creationId="{968A2512-1A2A-3A31-924B-3628CB558C16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14" creationId="{7CF69B83-1786-C525-E68D-EF0C5F5226AE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16" creationId="{A9E980F6-79C3-1371-9660-938EBC9B53D7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56" creationId="{FF2C532F-34F3-B160-FBBD-801FDBD827F0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57" creationId="{B581DE3E-28F8-940D-7EB2-42001BF80DA3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58" creationId="{18FF73A7-D134-847D-8865-85B2FA8E786E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59" creationId="{27CCDF39-20EA-B2B5-1A18-60B62D1C30F1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60" creationId="{5809587A-7A33-0290-2BFD-EBDD6A7CD3F8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61" creationId="{D83C0D00-6902-BC32-0D37-9057282486C3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62" creationId="{6B6A0612-502A-CA02-1D78-4A48A4164116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63" creationId="{66670B66-60EE-3893-1613-92F502F23C30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64" creationId="{3E3F237F-ABF4-30E0-9F66-27CFFBB13432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65" creationId="{9C8038EA-BF71-A747-E4D7-165E1A14FAE9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66" creationId="{28ECB4CA-AAA9-36EC-124C-C4B6FB399962}"/>
          </ac:grpSpMkLst>
        </pc:grpChg>
        <pc:grpChg chg="mod">
          <ac:chgData name="Schambach, Jo" userId="e1d2a009-674c-404b-bec1-6e3441cce374" providerId="ADAL" clId="{EBCC40BB-B5D3-4E29-BDBF-3B0F484DCFF7}" dt="2024-03-10T20:09:56.245" v="1578"/>
          <ac:grpSpMkLst>
            <pc:docMk/>
            <pc:sldMk cId="3289206949" sldId="568"/>
            <ac:grpSpMk id="267" creationId="{6B00CCF3-4D0B-DC2C-0A8A-98DCB26CEA95}"/>
          </ac:grpSpMkLst>
        </pc:grp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5" creationId="{892B064F-EEE4-BAA4-D8AF-4CF8D39325A1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6" creationId="{73C0A7B9-68DA-3E92-D27F-F36F7C3A041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7" creationId="{67B860A5-2215-CAED-6E59-60EFF06DBBB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8" creationId="{B6222E76-CA3F-056E-A06C-7716C5976E15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9" creationId="{E8E99190-DA4B-C0ED-FB65-035A95419EF2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0" creationId="{0893C7F2-53C9-9A40-5DE2-5BDD8145CAF4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1" creationId="{757349D2-FA09-8885-AD35-CABE932A36AF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2" creationId="{F0EDCE67-AAB1-7D3B-1726-E025E923EC43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4" creationId="{8CB7033B-CA56-ED73-77CE-752C815E3725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5" creationId="{577BADE5-7602-EB94-48BD-3AEB38B9A37F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6" creationId="{F53300F8-87A8-BD08-4DD6-07E3D365BCC1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7" creationId="{18B10ECE-B288-C6B4-B64E-1F187E4CA5F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8" creationId="{D506E59B-6FD7-6758-7139-9265A4D089C7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9" creationId="{3FC8888D-6B39-2510-A678-82ACDF65BCE5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0" creationId="{337F93D5-B42A-B7F9-A5DE-5358066FBFA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1" creationId="{CA3F9262-D9B6-DCAD-90FF-F096C2680531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3" creationId="{A6F933B2-24A3-72C5-9DAA-A1690CF0DF8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4" creationId="{06FCAF3B-3A2A-D4DC-33A9-5E2C75EA9F76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5" creationId="{621A37BE-9309-50C8-2EC9-354D289F0CF4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6" creationId="{D0AFE977-9DFC-D761-1A9A-D435EAA9271E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7" creationId="{67E6B175-5FDB-4959-028D-FA475EC4CBD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8" creationId="{08E1460A-DA05-C8D5-AB52-4A3B8BE938B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9" creationId="{F67EE874-4A0E-7F4F-F632-A16DCE7387A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40" creationId="{93B02FC8-75F1-30A4-047E-E5CF7AFFBCD1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42" creationId="{67B23A11-32B6-AD1C-53ED-4583532D534E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43" creationId="{F8DDBFB1-6F6F-AD16-7B42-B7A163B0AE47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44" creationId="{4B5DE3DA-9D49-AB12-7B76-6EF680468074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45" creationId="{103DC4FC-6FD9-BE44-1D59-E1858C49A71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46" creationId="{1988396C-73CB-D77C-3514-5B14C5ED6484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47" creationId="{240ED2C4-CD60-F57D-EE02-32495D23453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48" creationId="{F177B9A8-1998-E6E9-94FD-0402307ED6AB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49" creationId="{E45D1E75-726B-7F29-A073-1DADBBFF360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50" creationId="{0055EF8A-CBCE-B86D-42C8-460DE6AAA877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51" creationId="{43D19DB3-D98A-6C5C-2E48-5478780DF9C0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52" creationId="{1FA29DDF-EE18-0105-7F38-ABC1C49227D5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65" creationId="{818082E4-F4B6-4B67-BE9B-BC80EB14B98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67" creationId="{6E994C1A-671F-E224-7792-F5C97D1766CE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68" creationId="{EEF5B1BA-407D-95F8-D78D-D4A73ADF1C7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70" creationId="{46FE59AA-7C05-145F-778C-03E22337A957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71" creationId="{AD9229A6-69EA-13E2-01D9-4DBF07AC9381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73" creationId="{5F0D9AF3-9689-2A69-2C40-C91D8FF51D45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74" creationId="{0BDDDC61-96C8-062D-2677-9549B38CE1C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76" creationId="{F0899DE0-39A8-8F8C-5BB9-33F3517735B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77" creationId="{63D62924-879E-D51E-4460-A0BCC839E527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79" creationId="{C58CE17A-1248-EF04-3F9B-9370FE08C7FE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80" creationId="{8EAB30F4-11FF-B7EB-B8FB-F0A30A8BD524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82" creationId="{4DB4A4C5-17C1-811D-011C-038E9B723D62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83" creationId="{25568319-2632-42D9-E2F3-6B73F0837ED0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85" creationId="{DA0D8F4F-D59E-8E54-1C74-074AF2DDA89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86" creationId="{29EACD39-30DD-B5A0-6ED0-71509BEEC5D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88" creationId="{0ECF1B23-E2F5-F6D8-7EE1-170926D5804E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89" creationId="{E02F5FDB-D860-5BB1-6B1E-33F9F3CB56C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91" creationId="{83DF9CA4-85A7-93F2-61E3-DF69328987F7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92" creationId="{C70BE4B6-4793-09AC-0698-6B376A90AD33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94" creationId="{86F0010D-B95E-4DCC-4985-B110499B2FE5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95" creationId="{BE371671-4AF3-AB37-765D-2624D33ADB16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97" creationId="{943291E5-A7E8-7066-F40A-06B4530A70B1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98" creationId="{BA8DB065-A698-A5A0-8C9E-6F5B7F988256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00" creationId="{C2D713B2-DD99-E793-E551-D691E2C04EC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21" creationId="{9C83A071-3415-7550-1159-16E3AADF85B5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22" creationId="{B14696BF-1629-F698-89DA-B88C8B1F10AF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23" creationId="{4D084A76-F940-A89C-07BA-D9492D13AEB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24" creationId="{60D15155-B2E6-A341-5AA5-B013F5692C9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25" creationId="{DBB745D5-CD34-EB5E-B437-C51A336E8F1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26" creationId="{8CF94BCA-DF62-B41D-18B0-A87BAB73DDD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27" creationId="{7E57729D-623F-C7B9-F330-5BEEDE24FBF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28" creationId="{4BBBCFDB-7A24-0E93-730C-B6316746B1A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30" creationId="{DEBBAAA3-E2D4-B8DE-F4A2-02A8EB03828F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31" creationId="{8ED80DB4-CCDD-B244-6A7E-469C084CBF0B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32" creationId="{ED42DBCC-193E-F4B1-4EC3-E89BB611AA2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33" creationId="{AD9C4DE1-1C04-44A1-4DF3-216BAC23662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34" creationId="{60E0C0F1-81BC-3085-DA8B-FA29E8E02735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35" creationId="{9AA07156-6400-4174-2262-80D42124912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36" creationId="{149D0A9F-128A-85BE-45E8-4816BA7893D3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37" creationId="{E1BFD5D8-D187-F9D0-D74B-89CBDA05283E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39" creationId="{8B275ACA-CE76-A918-4DFA-B282E84532D3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40" creationId="{52418B33-95D2-DEB3-7704-F2BE3D1FBEDF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41" creationId="{E2F9E00F-87CC-779B-1728-0E49969BE87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42" creationId="{1F90FCF8-617B-80F6-721B-2E6D030CE1A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43" creationId="{F64EA821-8B26-3BD6-D8EE-A228FB541C7B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44" creationId="{BA37170F-B446-7117-80E6-D5D288E50A13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45" creationId="{85D155D4-A178-E274-2C5A-604D86C3D56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46" creationId="{5FC044EC-4DB3-E463-D2B5-D58455E96AF3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48" creationId="{C3FDAA29-4C99-FCCF-3B32-A890A33A5CC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49" creationId="{12E48931-A8FC-A373-30EF-C6CA24DB7AE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50" creationId="{33A8A095-685D-7D75-C6F8-54333BA2155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51" creationId="{E1FB1EEA-7061-2407-4BDF-699BA50FF224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52" creationId="{C9F44D62-C421-55C0-9D7D-96A7B8874E44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53" creationId="{7D01848A-11E9-CA63-FA87-34375E938BB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54" creationId="{D2359993-8886-498E-D76F-89C8E7346E11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55" creationId="{FC3CCE20-536F-4372-EAC4-3643C1217BA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56" creationId="{BD9DA767-3800-7CB7-F362-D27647029376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57" creationId="{B424F42B-1651-08E9-E426-AC898ACF366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58" creationId="{6688EA04-F944-F5FA-5A6C-C356855B3C8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71" creationId="{BCDACB8A-5E75-49CD-0D45-3C5FD27C2A86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73" creationId="{A4192A4C-BDD4-F2AF-9C73-40B8F0085C1E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74" creationId="{A27332DA-9BAD-BED7-A414-C6F34DAE1F96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76" creationId="{A7EC54A1-4D7C-6F09-DC47-60240B30B6A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77" creationId="{0FF8D5F7-B0A4-7964-1AD2-F2E24DA7C082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79" creationId="{E3B15A51-72F7-23C0-26E5-F496F479DE8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80" creationId="{1D131E37-C8BF-69ED-EE34-6C08B8D512C0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82" creationId="{9FB8A04A-EFE2-CA9C-8726-8A0E02864CD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83" creationId="{782B3182-DD07-3ECE-32DC-22C56483ABB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85" creationId="{508BD19F-DA02-3D6D-E947-085991C1D16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86" creationId="{CA97DE2F-EC32-A18A-346C-2C2BDB536B1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88" creationId="{2794665F-DFA7-832B-3C97-21E25D7F93E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89" creationId="{791A2189-84A0-BFDE-6155-6B65E7C3862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91" creationId="{BB2973D0-20D8-F9F9-9C5C-1BF61B8E1C5F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92" creationId="{ABA0AE72-D3B4-EC34-69A7-A53E441F7E2F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94" creationId="{E6B90E0E-33DB-3ADB-B00C-3141255E05F2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95" creationId="{C48507CD-EA92-B280-5ACD-76803A6DDE0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97" creationId="{8259C983-532E-E206-F31E-9F58040B2804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198" creationId="{F1ECE2B2-38B9-7A06-38ED-5CCE7D0CECBF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00" creationId="{3F5B38EA-4EF6-86B8-5CA7-0B40DE7040CF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01" creationId="{A55DC280-EBEA-4BC2-31F9-1A26D73C7A82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03" creationId="{E960E862-7714-90B9-4F7B-85713641FB26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04" creationId="{B4754038-1810-B80E-EA0E-F0F94A28A8E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06" creationId="{D038C1F4-5C4C-D028-9B51-9FB3E59DBC4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18" creationId="{DB46AFA9-BC84-F10D-38F0-7B02BF9E936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19" creationId="{96FC8BDA-E9DE-F688-AA32-F662E14A22E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20" creationId="{402966C8-16F0-8949-C76A-A93A03495DA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21" creationId="{715781EC-0E83-A79B-30CA-6BA90E503AC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22" creationId="{97361E7E-9772-6BEB-D734-058AF6D9F303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23" creationId="{A25AA403-111B-D380-490C-67DEE4575C0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24" creationId="{04CC92A9-1829-02BB-CE64-14CF1A4CB2C7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25" creationId="{861E51A5-E81E-DDC0-8DBC-1CF65D845804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27" creationId="{2389412B-FB3A-6C66-7BEC-15DD8DCB3F8B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28" creationId="{07381730-5563-E1E4-89F7-1CBF150F268B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29" creationId="{BF7E1A25-22D5-D18B-0028-DF407DC6562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30" creationId="{DE39BDCE-E2BA-C0FD-7648-B830D7E8AE1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31" creationId="{FDE0CE61-038C-FD42-7374-D5E38BAB40C2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32" creationId="{0994EFEC-D944-C496-CBEB-E557481B38FB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33" creationId="{41DAC0E2-341D-1A9D-5B3C-45B205B121F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34" creationId="{A6372955-6F8A-3E10-7A70-D63E2E545AD4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36" creationId="{7D1E8637-24BA-9074-4D97-F6593329F25B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37" creationId="{B71BA3AE-0E10-A521-7AC8-BDF84D6D14A6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38" creationId="{7898950B-7575-ACC3-74B4-890132A964D3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39" creationId="{82FB59B2-7B88-05A8-94F9-C873A1AA49C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40" creationId="{E4CFAEB1-B5D7-0ACA-E276-4B96DEDF431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41" creationId="{19B73CD3-9F74-270C-A511-CBEC63F9BEFF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42" creationId="{67A8053D-D1A9-DF1E-B3C1-DAB9A9668006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43" creationId="{AB06F737-036C-3AF5-45F3-64EC9AA09832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45" creationId="{E8EA24C9-00CE-B0A2-F533-B2FC5CA04CF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46" creationId="{4544E436-FD7E-388B-946A-EF0E385F4F9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47" creationId="{864756A6-D10C-10D2-15CD-D2A9E013103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48" creationId="{AA5807F5-78F4-C22D-6C62-BB46385654F7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49" creationId="{F55B62DF-7017-E077-C0AC-44AF3D1F43B5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50" creationId="{AB4BA319-5FDE-F6D4-FB28-5168B3B881B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51" creationId="{9BB86FE9-8725-70BD-A92A-8725E6D4B34B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52" creationId="{2092DA89-3F4F-2EC9-4380-88A83C8279BB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53" creationId="{185571FA-8A73-DF08-6263-A4073D41F82A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54" creationId="{85D70100-4350-B315-420D-D24A7FADBA5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55" creationId="{72CB7273-3372-EBCC-E968-8960DCBC1524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68" creationId="{569D48D9-F535-1CAA-396D-EDF824F02AD7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70" creationId="{C85901A4-40F8-1FCB-CEFB-0FEB85FD762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71" creationId="{61B9FC48-4131-22A3-CDAD-E1E722F7FBE3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73" creationId="{6AC886A0-5D1D-A258-DC24-72FE3F22F0E2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74" creationId="{8937B4D8-09B2-706C-8525-299FB7EB01FD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76" creationId="{5FFEE6E5-CF6A-7B52-1AA7-D3ABD72C10D0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77" creationId="{561B1D0A-E61A-79E7-CD38-B114FAB7D9D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79" creationId="{AE165F6C-3D5B-D951-46AC-73833370937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80" creationId="{A7CF7CF8-5033-2CF9-B2A5-4E2B94E8774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82" creationId="{4C0D3523-F2ED-26BA-B793-941B23E58F12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83" creationId="{59125C9B-E347-F936-0782-EBDC53967B32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85" creationId="{92973226-C7A9-DE49-AE81-323E56726B12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86" creationId="{4716E8D0-6B8F-6927-07E0-03C060BAD895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88" creationId="{820979D2-4B3E-B829-47DD-05924D06C4E8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89" creationId="{8C383075-F020-9428-EC4B-88B3EA6637CF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91" creationId="{15865F61-2A5F-8213-AE6B-09457DCA55A5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92" creationId="{E3796862-229E-8112-11C5-FB41949930A0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94" creationId="{D71E7FF1-AC85-D40E-E269-F8A01D044D53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95" creationId="{9BBBBC5A-1D95-4ACE-1405-AB120D72C6D9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97" creationId="{C990DE58-52D9-FE58-D7D9-858DE4212831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298" creationId="{FD3D481B-DCF5-7213-708A-1EEFBC21E4C7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00" creationId="{7C1EABDC-9900-AEA7-158D-8EAD126F733E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01" creationId="{B26CEF4A-53C2-D175-C5BF-31BD86B7621C}"/>
          </ac:cxnSpMkLst>
        </pc:cxnChg>
        <pc:cxnChg chg="mod">
          <ac:chgData name="Schambach, Jo" userId="e1d2a009-674c-404b-bec1-6e3441cce374" providerId="ADAL" clId="{EBCC40BB-B5D3-4E29-BDBF-3B0F484DCFF7}" dt="2024-03-10T20:26:30.365" v="1717" actId="692"/>
          <ac:cxnSpMkLst>
            <pc:docMk/>
            <pc:sldMk cId="3289206949" sldId="568"/>
            <ac:cxnSpMk id="303" creationId="{7114BE38-2C2F-FA2A-EA36-3137E605EE29}"/>
          </ac:cxnSpMkLst>
        </pc:cxnChg>
        <pc:cxnChg chg="add mod">
          <ac:chgData name="Schambach, Jo" userId="e1d2a009-674c-404b-bec1-6e3441cce374" providerId="ADAL" clId="{EBCC40BB-B5D3-4E29-BDBF-3B0F484DCFF7}" dt="2024-03-10T20:31:20.180" v="1754" actId="14100"/>
          <ac:cxnSpMkLst>
            <pc:docMk/>
            <pc:sldMk cId="3289206949" sldId="568"/>
            <ac:cxnSpMk id="304" creationId="{30E291DC-03FA-E1E8-2A46-5ABA92FCBACA}"/>
          </ac:cxnSpMkLst>
        </pc:cxnChg>
        <pc:cxnChg chg="add mod">
          <ac:chgData name="Schambach, Jo" userId="e1d2a009-674c-404b-bec1-6e3441cce374" providerId="ADAL" clId="{EBCC40BB-B5D3-4E29-BDBF-3B0F484DCFF7}" dt="2024-03-10T23:08:10.853" v="5675" actId="14100"/>
          <ac:cxnSpMkLst>
            <pc:docMk/>
            <pc:sldMk cId="3289206949" sldId="568"/>
            <ac:cxnSpMk id="305" creationId="{74EB05B6-44D2-AC94-0F2F-3F2CB12B10A8}"/>
          </ac:cxnSpMkLst>
        </pc:cxnChg>
        <pc:cxnChg chg="add mod">
          <ac:chgData name="Schambach, Jo" userId="e1d2a009-674c-404b-bec1-6e3441cce374" providerId="ADAL" clId="{EBCC40BB-B5D3-4E29-BDBF-3B0F484DCFF7}" dt="2024-03-10T23:09:22.711" v="5717" actId="14100"/>
          <ac:cxnSpMkLst>
            <pc:docMk/>
            <pc:sldMk cId="3289206949" sldId="568"/>
            <ac:cxnSpMk id="306" creationId="{4B23ACD5-CA59-8E66-6D03-F43894134371}"/>
          </ac:cxnSpMkLst>
        </pc:cxnChg>
        <pc:cxnChg chg="add mod">
          <ac:chgData name="Schambach, Jo" userId="e1d2a009-674c-404b-bec1-6e3441cce374" providerId="ADAL" clId="{EBCC40BB-B5D3-4E29-BDBF-3B0F484DCFF7}" dt="2024-03-10T23:16:13.085" v="6131" actId="14100"/>
          <ac:cxnSpMkLst>
            <pc:docMk/>
            <pc:sldMk cId="3289206949" sldId="568"/>
            <ac:cxnSpMk id="314" creationId="{0AC73242-BE86-4436-F038-1852ACA995F9}"/>
          </ac:cxnSpMkLst>
        </pc:cxnChg>
        <pc:cxnChg chg="add mod">
          <ac:chgData name="Schambach, Jo" userId="e1d2a009-674c-404b-bec1-6e3441cce374" providerId="ADAL" clId="{EBCC40BB-B5D3-4E29-BDBF-3B0F484DCFF7}" dt="2024-03-10T23:16:25.686" v="6132" actId="14100"/>
          <ac:cxnSpMkLst>
            <pc:docMk/>
            <pc:sldMk cId="3289206949" sldId="568"/>
            <ac:cxnSpMk id="315" creationId="{4F709BC1-5E46-D279-900B-B0F1312C3078}"/>
          </ac:cxnSpMkLst>
        </pc:cxnChg>
        <pc:cxnChg chg="add mod">
          <ac:chgData name="Schambach, Jo" userId="e1d2a009-674c-404b-bec1-6e3441cce374" providerId="ADAL" clId="{EBCC40BB-B5D3-4E29-BDBF-3B0F484DCFF7}" dt="2024-03-10T23:37:02.322" v="6388" actId="1036"/>
          <ac:cxnSpMkLst>
            <pc:docMk/>
            <pc:sldMk cId="3289206949" sldId="568"/>
            <ac:cxnSpMk id="316" creationId="{7B4D300B-21F2-A79D-8BE8-D8D8C085655C}"/>
          </ac:cxnSpMkLst>
        </pc:cxnChg>
        <pc:cxnChg chg="add mod">
          <ac:chgData name="Schambach, Jo" userId="e1d2a009-674c-404b-bec1-6e3441cce374" providerId="ADAL" clId="{EBCC40BB-B5D3-4E29-BDBF-3B0F484DCFF7}" dt="2024-03-10T23:16:13.085" v="6131" actId="14100"/>
          <ac:cxnSpMkLst>
            <pc:docMk/>
            <pc:sldMk cId="3289206949" sldId="568"/>
            <ac:cxnSpMk id="317" creationId="{6320176A-67F8-D249-4284-3726A1C65EFE}"/>
          </ac:cxnSpMkLst>
        </pc:cxnChg>
        <pc:cxnChg chg="add del mod">
          <ac:chgData name="Schambach, Jo" userId="e1d2a009-674c-404b-bec1-6e3441cce374" providerId="ADAL" clId="{EBCC40BB-B5D3-4E29-BDBF-3B0F484DCFF7}" dt="2024-03-10T20:24:13.332" v="1697" actId="478"/>
          <ac:cxnSpMkLst>
            <pc:docMk/>
            <pc:sldMk cId="3289206949" sldId="568"/>
            <ac:cxnSpMk id="318" creationId="{AE3AAB31-4F82-8E1A-AB0B-A6184087ED7D}"/>
          </ac:cxnSpMkLst>
        </pc:cxnChg>
        <pc:cxnChg chg="add del mod">
          <ac:chgData name="Schambach, Jo" userId="e1d2a009-674c-404b-bec1-6e3441cce374" providerId="ADAL" clId="{EBCC40BB-B5D3-4E29-BDBF-3B0F484DCFF7}" dt="2024-03-10T20:24:17.028" v="1698" actId="478"/>
          <ac:cxnSpMkLst>
            <pc:docMk/>
            <pc:sldMk cId="3289206949" sldId="568"/>
            <ac:cxnSpMk id="320" creationId="{5CD5DFFF-1450-99E2-5A31-A7521F525DE9}"/>
          </ac:cxnSpMkLst>
        </pc:cxnChg>
        <pc:cxnChg chg="add mod">
          <ac:chgData name="Schambach, Jo" userId="e1d2a009-674c-404b-bec1-6e3441cce374" providerId="ADAL" clId="{EBCC40BB-B5D3-4E29-BDBF-3B0F484DCFF7}" dt="2024-03-10T20:25:22.882" v="1715" actId="1035"/>
          <ac:cxnSpMkLst>
            <pc:docMk/>
            <pc:sldMk cId="3289206949" sldId="568"/>
            <ac:cxnSpMk id="321" creationId="{6B1BCDE3-2EDA-A422-6775-2DD2C0961E01}"/>
          </ac:cxnSpMkLst>
        </pc:cxnChg>
        <pc:cxnChg chg="add mod">
          <ac:chgData name="Schambach, Jo" userId="e1d2a009-674c-404b-bec1-6e3441cce374" providerId="ADAL" clId="{EBCC40BB-B5D3-4E29-BDBF-3B0F484DCFF7}" dt="2024-03-10T20:25:22.882" v="1715" actId="1035"/>
          <ac:cxnSpMkLst>
            <pc:docMk/>
            <pc:sldMk cId="3289206949" sldId="568"/>
            <ac:cxnSpMk id="322" creationId="{7580F740-B076-07B6-4917-7C1F3C24FE7A}"/>
          </ac:cxnSpMkLst>
        </pc:cxnChg>
        <pc:cxnChg chg="add mod">
          <ac:chgData name="Schambach, Jo" userId="e1d2a009-674c-404b-bec1-6e3441cce374" providerId="ADAL" clId="{EBCC40BB-B5D3-4E29-BDBF-3B0F484DCFF7}" dt="2024-03-10T20:25:22.882" v="1715" actId="1035"/>
          <ac:cxnSpMkLst>
            <pc:docMk/>
            <pc:sldMk cId="3289206949" sldId="568"/>
            <ac:cxnSpMk id="333" creationId="{B0EEDFFD-D2E6-2A98-76ED-EB66F5FFC188}"/>
          </ac:cxnSpMkLst>
        </pc:cxnChg>
        <pc:cxnChg chg="add mod">
          <ac:chgData name="Schambach, Jo" userId="e1d2a009-674c-404b-bec1-6e3441cce374" providerId="ADAL" clId="{EBCC40BB-B5D3-4E29-BDBF-3B0F484DCFF7}" dt="2024-03-10T20:25:22.882" v="1715" actId="1035"/>
          <ac:cxnSpMkLst>
            <pc:docMk/>
            <pc:sldMk cId="3289206949" sldId="568"/>
            <ac:cxnSpMk id="334" creationId="{32420B33-68A2-2B21-2C13-8512AD7F183E}"/>
          </ac:cxnSpMkLst>
        </pc:cxnChg>
        <pc:cxnChg chg="add mod">
          <ac:chgData name="Schambach, Jo" userId="e1d2a009-674c-404b-bec1-6e3441cce374" providerId="ADAL" clId="{EBCC40BB-B5D3-4E29-BDBF-3B0F484DCFF7}" dt="2024-03-10T23:18:43.619" v="6139" actId="14100"/>
          <ac:cxnSpMkLst>
            <pc:docMk/>
            <pc:sldMk cId="3289206949" sldId="568"/>
            <ac:cxnSpMk id="359" creationId="{16D8E78E-F70E-C5D0-6E08-5C7080C302C0}"/>
          </ac:cxnSpMkLst>
        </pc:cxnChg>
        <pc:cxnChg chg="add mod">
          <ac:chgData name="Schambach, Jo" userId="e1d2a009-674c-404b-bec1-6e3441cce374" providerId="ADAL" clId="{EBCC40BB-B5D3-4E29-BDBF-3B0F484DCFF7}" dt="2024-03-10T23:18:24.951" v="6138" actId="14100"/>
          <ac:cxnSpMkLst>
            <pc:docMk/>
            <pc:sldMk cId="3289206949" sldId="568"/>
            <ac:cxnSpMk id="360" creationId="{2E370CB7-5022-9954-629E-0308BCC1A806}"/>
          </ac:cxnSpMkLst>
        </pc:cxnChg>
        <pc:cxnChg chg="add mod">
          <ac:chgData name="Schambach, Jo" userId="e1d2a009-674c-404b-bec1-6e3441cce374" providerId="ADAL" clId="{EBCC40BB-B5D3-4E29-BDBF-3B0F484DCFF7}" dt="2024-03-10T23:17:48.172" v="6135" actId="14100"/>
          <ac:cxnSpMkLst>
            <pc:docMk/>
            <pc:sldMk cId="3289206949" sldId="568"/>
            <ac:cxnSpMk id="361" creationId="{62B3ED4D-3916-47AA-65D5-75B27FF9AC8F}"/>
          </ac:cxnSpMkLst>
        </pc:cxnChg>
        <pc:cxnChg chg="add mod">
          <ac:chgData name="Schambach, Jo" userId="e1d2a009-674c-404b-bec1-6e3441cce374" providerId="ADAL" clId="{EBCC40BB-B5D3-4E29-BDBF-3B0F484DCFF7}" dt="2024-03-10T23:18:00.301" v="6136" actId="14100"/>
          <ac:cxnSpMkLst>
            <pc:docMk/>
            <pc:sldMk cId="3289206949" sldId="568"/>
            <ac:cxnSpMk id="362" creationId="{A3B360B0-65D3-49B9-3A67-9F5A6F9F02BD}"/>
          </ac:cxnSpMkLst>
        </pc:cxnChg>
      </pc:sldChg>
      <pc:sldChg chg="addSp delSp modSp new del mod">
        <pc:chgData name="Schambach, Jo" userId="e1d2a009-674c-404b-bec1-6e3441cce374" providerId="ADAL" clId="{EBCC40BB-B5D3-4E29-BDBF-3B0F484DCFF7}" dt="2024-03-10T22:59:43.256" v="5229" actId="47"/>
        <pc:sldMkLst>
          <pc:docMk/>
          <pc:sldMk cId="2212267209" sldId="569"/>
        </pc:sldMkLst>
        <pc:spChg chg="mod">
          <ac:chgData name="Schambach, Jo" userId="e1d2a009-674c-404b-bec1-6e3441cce374" providerId="ADAL" clId="{EBCC40BB-B5D3-4E29-BDBF-3B0F484DCFF7}" dt="2024-03-10T19:54:14.919" v="1150" actId="20577"/>
          <ac:spMkLst>
            <pc:docMk/>
            <pc:sldMk cId="2212267209" sldId="569"/>
            <ac:spMk id="2" creationId="{E0B21676-B83A-C045-6CC2-06FFF7DA32CF}"/>
          </ac:spMkLst>
        </pc:spChg>
        <pc:spChg chg="add mod">
          <ac:chgData name="Schambach, Jo" userId="e1d2a009-674c-404b-bec1-6e3441cce374" providerId="ADAL" clId="{EBCC40BB-B5D3-4E29-BDBF-3B0F484DCFF7}" dt="2024-03-10T22:57:24.469" v="5131" actId="1035"/>
          <ac:spMkLst>
            <pc:docMk/>
            <pc:sldMk cId="2212267209" sldId="569"/>
            <ac:spMk id="6" creationId="{F45C4375-FE09-82CB-7F12-E93C8014EF39}"/>
          </ac:spMkLst>
        </pc:spChg>
        <pc:spChg chg="add mod">
          <ac:chgData name="Schambach, Jo" userId="e1d2a009-674c-404b-bec1-6e3441cce374" providerId="ADAL" clId="{EBCC40BB-B5D3-4E29-BDBF-3B0F484DCFF7}" dt="2024-03-10T19:53:56.625" v="1110" actId="1035"/>
          <ac:spMkLst>
            <pc:docMk/>
            <pc:sldMk cId="2212267209" sldId="569"/>
            <ac:spMk id="7" creationId="{FE17DE57-639F-114B-D71E-C323E16F1982}"/>
          </ac:spMkLst>
        </pc:spChg>
        <pc:spChg chg="add mod">
          <ac:chgData name="Schambach, Jo" userId="e1d2a009-674c-404b-bec1-6e3441cce374" providerId="ADAL" clId="{EBCC40BB-B5D3-4E29-BDBF-3B0F484DCFF7}" dt="2024-03-10T19:53:56.625" v="1110" actId="1035"/>
          <ac:spMkLst>
            <pc:docMk/>
            <pc:sldMk cId="2212267209" sldId="569"/>
            <ac:spMk id="8" creationId="{0BB2AB60-CB4E-C473-68F8-D760E39DE8E1}"/>
          </ac:spMkLst>
        </pc:spChg>
        <pc:spChg chg="add mod">
          <ac:chgData name="Schambach, Jo" userId="e1d2a009-674c-404b-bec1-6e3441cce374" providerId="ADAL" clId="{EBCC40BB-B5D3-4E29-BDBF-3B0F484DCFF7}" dt="2024-03-10T19:53:56.625" v="1110" actId="1035"/>
          <ac:spMkLst>
            <pc:docMk/>
            <pc:sldMk cId="2212267209" sldId="569"/>
            <ac:spMk id="9" creationId="{4A97A4A4-9A27-CC01-5F2E-311465BBC1F2}"/>
          </ac:spMkLst>
        </pc:spChg>
        <pc:spChg chg="add mod">
          <ac:chgData name="Schambach, Jo" userId="e1d2a009-674c-404b-bec1-6e3441cce374" providerId="ADAL" clId="{EBCC40BB-B5D3-4E29-BDBF-3B0F484DCFF7}" dt="2024-03-10T19:58:43.485" v="1349" actId="1076"/>
          <ac:spMkLst>
            <pc:docMk/>
            <pc:sldMk cId="2212267209" sldId="569"/>
            <ac:spMk id="10" creationId="{1AB1A3AD-D10E-CBAE-7D29-2886BB0F1AC3}"/>
          </ac:spMkLst>
        </pc:spChg>
        <pc:spChg chg="add del mod">
          <ac:chgData name="Schambach, Jo" userId="e1d2a009-674c-404b-bec1-6e3441cce374" providerId="ADAL" clId="{EBCC40BB-B5D3-4E29-BDBF-3B0F484DCFF7}" dt="2024-03-10T22:51:46.678" v="4984" actId="478"/>
          <ac:spMkLst>
            <pc:docMk/>
            <pc:sldMk cId="2212267209" sldId="569"/>
            <ac:spMk id="11" creationId="{D30F6102-F54E-292B-7EEF-844FD42F9D0E}"/>
          </ac:spMkLst>
        </pc:spChg>
        <pc:spChg chg="add mod">
          <ac:chgData name="Schambach, Jo" userId="e1d2a009-674c-404b-bec1-6e3441cce374" providerId="ADAL" clId="{EBCC40BB-B5D3-4E29-BDBF-3B0F484DCFF7}" dt="2024-03-10T19:58:57.187" v="1351" actId="1076"/>
          <ac:spMkLst>
            <pc:docMk/>
            <pc:sldMk cId="2212267209" sldId="569"/>
            <ac:spMk id="12" creationId="{39699439-D6C7-431B-9C89-1DFB4DAF3FAC}"/>
          </ac:spMkLst>
        </pc:spChg>
        <pc:spChg chg="add mod">
          <ac:chgData name="Schambach, Jo" userId="e1d2a009-674c-404b-bec1-6e3441cce374" providerId="ADAL" clId="{EBCC40BB-B5D3-4E29-BDBF-3B0F484DCFF7}" dt="2024-03-10T22:56:30.374" v="5125" actId="1035"/>
          <ac:spMkLst>
            <pc:docMk/>
            <pc:sldMk cId="2212267209" sldId="569"/>
            <ac:spMk id="13" creationId="{6F8279EC-3419-DF54-5A0F-6BE5E30D1F0B}"/>
          </ac:spMkLst>
        </pc:spChg>
        <pc:spChg chg="add mod">
          <ac:chgData name="Schambach, Jo" userId="e1d2a009-674c-404b-bec1-6e3441cce374" providerId="ADAL" clId="{EBCC40BB-B5D3-4E29-BDBF-3B0F484DCFF7}" dt="2024-03-10T19:57:41.216" v="1337" actId="20577"/>
          <ac:spMkLst>
            <pc:docMk/>
            <pc:sldMk cId="2212267209" sldId="569"/>
            <ac:spMk id="14" creationId="{BBE7949A-FE8A-E878-5F8D-16A3FCC19E64}"/>
          </ac:spMkLst>
        </pc:spChg>
        <pc:spChg chg="add mod">
          <ac:chgData name="Schambach, Jo" userId="e1d2a009-674c-404b-bec1-6e3441cce374" providerId="ADAL" clId="{EBCC40BB-B5D3-4E29-BDBF-3B0F484DCFF7}" dt="2024-03-10T22:52:26.051" v="4987" actId="1076"/>
          <ac:spMkLst>
            <pc:docMk/>
            <pc:sldMk cId="2212267209" sldId="569"/>
            <ac:spMk id="15" creationId="{1BBCBFD8-A1A6-0B84-83D2-AA4DF9D3402E}"/>
          </ac:spMkLst>
        </pc:spChg>
        <pc:spChg chg="add mod">
          <ac:chgData name="Schambach, Jo" userId="e1d2a009-674c-404b-bec1-6e3441cce374" providerId="ADAL" clId="{EBCC40BB-B5D3-4E29-BDBF-3B0F484DCFF7}" dt="2024-03-10T19:58:19.094" v="1348" actId="1076"/>
          <ac:spMkLst>
            <pc:docMk/>
            <pc:sldMk cId="2212267209" sldId="569"/>
            <ac:spMk id="17" creationId="{4D41E8C9-8D52-FA11-8E59-57A3C659ECA2}"/>
          </ac:spMkLst>
        </pc:spChg>
        <pc:spChg chg="add mod">
          <ac:chgData name="Schambach, Jo" userId="e1d2a009-674c-404b-bec1-6e3441cce374" providerId="ADAL" clId="{EBCC40BB-B5D3-4E29-BDBF-3B0F484DCFF7}" dt="2024-03-10T20:05:31.740" v="1467" actId="255"/>
          <ac:spMkLst>
            <pc:docMk/>
            <pc:sldMk cId="2212267209" sldId="569"/>
            <ac:spMk id="18" creationId="{262EF820-2F02-C688-B059-6156E976A0D0}"/>
          </ac:spMkLst>
        </pc:spChg>
        <pc:picChg chg="add mod">
          <ac:chgData name="Schambach, Jo" userId="e1d2a009-674c-404b-bec1-6e3441cce374" providerId="ADAL" clId="{EBCC40BB-B5D3-4E29-BDBF-3B0F484DCFF7}" dt="2024-03-10T19:53:15.366" v="1090" actId="14100"/>
          <ac:picMkLst>
            <pc:docMk/>
            <pc:sldMk cId="2212267209" sldId="569"/>
            <ac:picMk id="3" creationId="{44496853-A81F-91AF-E684-F604BF0A3EE0}"/>
          </ac:picMkLst>
        </pc:picChg>
        <pc:picChg chg="add mod">
          <ac:chgData name="Schambach, Jo" userId="e1d2a009-674c-404b-bec1-6e3441cce374" providerId="ADAL" clId="{EBCC40BB-B5D3-4E29-BDBF-3B0F484DCFF7}" dt="2024-03-10T19:53:15.366" v="1090" actId="14100"/>
          <ac:picMkLst>
            <pc:docMk/>
            <pc:sldMk cId="2212267209" sldId="569"/>
            <ac:picMk id="4" creationId="{39D6570F-5E4A-C7F0-EF34-8E7F93AD2E88}"/>
          </ac:picMkLst>
        </pc:picChg>
        <pc:picChg chg="add mod">
          <ac:chgData name="Schambach, Jo" userId="e1d2a009-674c-404b-bec1-6e3441cce374" providerId="ADAL" clId="{EBCC40BB-B5D3-4E29-BDBF-3B0F484DCFF7}" dt="2024-03-10T20:02:46.962" v="1404" actId="1035"/>
          <ac:picMkLst>
            <pc:docMk/>
            <pc:sldMk cId="2212267209" sldId="569"/>
            <ac:picMk id="5" creationId="{DECFA46B-C44D-A6C0-837E-B7A4F49E2C38}"/>
          </ac:picMkLst>
        </pc:picChg>
        <pc:cxnChg chg="add del">
          <ac:chgData name="Schambach, Jo" userId="e1d2a009-674c-404b-bec1-6e3441cce374" providerId="ADAL" clId="{EBCC40BB-B5D3-4E29-BDBF-3B0F484DCFF7}" dt="2024-03-10T19:57:55.745" v="1339" actId="11529"/>
          <ac:cxnSpMkLst>
            <pc:docMk/>
            <pc:sldMk cId="2212267209" sldId="569"/>
            <ac:cxnSpMk id="16" creationId="{97922568-00D9-CA62-4695-58E5C4CF8BA1}"/>
          </ac:cxnSpMkLst>
        </pc:cxnChg>
      </pc:sldChg>
      <pc:sldChg chg="addSp modSp new mod ord">
        <pc:chgData name="Schambach, Jo" userId="e1d2a009-674c-404b-bec1-6e3441cce374" providerId="ADAL" clId="{EBCC40BB-B5D3-4E29-BDBF-3B0F484DCFF7}" dt="2024-03-10T21:53:58.665" v="4895"/>
        <pc:sldMkLst>
          <pc:docMk/>
          <pc:sldMk cId="93121934" sldId="570"/>
        </pc:sldMkLst>
        <pc:spChg chg="mod">
          <ac:chgData name="Schambach, Jo" userId="e1d2a009-674c-404b-bec1-6e3441cce374" providerId="ADAL" clId="{EBCC40BB-B5D3-4E29-BDBF-3B0F484DCFF7}" dt="2024-03-10T20:42:09.389" v="2111" actId="20577"/>
          <ac:spMkLst>
            <pc:docMk/>
            <pc:sldMk cId="93121934" sldId="570"/>
            <ac:spMk id="2" creationId="{2FE8EC99-1811-D42E-AEA7-28E85B2EBB87}"/>
          </ac:spMkLst>
        </pc:spChg>
        <pc:spChg chg="add mod">
          <ac:chgData name="Schambach, Jo" userId="e1d2a009-674c-404b-bec1-6e3441cce374" providerId="ADAL" clId="{EBCC40BB-B5D3-4E29-BDBF-3B0F484DCFF7}" dt="2024-03-10T20:41:46.816" v="2058"/>
          <ac:spMkLst>
            <pc:docMk/>
            <pc:sldMk cId="93121934" sldId="570"/>
            <ac:spMk id="3" creationId="{901DE599-B3FD-80C9-42F6-62CEFA3A2447}"/>
          </ac:spMkLst>
        </pc:spChg>
        <pc:spChg chg="add mod">
          <ac:chgData name="Schambach, Jo" userId="e1d2a009-674c-404b-bec1-6e3441cce374" providerId="ADAL" clId="{EBCC40BB-B5D3-4E29-BDBF-3B0F484DCFF7}" dt="2024-03-10T20:41:46.816" v="2058"/>
          <ac:spMkLst>
            <pc:docMk/>
            <pc:sldMk cId="93121934" sldId="570"/>
            <ac:spMk id="4" creationId="{F271DCC8-ED06-42B1-1690-42C23F8A639E}"/>
          </ac:spMkLst>
        </pc:spChg>
        <pc:spChg chg="add mod">
          <ac:chgData name="Schambach, Jo" userId="e1d2a009-674c-404b-bec1-6e3441cce374" providerId="ADAL" clId="{EBCC40BB-B5D3-4E29-BDBF-3B0F484DCFF7}" dt="2024-03-10T20:41:46.816" v="2058"/>
          <ac:spMkLst>
            <pc:docMk/>
            <pc:sldMk cId="93121934" sldId="570"/>
            <ac:spMk id="6" creationId="{B8CE4948-17BE-6748-55AB-A47842C93B33}"/>
          </ac:spMkLst>
        </pc:spChg>
        <pc:spChg chg="add mod">
          <ac:chgData name="Schambach, Jo" userId="e1d2a009-674c-404b-bec1-6e3441cce374" providerId="ADAL" clId="{EBCC40BB-B5D3-4E29-BDBF-3B0F484DCFF7}" dt="2024-03-10T20:41:46.816" v="2058"/>
          <ac:spMkLst>
            <pc:docMk/>
            <pc:sldMk cId="93121934" sldId="570"/>
            <ac:spMk id="7" creationId="{ADFF2107-46CA-0992-8784-E3C1563A4781}"/>
          </ac:spMkLst>
        </pc:spChg>
        <pc:picChg chg="add mod">
          <ac:chgData name="Schambach, Jo" userId="e1d2a009-674c-404b-bec1-6e3441cce374" providerId="ADAL" clId="{EBCC40BB-B5D3-4E29-BDBF-3B0F484DCFF7}" dt="2024-03-10T20:41:46.816" v="2058"/>
          <ac:picMkLst>
            <pc:docMk/>
            <pc:sldMk cId="93121934" sldId="570"/>
            <ac:picMk id="5" creationId="{FFFFD403-3F9A-25A9-EBDE-CF4525A96172}"/>
          </ac:picMkLst>
        </pc:picChg>
      </pc:sldChg>
      <pc:sldChg chg="addSp delSp modSp new mod">
        <pc:chgData name="Schambach, Jo" userId="e1d2a009-674c-404b-bec1-6e3441cce374" providerId="ADAL" clId="{EBCC40BB-B5D3-4E29-BDBF-3B0F484DCFF7}" dt="2024-03-10T20:44:58.906" v="2171" actId="478"/>
        <pc:sldMkLst>
          <pc:docMk/>
          <pc:sldMk cId="288400156" sldId="571"/>
        </pc:sldMkLst>
        <pc:spChg chg="mod">
          <ac:chgData name="Schambach, Jo" userId="e1d2a009-674c-404b-bec1-6e3441cce374" providerId="ADAL" clId="{EBCC40BB-B5D3-4E29-BDBF-3B0F484DCFF7}" dt="2024-03-10T20:44:07.077" v="2142" actId="20577"/>
          <ac:spMkLst>
            <pc:docMk/>
            <pc:sldMk cId="288400156" sldId="571"/>
            <ac:spMk id="2" creationId="{6D3B29E3-2A80-367E-FAE3-1D3D5C148576}"/>
          </ac:spMkLst>
        </pc:spChg>
        <pc:spChg chg="add del mod">
          <ac:chgData name="Schambach, Jo" userId="e1d2a009-674c-404b-bec1-6e3441cce374" providerId="ADAL" clId="{EBCC40BB-B5D3-4E29-BDBF-3B0F484DCFF7}" dt="2024-03-10T20:44:58.906" v="2171" actId="478"/>
          <ac:spMkLst>
            <pc:docMk/>
            <pc:sldMk cId="288400156" sldId="571"/>
            <ac:spMk id="4" creationId="{9BB32971-FF97-CB53-788A-FD08C117CC37}"/>
          </ac:spMkLst>
        </pc:spChg>
        <pc:spChg chg="add mod">
          <ac:chgData name="Schambach, Jo" userId="e1d2a009-674c-404b-bec1-6e3441cce374" providerId="ADAL" clId="{EBCC40BB-B5D3-4E29-BDBF-3B0F484DCFF7}" dt="2024-03-10T20:43:32.544" v="2113"/>
          <ac:spMkLst>
            <pc:docMk/>
            <pc:sldMk cId="288400156" sldId="571"/>
            <ac:spMk id="5" creationId="{A25FA7EB-0DA9-B562-0356-347009784D2C}"/>
          </ac:spMkLst>
        </pc:spChg>
        <pc:graphicFrameChg chg="add mod">
          <ac:chgData name="Schambach, Jo" userId="e1d2a009-674c-404b-bec1-6e3441cce374" providerId="ADAL" clId="{EBCC40BB-B5D3-4E29-BDBF-3B0F484DCFF7}" dt="2024-03-10T20:43:32.544" v="2113"/>
          <ac:graphicFrameMkLst>
            <pc:docMk/>
            <pc:sldMk cId="288400156" sldId="571"/>
            <ac:graphicFrameMk id="6" creationId="{ADF1921C-4D2F-8C42-2922-F12CDAE50831}"/>
          </ac:graphicFrameMkLst>
        </pc:graphicFrameChg>
        <pc:graphicFrameChg chg="add mod">
          <ac:chgData name="Schambach, Jo" userId="e1d2a009-674c-404b-bec1-6e3441cce374" providerId="ADAL" clId="{EBCC40BB-B5D3-4E29-BDBF-3B0F484DCFF7}" dt="2024-03-10T20:43:50.149" v="2116" actId="1076"/>
          <ac:graphicFrameMkLst>
            <pc:docMk/>
            <pc:sldMk cId="288400156" sldId="571"/>
            <ac:graphicFrameMk id="7" creationId="{2EE7F2E3-6A76-DC23-DA16-30B9047F5F16}"/>
          </ac:graphicFrameMkLst>
        </pc:graphicFrameChg>
        <pc:graphicFrameChg chg="add mod">
          <ac:chgData name="Schambach, Jo" userId="e1d2a009-674c-404b-bec1-6e3441cce374" providerId="ADAL" clId="{EBCC40BB-B5D3-4E29-BDBF-3B0F484DCFF7}" dt="2024-03-10T20:43:43.974" v="2115" actId="1076"/>
          <ac:graphicFrameMkLst>
            <pc:docMk/>
            <pc:sldMk cId="288400156" sldId="571"/>
            <ac:graphicFrameMk id="8" creationId="{6F2D4CD9-9137-C1A6-0450-848567569735}"/>
          </ac:graphicFrameMkLst>
        </pc:graphicFrameChg>
        <pc:picChg chg="add mod">
          <ac:chgData name="Schambach, Jo" userId="e1d2a009-674c-404b-bec1-6e3441cce374" providerId="ADAL" clId="{EBCC40BB-B5D3-4E29-BDBF-3B0F484DCFF7}" dt="2024-03-10T20:43:32.544" v="2113"/>
          <ac:picMkLst>
            <pc:docMk/>
            <pc:sldMk cId="288400156" sldId="571"/>
            <ac:picMk id="3" creationId="{1391F1A9-4EFF-CEED-0799-6FF84F9609F2}"/>
          </ac:picMkLst>
        </pc:picChg>
      </pc:sldChg>
      <pc:sldChg chg="addSp modSp new mod">
        <pc:chgData name="Schambach, Jo" userId="e1d2a009-674c-404b-bec1-6e3441cce374" providerId="ADAL" clId="{EBCC40BB-B5D3-4E29-BDBF-3B0F484DCFF7}" dt="2024-03-10T21:36:11.931" v="4015" actId="1035"/>
        <pc:sldMkLst>
          <pc:docMk/>
          <pc:sldMk cId="1481333689" sldId="572"/>
        </pc:sldMkLst>
        <pc:spChg chg="mod">
          <ac:chgData name="Schambach, Jo" userId="e1d2a009-674c-404b-bec1-6e3441cce374" providerId="ADAL" clId="{EBCC40BB-B5D3-4E29-BDBF-3B0F484DCFF7}" dt="2024-03-10T20:46:52.477" v="2191" actId="20577"/>
          <ac:spMkLst>
            <pc:docMk/>
            <pc:sldMk cId="1481333689" sldId="572"/>
            <ac:spMk id="2" creationId="{292EE5DA-6811-1093-21DD-014AB9D02C78}"/>
          </ac:spMkLst>
        </pc:spChg>
        <pc:spChg chg="add mod">
          <ac:chgData name="Schambach, Jo" userId="e1d2a009-674c-404b-bec1-6e3441cce374" providerId="ADAL" clId="{EBCC40BB-B5D3-4E29-BDBF-3B0F484DCFF7}" dt="2024-03-10T21:35:28.985" v="4008" actId="14100"/>
          <ac:spMkLst>
            <pc:docMk/>
            <pc:sldMk cId="1481333689" sldId="572"/>
            <ac:spMk id="4" creationId="{35428E41-BF22-F883-F29D-C607AED3B085}"/>
          </ac:spMkLst>
        </pc:spChg>
        <pc:spChg chg="add mod">
          <ac:chgData name="Schambach, Jo" userId="e1d2a009-674c-404b-bec1-6e3441cce374" providerId="ADAL" clId="{EBCC40BB-B5D3-4E29-BDBF-3B0F484DCFF7}" dt="2024-03-10T21:34:44.390" v="4003" actId="14100"/>
          <ac:spMkLst>
            <pc:docMk/>
            <pc:sldMk cId="1481333689" sldId="572"/>
            <ac:spMk id="5" creationId="{6BE01DDC-F613-DA73-D8DF-E4258A7F16D7}"/>
          </ac:spMkLst>
        </pc:spChg>
        <pc:spChg chg="add mod">
          <ac:chgData name="Schambach, Jo" userId="e1d2a009-674c-404b-bec1-6e3441cce374" providerId="ADAL" clId="{EBCC40BB-B5D3-4E29-BDBF-3B0F484DCFF7}" dt="2024-03-10T21:36:11.931" v="4015" actId="1035"/>
          <ac:spMkLst>
            <pc:docMk/>
            <pc:sldMk cId="1481333689" sldId="572"/>
            <ac:spMk id="6" creationId="{53CF3014-FD5A-6F51-D6BF-F450B9FFBD70}"/>
          </ac:spMkLst>
        </pc:spChg>
        <pc:graphicFrameChg chg="add mod modGraphic">
          <ac:chgData name="Schambach, Jo" userId="e1d2a009-674c-404b-bec1-6e3441cce374" providerId="ADAL" clId="{EBCC40BB-B5D3-4E29-BDBF-3B0F484DCFF7}" dt="2024-03-10T21:35:07.604" v="4006" actId="113"/>
          <ac:graphicFrameMkLst>
            <pc:docMk/>
            <pc:sldMk cId="1481333689" sldId="572"/>
            <ac:graphicFrameMk id="3" creationId="{33FC7BE0-9DB0-A201-2A39-D5363A227B85}"/>
          </ac:graphicFrameMkLst>
        </pc:graphicFrameChg>
      </pc:sldChg>
      <pc:sldChg chg="addSp delSp modSp new mod modClrScheme chgLayout">
        <pc:chgData name="Schambach, Jo" userId="e1d2a009-674c-404b-bec1-6e3441cce374" providerId="ADAL" clId="{EBCC40BB-B5D3-4E29-BDBF-3B0F484DCFF7}" dt="2024-03-10T20:56:53.265" v="3095" actId="20577"/>
        <pc:sldMkLst>
          <pc:docMk/>
          <pc:sldMk cId="2775148567" sldId="573"/>
        </pc:sldMkLst>
        <pc:spChg chg="del mod ord">
          <ac:chgData name="Schambach, Jo" userId="e1d2a009-674c-404b-bec1-6e3441cce374" providerId="ADAL" clId="{EBCC40BB-B5D3-4E29-BDBF-3B0F484DCFF7}" dt="2024-03-10T20:47:25.985" v="2193" actId="700"/>
          <ac:spMkLst>
            <pc:docMk/>
            <pc:sldMk cId="2775148567" sldId="573"/>
            <ac:spMk id="2" creationId="{E7ABB6EC-D6A5-EBAF-865E-5C59EACC2EBC}"/>
          </ac:spMkLst>
        </pc:spChg>
        <pc:spChg chg="add mod ord">
          <ac:chgData name="Schambach, Jo" userId="e1d2a009-674c-404b-bec1-6e3441cce374" providerId="ADAL" clId="{EBCC40BB-B5D3-4E29-BDBF-3B0F484DCFF7}" dt="2024-03-10T20:47:39.670" v="2220" actId="20577"/>
          <ac:spMkLst>
            <pc:docMk/>
            <pc:sldMk cId="2775148567" sldId="573"/>
            <ac:spMk id="3" creationId="{A4CFA897-C3D4-EDA6-B1F0-8CD5800802EB}"/>
          </ac:spMkLst>
        </pc:spChg>
        <pc:spChg chg="add mod ord">
          <ac:chgData name="Schambach, Jo" userId="e1d2a009-674c-404b-bec1-6e3441cce374" providerId="ADAL" clId="{EBCC40BB-B5D3-4E29-BDBF-3B0F484DCFF7}" dt="2024-03-10T20:56:53.265" v="3095" actId="20577"/>
          <ac:spMkLst>
            <pc:docMk/>
            <pc:sldMk cId="2775148567" sldId="573"/>
            <ac:spMk id="4" creationId="{301A62A2-2900-6B35-0E69-1BC4044FD237}"/>
          </ac:spMkLst>
        </pc:spChg>
      </pc:sldChg>
      <pc:sldChg chg="addSp delSp modSp new mod ord modClrScheme chgLayout">
        <pc:chgData name="Schambach, Jo" userId="e1d2a009-674c-404b-bec1-6e3441cce374" providerId="ADAL" clId="{EBCC40BB-B5D3-4E29-BDBF-3B0F484DCFF7}" dt="2024-03-10T21:09:29.783" v="3535"/>
        <pc:sldMkLst>
          <pc:docMk/>
          <pc:sldMk cId="3780829277" sldId="574"/>
        </pc:sldMkLst>
        <pc:spChg chg="del mod ord">
          <ac:chgData name="Schambach, Jo" userId="e1d2a009-674c-404b-bec1-6e3441cce374" providerId="ADAL" clId="{EBCC40BB-B5D3-4E29-BDBF-3B0F484DCFF7}" dt="2024-03-10T20:57:30.328" v="3097" actId="700"/>
          <ac:spMkLst>
            <pc:docMk/>
            <pc:sldMk cId="3780829277" sldId="574"/>
            <ac:spMk id="2" creationId="{FB5796C2-26E2-0CEA-616A-D15E5286F8FF}"/>
          </ac:spMkLst>
        </pc:spChg>
        <pc:spChg chg="del">
          <ac:chgData name="Schambach, Jo" userId="e1d2a009-674c-404b-bec1-6e3441cce374" providerId="ADAL" clId="{EBCC40BB-B5D3-4E29-BDBF-3B0F484DCFF7}" dt="2024-03-10T20:57:30.328" v="3097" actId="700"/>
          <ac:spMkLst>
            <pc:docMk/>
            <pc:sldMk cId="3780829277" sldId="574"/>
            <ac:spMk id="3" creationId="{2F6AA1C4-BEFF-1C1E-9B44-D723336340DA}"/>
          </ac:spMkLst>
        </pc:spChg>
        <pc:spChg chg="add mod ord">
          <ac:chgData name="Schambach, Jo" userId="e1d2a009-674c-404b-bec1-6e3441cce374" providerId="ADAL" clId="{EBCC40BB-B5D3-4E29-BDBF-3B0F484DCFF7}" dt="2024-03-10T21:08:34.328" v="3528" actId="20577"/>
          <ac:spMkLst>
            <pc:docMk/>
            <pc:sldMk cId="3780829277" sldId="574"/>
            <ac:spMk id="4" creationId="{526CE566-3E3C-F375-D358-2132F0FD31E8}"/>
          </ac:spMkLst>
        </pc:spChg>
        <pc:picChg chg="add mod">
          <ac:chgData name="Schambach, Jo" userId="e1d2a009-674c-404b-bec1-6e3441cce374" providerId="ADAL" clId="{EBCC40BB-B5D3-4E29-BDBF-3B0F484DCFF7}" dt="2024-03-10T20:59:05.926" v="3138" actId="1076"/>
          <ac:picMkLst>
            <pc:docMk/>
            <pc:sldMk cId="3780829277" sldId="574"/>
            <ac:picMk id="5" creationId="{F1FDFEAA-3F34-702D-C5C8-347DC8D0DFE8}"/>
          </ac:picMkLst>
        </pc:picChg>
        <pc:picChg chg="add mod modCrop">
          <ac:chgData name="Schambach, Jo" userId="e1d2a009-674c-404b-bec1-6e3441cce374" providerId="ADAL" clId="{EBCC40BB-B5D3-4E29-BDBF-3B0F484DCFF7}" dt="2024-03-10T20:59:13.755" v="3141" actId="1076"/>
          <ac:picMkLst>
            <pc:docMk/>
            <pc:sldMk cId="3780829277" sldId="574"/>
            <ac:picMk id="6" creationId="{0A1D7A89-0FB8-E4D9-A03F-C1B758FC2562}"/>
          </ac:picMkLst>
        </pc:picChg>
        <pc:picChg chg="add mod">
          <ac:chgData name="Schambach, Jo" userId="e1d2a009-674c-404b-bec1-6e3441cce374" providerId="ADAL" clId="{EBCC40BB-B5D3-4E29-BDBF-3B0F484DCFF7}" dt="2024-03-10T21:08:50.205" v="3529" actId="1076"/>
          <ac:picMkLst>
            <pc:docMk/>
            <pc:sldMk cId="3780829277" sldId="574"/>
            <ac:picMk id="7" creationId="{B76D8A1C-23C8-CBEA-F31E-641C83D9C2FE}"/>
          </ac:picMkLst>
        </pc:picChg>
        <pc:picChg chg="add mod">
          <ac:chgData name="Schambach, Jo" userId="e1d2a009-674c-404b-bec1-6e3441cce374" providerId="ADAL" clId="{EBCC40BB-B5D3-4E29-BDBF-3B0F484DCFF7}" dt="2024-03-10T21:08:58.370" v="3533" actId="1076"/>
          <ac:picMkLst>
            <pc:docMk/>
            <pc:sldMk cId="3780829277" sldId="574"/>
            <ac:picMk id="8" creationId="{B54CF344-D92D-FD06-3622-7A430B68D064}"/>
          </ac:picMkLst>
        </pc:picChg>
      </pc:sldChg>
      <pc:sldChg chg="addSp modSp new mod ord">
        <pc:chgData name="Schambach, Jo" userId="e1d2a009-674c-404b-bec1-6e3441cce374" providerId="ADAL" clId="{EBCC40BB-B5D3-4E29-BDBF-3B0F484DCFF7}" dt="2024-03-10T21:16:42.344" v="3743" actId="1076"/>
        <pc:sldMkLst>
          <pc:docMk/>
          <pc:sldMk cId="1771960071" sldId="575"/>
        </pc:sldMkLst>
        <pc:spChg chg="mod">
          <ac:chgData name="Schambach, Jo" userId="e1d2a009-674c-404b-bec1-6e3441cce374" providerId="ADAL" clId="{EBCC40BB-B5D3-4E29-BDBF-3B0F484DCFF7}" dt="2024-03-10T21:03:33.542" v="3260" actId="20577"/>
          <ac:spMkLst>
            <pc:docMk/>
            <pc:sldMk cId="1771960071" sldId="575"/>
            <ac:spMk id="2" creationId="{8AFF2F0F-BC38-9160-609F-2D19A5DB6E9A}"/>
          </ac:spMkLst>
        </pc:spChg>
        <pc:spChg chg="add mod">
          <ac:chgData name="Schambach, Jo" userId="e1d2a009-674c-404b-bec1-6e3441cce374" providerId="ADAL" clId="{EBCC40BB-B5D3-4E29-BDBF-3B0F484DCFF7}" dt="2024-03-10T21:03:04.778" v="3210" actId="403"/>
          <ac:spMkLst>
            <pc:docMk/>
            <pc:sldMk cId="1771960071" sldId="575"/>
            <ac:spMk id="6" creationId="{CD6ED059-D382-7851-EC49-4CD45AA6E358}"/>
          </ac:spMkLst>
        </pc:spChg>
        <pc:spChg chg="add mod">
          <ac:chgData name="Schambach, Jo" userId="e1d2a009-674c-404b-bec1-6e3441cce374" providerId="ADAL" clId="{EBCC40BB-B5D3-4E29-BDBF-3B0F484DCFF7}" dt="2024-03-10T21:03:04.778" v="3210" actId="403"/>
          <ac:spMkLst>
            <pc:docMk/>
            <pc:sldMk cId="1771960071" sldId="575"/>
            <ac:spMk id="7" creationId="{287C8E74-C7B9-0E9D-C8D4-B68434AB0D7F}"/>
          </ac:spMkLst>
        </pc:spChg>
        <pc:spChg chg="add mod">
          <ac:chgData name="Schambach, Jo" userId="e1d2a009-674c-404b-bec1-6e3441cce374" providerId="ADAL" clId="{EBCC40BB-B5D3-4E29-BDBF-3B0F484DCFF7}" dt="2024-03-10T21:03:04.778" v="3210" actId="403"/>
          <ac:spMkLst>
            <pc:docMk/>
            <pc:sldMk cId="1771960071" sldId="575"/>
            <ac:spMk id="8" creationId="{38D4338B-531D-AFAE-D940-619C3D03D2DF}"/>
          </ac:spMkLst>
        </pc:spChg>
        <pc:spChg chg="add mod">
          <ac:chgData name="Schambach, Jo" userId="e1d2a009-674c-404b-bec1-6e3441cce374" providerId="ADAL" clId="{EBCC40BB-B5D3-4E29-BDBF-3B0F484DCFF7}" dt="2024-03-10T21:03:04.778" v="3210" actId="403"/>
          <ac:spMkLst>
            <pc:docMk/>
            <pc:sldMk cId="1771960071" sldId="575"/>
            <ac:spMk id="9" creationId="{B603058C-74F2-57BD-A950-7E8D8B3F4F88}"/>
          </ac:spMkLst>
        </pc:spChg>
        <pc:spChg chg="add mod">
          <ac:chgData name="Schambach, Jo" userId="e1d2a009-674c-404b-bec1-6e3441cce374" providerId="ADAL" clId="{EBCC40BB-B5D3-4E29-BDBF-3B0F484DCFF7}" dt="2024-03-10T21:03:04.778" v="3210" actId="403"/>
          <ac:spMkLst>
            <pc:docMk/>
            <pc:sldMk cId="1771960071" sldId="575"/>
            <ac:spMk id="10" creationId="{DABAD656-3097-CF70-FF72-F0F7EACD103F}"/>
          </ac:spMkLst>
        </pc:spChg>
        <pc:spChg chg="add mod">
          <ac:chgData name="Schambach, Jo" userId="e1d2a009-674c-404b-bec1-6e3441cce374" providerId="ADAL" clId="{EBCC40BB-B5D3-4E29-BDBF-3B0F484DCFF7}" dt="2024-03-10T21:03:04.778" v="3210" actId="403"/>
          <ac:spMkLst>
            <pc:docMk/>
            <pc:sldMk cId="1771960071" sldId="575"/>
            <ac:spMk id="13" creationId="{7EEA6EA9-73AA-5AEF-5C4A-0ADD01B0D051}"/>
          </ac:spMkLst>
        </pc:spChg>
        <pc:spChg chg="add mod">
          <ac:chgData name="Schambach, Jo" userId="e1d2a009-674c-404b-bec1-6e3441cce374" providerId="ADAL" clId="{EBCC40BB-B5D3-4E29-BDBF-3B0F484DCFF7}" dt="2024-03-10T21:03:04.778" v="3210" actId="403"/>
          <ac:spMkLst>
            <pc:docMk/>
            <pc:sldMk cId="1771960071" sldId="575"/>
            <ac:spMk id="14" creationId="{025DE736-1BC3-0C94-3CBF-ADE13ACC5E98}"/>
          </ac:spMkLst>
        </pc:spChg>
        <pc:spChg chg="add mod">
          <ac:chgData name="Schambach, Jo" userId="e1d2a009-674c-404b-bec1-6e3441cce374" providerId="ADAL" clId="{EBCC40BB-B5D3-4E29-BDBF-3B0F484DCFF7}" dt="2024-03-10T21:16:34.417" v="3741" actId="404"/>
          <ac:spMkLst>
            <pc:docMk/>
            <pc:sldMk cId="1771960071" sldId="575"/>
            <ac:spMk id="16" creationId="{2A130EE9-F3C6-AF78-275E-29603960B6F4}"/>
          </ac:spMkLst>
        </pc:spChg>
        <pc:spChg chg="add mod">
          <ac:chgData name="Schambach, Jo" userId="e1d2a009-674c-404b-bec1-6e3441cce374" providerId="ADAL" clId="{EBCC40BB-B5D3-4E29-BDBF-3B0F484DCFF7}" dt="2024-03-10T21:16:42.344" v="3743" actId="1076"/>
          <ac:spMkLst>
            <pc:docMk/>
            <pc:sldMk cId="1771960071" sldId="575"/>
            <ac:spMk id="17" creationId="{E748BC91-E93B-ACA9-0505-2479997C4BAC}"/>
          </ac:spMkLst>
        </pc:spChg>
        <pc:spChg chg="add mod">
          <ac:chgData name="Schambach, Jo" userId="e1d2a009-674c-404b-bec1-6e3441cce374" providerId="ADAL" clId="{EBCC40BB-B5D3-4E29-BDBF-3B0F484DCFF7}" dt="2024-03-10T21:15:57.148" v="3737" actId="20577"/>
          <ac:spMkLst>
            <pc:docMk/>
            <pc:sldMk cId="1771960071" sldId="575"/>
            <ac:spMk id="20" creationId="{384E8138-F345-D5C6-61C3-1DAA1745AFF9}"/>
          </ac:spMkLst>
        </pc:spChg>
        <pc:grpChg chg="add mod">
          <ac:chgData name="Schambach, Jo" userId="e1d2a009-674c-404b-bec1-6e3441cce374" providerId="ADAL" clId="{EBCC40BB-B5D3-4E29-BDBF-3B0F484DCFF7}" dt="2024-03-10T21:15:12.858" v="3686" actId="1076"/>
          <ac:grpSpMkLst>
            <pc:docMk/>
            <pc:sldMk cId="1771960071" sldId="575"/>
            <ac:grpSpMk id="15" creationId="{24D0E898-C9A6-7A83-48BA-944296ED6288}"/>
          </ac:grpSpMkLst>
        </pc:grpChg>
        <pc:picChg chg="add mod">
          <ac:chgData name="Schambach, Jo" userId="e1d2a009-674c-404b-bec1-6e3441cce374" providerId="ADAL" clId="{EBCC40BB-B5D3-4E29-BDBF-3B0F484DCFF7}" dt="2024-03-10T21:02:18.424" v="3193" actId="1076"/>
          <ac:picMkLst>
            <pc:docMk/>
            <pc:sldMk cId="1771960071" sldId="575"/>
            <ac:picMk id="3" creationId="{9FC56DB4-408C-6E51-6B28-367C89A7C172}"/>
          </ac:picMkLst>
        </pc:picChg>
        <pc:picChg chg="add mod">
          <ac:chgData name="Schambach, Jo" userId="e1d2a009-674c-404b-bec1-6e3441cce374" providerId="ADAL" clId="{EBCC40BB-B5D3-4E29-BDBF-3B0F484DCFF7}" dt="2024-03-10T21:02:40.852" v="3205" actId="1076"/>
          <ac:picMkLst>
            <pc:docMk/>
            <pc:sldMk cId="1771960071" sldId="575"/>
            <ac:picMk id="4" creationId="{CC9B115D-360A-D2E4-103E-C9362D8AC78C}"/>
          </ac:picMkLst>
        </pc:picChg>
        <pc:picChg chg="add mod">
          <ac:chgData name="Schambach, Jo" userId="e1d2a009-674c-404b-bec1-6e3441cce374" providerId="ADAL" clId="{EBCC40BB-B5D3-4E29-BDBF-3B0F484DCFF7}" dt="2024-03-10T21:01:20.122" v="3175" actId="164"/>
          <ac:picMkLst>
            <pc:docMk/>
            <pc:sldMk cId="1771960071" sldId="575"/>
            <ac:picMk id="5" creationId="{1E8E49F7-A6AE-FF01-AFD6-150D30A5E6DE}"/>
          </ac:picMkLst>
        </pc:picChg>
        <pc:picChg chg="add mod">
          <ac:chgData name="Schambach, Jo" userId="e1d2a009-674c-404b-bec1-6e3441cce374" providerId="ADAL" clId="{EBCC40BB-B5D3-4E29-BDBF-3B0F484DCFF7}" dt="2024-03-10T21:16:06.033" v="3738" actId="14100"/>
          <ac:picMkLst>
            <pc:docMk/>
            <pc:sldMk cId="1771960071" sldId="575"/>
            <ac:picMk id="19" creationId="{A406AA51-C2AF-7A56-6DF1-0A6FF27A366C}"/>
          </ac:picMkLst>
        </pc:picChg>
        <pc:cxnChg chg="add mod">
          <ac:chgData name="Schambach, Jo" userId="e1d2a009-674c-404b-bec1-6e3441cce374" providerId="ADAL" clId="{EBCC40BB-B5D3-4E29-BDBF-3B0F484DCFF7}" dt="2024-03-10T21:01:20.122" v="3175" actId="164"/>
          <ac:cxnSpMkLst>
            <pc:docMk/>
            <pc:sldMk cId="1771960071" sldId="575"/>
            <ac:cxnSpMk id="11" creationId="{A2DFD770-F124-85CA-2D06-55F028CAE33F}"/>
          </ac:cxnSpMkLst>
        </pc:cxnChg>
        <pc:cxnChg chg="add mod">
          <ac:chgData name="Schambach, Jo" userId="e1d2a009-674c-404b-bec1-6e3441cce374" providerId="ADAL" clId="{EBCC40BB-B5D3-4E29-BDBF-3B0F484DCFF7}" dt="2024-03-10T21:01:20.122" v="3175" actId="164"/>
          <ac:cxnSpMkLst>
            <pc:docMk/>
            <pc:sldMk cId="1771960071" sldId="575"/>
            <ac:cxnSpMk id="12" creationId="{D3B004D7-49A6-256F-0A8B-211D5BDCCFF7}"/>
          </ac:cxnSpMkLst>
        </pc:cxnChg>
      </pc:sldChg>
      <pc:sldChg chg="addSp modSp new mod ord">
        <pc:chgData name="Schambach, Jo" userId="e1d2a009-674c-404b-bec1-6e3441cce374" providerId="ADAL" clId="{EBCC40BB-B5D3-4E29-BDBF-3B0F484DCFF7}" dt="2024-03-10T21:26:51.117" v="3960" actId="166"/>
        <pc:sldMkLst>
          <pc:docMk/>
          <pc:sldMk cId="2259713040" sldId="576"/>
        </pc:sldMkLst>
        <pc:spChg chg="mod">
          <ac:chgData name="Schambach, Jo" userId="e1d2a009-674c-404b-bec1-6e3441cce374" providerId="ADAL" clId="{EBCC40BB-B5D3-4E29-BDBF-3B0F484DCFF7}" dt="2024-03-10T21:11:19.184" v="3584" actId="20577"/>
          <ac:spMkLst>
            <pc:docMk/>
            <pc:sldMk cId="2259713040" sldId="576"/>
            <ac:spMk id="2" creationId="{6B715336-AFCB-01DC-BE99-656721CD99EB}"/>
          </ac:spMkLst>
        </pc:spChg>
        <pc:spChg chg="add mod">
          <ac:chgData name="Schambach, Jo" userId="e1d2a009-674c-404b-bec1-6e3441cce374" providerId="ADAL" clId="{EBCC40BB-B5D3-4E29-BDBF-3B0F484DCFF7}" dt="2024-03-10T21:23:52.625" v="3929" actId="20577"/>
          <ac:spMkLst>
            <pc:docMk/>
            <pc:sldMk cId="2259713040" sldId="576"/>
            <ac:spMk id="4" creationId="{CD971B73-F6EC-C0A1-0261-430266101F81}"/>
          </ac:spMkLst>
        </pc:spChg>
        <pc:spChg chg="add mod ord">
          <ac:chgData name="Schambach, Jo" userId="e1d2a009-674c-404b-bec1-6e3441cce374" providerId="ADAL" clId="{EBCC40BB-B5D3-4E29-BDBF-3B0F484DCFF7}" dt="2024-03-10T21:26:51.117" v="3960" actId="166"/>
          <ac:spMkLst>
            <pc:docMk/>
            <pc:sldMk cId="2259713040" sldId="576"/>
            <ac:spMk id="5" creationId="{9656A57E-337E-265F-4D5C-689A944A35E6}"/>
          </ac:spMkLst>
        </pc:spChg>
        <pc:spChg chg="add mod">
          <ac:chgData name="Schambach, Jo" userId="e1d2a009-674c-404b-bec1-6e3441cce374" providerId="ADAL" clId="{EBCC40BB-B5D3-4E29-BDBF-3B0F484DCFF7}" dt="2024-03-10T21:24:44.928" v="3934" actId="14100"/>
          <ac:spMkLst>
            <pc:docMk/>
            <pc:sldMk cId="2259713040" sldId="576"/>
            <ac:spMk id="6" creationId="{CB36506C-5A64-79B3-4E89-635F2D1FA7DB}"/>
          </ac:spMkLst>
        </pc:spChg>
        <pc:spChg chg="add mod">
          <ac:chgData name="Schambach, Jo" userId="e1d2a009-674c-404b-bec1-6e3441cce374" providerId="ADAL" clId="{EBCC40BB-B5D3-4E29-BDBF-3B0F484DCFF7}" dt="2024-03-10T21:25:52.681" v="3950" actId="20577"/>
          <ac:spMkLst>
            <pc:docMk/>
            <pc:sldMk cId="2259713040" sldId="576"/>
            <ac:spMk id="9" creationId="{45A52EAE-E9F6-D88E-3FA7-77935B37BE8B}"/>
          </ac:spMkLst>
        </pc:spChg>
        <pc:spChg chg="add mod">
          <ac:chgData name="Schambach, Jo" userId="e1d2a009-674c-404b-bec1-6e3441cce374" providerId="ADAL" clId="{EBCC40BB-B5D3-4E29-BDBF-3B0F484DCFF7}" dt="2024-03-10T21:19:55.049" v="3836" actId="14100"/>
          <ac:spMkLst>
            <pc:docMk/>
            <pc:sldMk cId="2259713040" sldId="576"/>
            <ac:spMk id="12" creationId="{ADE86698-74A6-E7C0-FDF2-1CEFE9916781}"/>
          </ac:spMkLst>
        </pc:spChg>
        <pc:picChg chg="add mod ord">
          <ac:chgData name="Schambach, Jo" userId="e1d2a009-674c-404b-bec1-6e3441cce374" providerId="ADAL" clId="{EBCC40BB-B5D3-4E29-BDBF-3B0F484DCFF7}" dt="2024-03-10T21:26:38.667" v="3959" actId="166"/>
          <ac:picMkLst>
            <pc:docMk/>
            <pc:sldMk cId="2259713040" sldId="576"/>
            <ac:picMk id="3" creationId="{88C5DDFD-C03A-7170-5C91-D3BD8FDAD09B}"/>
          </ac:picMkLst>
        </pc:picChg>
        <pc:picChg chg="add mod modCrop">
          <ac:chgData name="Schambach, Jo" userId="e1d2a009-674c-404b-bec1-6e3441cce374" providerId="ADAL" clId="{EBCC40BB-B5D3-4E29-BDBF-3B0F484DCFF7}" dt="2024-03-10T21:22:18.368" v="3891" actId="1076"/>
          <ac:picMkLst>
            <pc:docMk/>
            <pc:sldMk cId="2259713040" sldId="576"/>
            <ac:picMk id="8" creationId="{E5F889A3-4A5C-1F87-1A93-3CA7958AAA05}"/>
          </ac:picMkLst>
        </pc:picChg>
        <pc:picChg chg="add mod">
          <ac:chgData name="Schambach, Jo" userId="e1d2a009-674c-404b-bec1-6e3441cce374" providerId="ADAL" clId="{EBCC40BB-B5D3-4E29-BDBF-3B0F484DCFF7}" dt="2024-03-10T21:26:34.001" v="3958" actId="1038"/>
          <ac:picMkLst>
            <pc:docMk/>
            <pc:sldMk cId="2259713040" sldId="576"/>
            <ac:picMk id="11" creationId="{3EC285FC-E46B-D1C5-4D0F-8788688237B1}"/>
          </ac:picMkLst>
        </pc:picChg>
      </pc:sldChg>
      <pc:sldChg chg="modSp add del mod">
        <pc:chgData name="Schambach, Jo" userId="e1d2a009-674c-404b-bec1-6e3441cce374" providerId="ADAL" clId="{EBCC40BB-B5D3-4E29-BDBF-3B0F484DCFF7}" dt="2024-03-10T21:39:17.070" v="4024" actId="1076"/>
        <pc:sldMkLst>
          <pc:docMk/>
          <pc:sldMk cId="2606554529" sldId="1377"/>
        </pc:sldMkLst>
        <pc:grpChg chg="mod">
          <ac:chgData name="Schambach, Jo" userId="e1d2a009-674c-404b-bec1-6e3441cce374" providerId="ADAL" clId="{EBCC40BB-B5D3-4E29-BDBF-3B0F484DCFF7}" dt="2024-03-10T21:39:17.070" v="4024" actId="1076"/>
          <ac:grpSpMkLst>
            <pc:docMk/>
            <pc:sldMk cId="2606554529" sldId="1377"/>
            <ac:grpSpMk id="3" creationId="{40D25553-8F56-6242-A847-FBF17872C4E9}"/>
          </ac:grpSpMkLst>
        </pc:grpChg>
      </pc:sldChg>
      <pc:sldChg chg="modSp add mod">
        <pc:chgData name="Schambach, Jo" userId="e1d2a009-674c-404b-bec1-6e3441cce374" providerId="ADAL" clId="{EBCC40BB-B5D3-4E29-BDBF-3B0F484DCFF7}" dt="2024-03-10T21:48:44.458" v="4764" actId="20577"/>
        <pc:sldMkLst>
          <pc:docMk/>
          <pc:sldMk cId="1484974105" sldId="1378"/>
        </pc:sldMkLst>
        <pc:spChg chg="mod">
          <ac:chgData name="Schambach, Jo" userId="e1d2a009-674c-404b-bec1-6e3441cce374" providerId="ADAL" clId="{EBCC40BB-B5D3-4E29-BDBF-3B0F484DCFF7}" dt="2024-03-10T21:48:44.458" v="4764" actId="20577"/>
          <ac:spMkLst>
            <pc:docMk/>
            <pc:sldMk cId="1484974105" sldId="1378"/>
            <ac:spMk id="3" creationId="{97EDC03F-6975-BEB6-89CD-E9F55150AD0C}"/>
          </ac:spMkLst>
        </pc:spChg>
      </pc:sldChg>
      <pc:sldChg chg="modSp add mod ord">
        <pc:chgData name="Schambach, Jo" userId="e1d2a009-674c-404b-bec1-6e3441cce374" providerId="ADAL" clId="{EBCC40BB-B5D3-4E29-BDBF-3B0F484DCFF7}" dt="2024-03-10T21:52:05.762" v="4827" actId="20577"/>
        <pc:sldMkLst>
          <pc:docMk/>
          <pc:sldMk cId="1166055019" sldId="1379"/>
        </pc:sldMkLst>
        <pc:spChg chg="mod">
          <ac:chgData name="Schambach, Jo" userId="e1d2a009-674c-404b-bec1-6e3441cce374" providerId="ADAL" clId="{EBCC40BB-B5D3-4E29-BDBF-3B0F484DCFF7}" dt="2024-03-10T21:52:05.762" v="4827" actId="20577"/>
          <ac:spMkLst>
            <pc:docMk/>
            <pc:sldMk cId="1166055019" sldId="1379"/>
            <ac:spMk id="2" creationId="{E1639789-231B-0304-92A4-BE07F30A6C01}"/>
          </ac:spMkLst>
        </pc:spChg>
      </pc:sldChg>
      <pc:sldChg chg="modSp add mod ord">
        <pc:chgData name="Schambach, Jo" userId="e1d2a009-674c-404b-bec1-6e3441cce374" providerId="ADAL" clId="{EBCC40BB-B5D3-4E29-BDBF-3B0F484DCFF7}" dt="2024-03-10T21:52:49.175" v="4849" actId="20577"/>
        <pc:sldMkLst>
          <pc:docMk/>
          <pc:sldMk cId="1107964309" sldId="1380"/>
        </pc:sldMkLst>
        <pc:spChg chg="mod">
          <ac:chgData name="Schambach, Jo" userId="e1d2a009-674c-404b-bec1-6e3441cce374" providerId="ADAL" clId="{EBCC40BB-B5D3-4E29-BDBF-3B0F484DCFF7}" dt="2024-03-10T21:52:49.175" v="4849" actId="20577"/>
          <ac:spMkLst>
            <pc:docMk/>
            <pc:sldMk cId="1107964309" sldId="1380"/>
            <ac:spMk id="2" creationId="{E1639789-231B-0304-92A4-BE07F30A6C01}"/>
          </ac:spMkLst>
        </pc:spChg>
      </pc:sldChg>
      <pc:sldChg chg="modSp add mod ord">
        <pc:chgData name="Schambach, Jo" userId="e1d2a009-674c-404b-bec1-6e3441cce374" providerId="ADAL" clId="{EBCC40BB-B5D3-4E29-BDBF-3B0F484DCFF7}" dt="2024-03-10T21:53:36.520" v="4893"/>
        <pc:sldMkLst>
          <pc:docMk/>
          <pc:sldMk cId="544825177" sldId="1381"/>
        </pc:sldMkLst>
        <pc:spChg chg="mod">
          <ac:chgData name="Schambach, Jo" userId="e1d2a009-674c-404b-bec1-6e3441cce374" providerId="ADAL" clId="{EBCC40BB-B5D3-4E29-BDBF-3B0F484DCFF7}" dt="2024-03-10T21:53:30.604" v="4891" actId="20577"/>
          <ac:spMkLst>
            <pc:docMk/>
            <pc:sldMk cId="544825177" sldId="1381"/>
            <ac:spMk id="2" creationId="{E1639789-231B-0304-92A4-BE07F30A6C01}"/>
          </ac:spMkLst>
        </pc:spChg>
      </pc:sldChg>
      <pc:sldChg chg="modSp add mod ord">
        <pc:chgData name="Schambach, Jo" userId="e1d2a009-674c-404b-bec1-6e3441cce374" providerId="ADAL" clId="{EBCC40BB-B5D3-4E29-BDBF-3B0F484DCFF7}" dt="2024-03-10T21:54:46.093" v="4928" actId="20577"/>
        <pc:sldMkLst>
          <pc:docMk/>
          <pc:sldMk cId="2442718882" sldId="1382"/>
        </pc:sldMkLst>
        <pc:spChg chg="mod">
          <ac:chgData name="Schambach, Jo" userId="e1d2a009-674c-404b-bec1-6e3441cce374" providerId="ADAL" clId="{EBCC40BB-B5D3-4E29-BDBF-3B0F484DCFF7}" dt="2024-03-10T21:54:46.093" v="4928" actId="20577"/>
          <ac:spMkLst>
            <pc:docMk/>
            <pc:sldMk cId="2442718882" sldId="1382"/>
            <ac:spMk id="2" creationId="{E1639789-231B-0304-92A4-BE07F30A6C01}"/>
          </ac:spMkLst>
        </pc:spChg>
      </pc:sldChg>
      <pc:sldChg chg="delSp modSp add mod">
        <pc:chgData name="Schambach, Jo" userId="e1d2a009-674c-404b-bec1-6e3441cce374" providerId="ADAL" clId="{EBCC40BB-B5D3-4E29-BDBF-3B0F484DCFF7}" dt="2024-03-10T22:43:06.828" v="4951"/>
        <pc:sldMkLst>
          <pc:docMk/>
          <pc:sldMk cId="147191020" sldId="1383"/>
        </pc:sldMkLst>
        <pc:spChg chg="del">
          <ac:chgData name="Schambach, Jo" userId="e1d2a009-674c-404b-bec1-6e3441cce374" providerId="ADAL" clId="{EBCC40BB-B5D3-4E29-BDBF-3B0F484DCFF7}" dt="2024-03-10T22:42:19.330" v="4946" actId="478"/>
          <ac:spMkLst>
            <pc:docMk/>
            <pc:sldMk cId="147191020" sldId="1383"/>
            <ac:spMk id="9" creationId="{F592F7E9-48DC-E8B7-3BB3-EB72AF0EC569}"/>
          </ac:spMkLst>
        </pc:spChg>
        <pc:spChg chg="del">
          <ac:chgData name="Schambach, Jo" userId="e1d2a009-674c-404b-bec1-6e3441cce374" providerId="ADAL" clId="{EBCC40BB-B5D3-4E29-BDBF-3B0F484DCFF7}" dt="2024-03-10T22:42:05.881" v="4944" actId="478"/>
          <ac:spMkLst>
            <pc:docMk/>
            <pc:sldMk cId="147191020" sldId="1383"/>
            <ac:spMk id="10" creationId="{A8C6E97A-2A74-C267-CD92-1EC428C20252}"/>
          </ac:spMkLst>
        </pc:spChg>
        <pc:spChg chg="del">
          <ac:chgData name="Schambach, Jo" userId="e1d2a009-674c-404b-bec1-6e3441cce374" providerId="ADAL" clId="{EBCC40BB-B5D3-4E29-BDBF-3B0F484DCFF7}" dt="2024-03-10T22:40:49.252" v="4938" actId="478"/>
          <ac:spMkLst>
            <pc:docMk/>
            <pc:sldMk cId="147191020" sldId="1383"/>
            <ac:spMk id="11" creationId="{F30C88DA-E426-AD1A-8596-8DE64846B740}"/>
          </ac:spMkLst>
        </pc:spChg>
        <pc:spChg chg="del">
          <ac:chgData name="Schambach, Jo" userId="e1d2a009-674c-404b-bec1-6e3441cce374" providerId="ADAL" clId="{EBCC40BB-B5D3-4E29-BDBF-3B0F484DCFF7}" dt="2024-03-10T22:42:23.918" v="4947" actId="478"/>
          <ac:spMkLst>
            <pc:docMk/>
            <pc:sldMk cId="147191020" sldId="1383"/>
            <ac:spMk id="15" creationId="{D58AA137-0A95-6F94-6094-4A6657FC8E3D}"/>
          </ac:spMkLst>
        </pc:spChg>
        <pc:spChg chg="del">
          <ac:chgData name="Schambach, Jo" userId="e1d2a009-674c-404b-bec1-6e3441cce374" providerId="ADAL" clId="{EBCC40BB-B5D3-4E29-BDBF-3B0F484DCFF7}" dt="2024-03-10T22:42:10.917" v="4945" actId="478"/>
          <ac:spMkLst>
            <pc:docMk/>
            <pc:sldMk cId="147191020" sldId="1383"/>
            <ac:spMk id="16" creationId="{6CAB868E-251C-4E98-0C97-F3E6D82BD472}"/>
          </ac:spMkLst>
        </pc:spChg>
        <pc:spChg chg="del">
          <ac:chgData name="Schambach, Jo" userId="e1d2a009-674c-404b-bec1-6e3441cce374" providerId="ADAL" clId="{EBCC40BB-B5D3-4E29-BDBF-3B0F484DCFF7}" dt="2024-03-10T22:40:44.784" v="4937" actId="478"/>
          <ac:spMkLst>
            <pc:docMk/>
            <pc:sldMk cId="147191020" sldId="1383"/>
            <ac:spMk id="19" creationId="{99FE496E-C777-3226-D41D-E22EE697ACC6}"/>
          </ac:spMkLst>
        </pc:spChg>
        <pc:spChg chg="del">
          <ac:chgData name="Schambach, Jo" userId="e1d2a009-674c-404b-bec1-6e3441cce374" providerId="ADAL" clId="{EBCC40BB-B5D3-4E29-BDBF-3B0F484DCFF7}" dt="2024-03-10T22:40:57.126" v="4939" actId="478"/>
          <ac:spMkLst>
            <pc:docMk/>
            <pc:sldMk cId="147191020" sldId="1383"/>
            <ac:spMk id="20" creationId="{99FE76AB-7E2D-4A67-76B5-F5DB178752D9}"/>
          </ac:spMkLst>
        </pc:spChg>
        <pc:spChg chg="del">
          <ac:chgData name="Schambach, Jo" userId="e1d2a009-674c-404b-bec1-6e3441cce374" providerId="ADAL" clId="{EBCC40BB-B5D3-4E29-BDBF-3B0F484DCFF7}" dt="2024-03-10T22:41:13.491" v="4940" actId="478"/>
          <ac:spMkLst>
            <pc:docMk/>
            <pc:sldMk cId="147191020" sldId="1383"/>
            <ac:spMk id="21" creationId="{7845F96D-9CDE-3695-D6AD-DF977C99569F}"/>
          </ac:spMkLst>
        </pc:spChg>
        <pc:spChg chg="mod">
          <ac:chgData name="Schambach, Jo" userId="e1d2a009-674c-404b-bec1-6e3441cce374" providerId="ADAL" clId="{EBCC40BB-B5D3-4E29-BDBF-3B0F484DCFF7}" dt="2024-03-10T22:41:36.243" v="4941" actId="20577"/>
          <ac:spMkLst>
            <pc:docMk/>
            <pc:sldMk cId="147191020" sldId="1383"/>
            <ac:spMk id="26" creationId="{389755AB-5EC4-57AB-5543-662EC5A1E845}"/>
          </ac:spMkLst>
        </pc:spChg>
        <pc:picChg chg="mod">
          <ac:chgData name="Schambach, Jo" userId="e1d2a009-674c-404b-bec1-6e3441cce374" providerId="ADAL" clId="{EBCC40BB-B5D3-4E29-BDBF-3B0F484DCFF7}" dt="2024-03-10T22:42:00.935" v="4943"/>
          <ac:picMkLst>
            <pc:docMk/>
            <pc:sldMk cId="147191020" sldId="1383"/>
            <ac:picMk id="3" creationId="{8FB94CF0-DCB3-F8F4-777F-6357DD8C03A5}"/>
          </ac:picMkLst>
        </pc:picChg>
        <pc:picChg chg="mod">
          <ac:chgData name="Schambach, Jo" userId="e1d2a009-674c-404b-bec1-6e3441cce374" providerId="ADAL" clId="{EBCC40BB-B5D3-4E29-BDBF-3B0F484DCFF7}" dt="2024-03-10T22:43:06.828" v="4951"/>
          <ac:picMkLst>
            <pc:docMk/>
            <pc:sldMk cId="147191020" sldId="1383"/>
            <ac:picMk id="4" creationId="{07DC8CE7-CFEB-6F57-F8CF-A77B313EAE01}"/>
          </ac:picMkLst>
        </pc:picChg>
        <pc:picChg chg="mod">
          <ac:chgData name="Schambach, Jo" userId="e1d2a009-674c-404b-bec1-6e3441cce374" providerId="ADAL" clId="{EBCC40BB-B5D3-4E29-BDBF-3B0F484DCFF7}" dt="2024-03-10T22:42:31.586" v="4948"/>
          <ac:picMkLst>
            <pc:docMk/>
            <pc:sldMk cId="147191020" sldId="1383"/>
            <ac:picMk id="5" creationId="{8254CD0A-A076-7B96-E3CC-2B3942A34D08}"/>
          </ac:picMkLst>
        </pc:picChg>
        <pc:picChg chg="mod">
          <ac:chgData name="Schambach, Jo" userId="e1d2a009-674c-404b-bec1-6e3441cce374" providerId="ADAL" clId="{EBCC40BB-B5D3-4E29-BDBF-3B0F484DCFF7}" dt="2024-03-10T22:41:49.355" v="4942"/>
          <ac:picMkLst>
            <pc:docMk/>
            <pc:sldMk cId="147191020" sldId="1383"/>
            <ac:picMk id="6" creationId="{9EF3A409-2566-A2F5-B1C5-B617E1162A95}"/>
          </ac:picMkLst>
        </pc:picChg>
      </pc:sldChg>
      <pc:sldChg chg="delSp modSp add mod">
        <pc:chgData name="Schambach, Jo" userId="e1d2a009-674c-404b-bec1-6e3441cce374" providerId="ADAL" clId="{EBCC40BB-B5D3-4E29-BDBF-3B0F484DCFF7}" dt="2024-03-10T22:49:39.205" v="4978" actId="20577"/>
        <pc:sldMkLst>
          <pc:docMk/>
          <pc:sldMk cId="3077706248" sldId="1384"/>
        </pc:sldMkLst>
        <pc:spChg chg="del">
          <ac:chgData name="Schambach, Jo" userId="e1d2a009-674c-404b-bec1-6e3441cce374" providerId="ADAL" clId="{EBCC40BB-B5D3-4E29-BDBF-3B0F484DCFF7}" dt="2024-03-10T22:44:03.803" v="4956" actId="478"/>
          <ac:spMkLst>
            <pc:docMk/>
            <pc:sldMk cId="3077706248" sldId="1384"/>
            <ac:spMk id="11" creationId="{F30C88DA-E426-AD1A-8596-8DE64846B740}"/>
          </ac:spMkLst>
        </pc:spChg>
        <pc:spChg chg="mod">
          <ac:chgData name="Schambach, Jo" userId="e1d2a009-674c-404b-bec1-6e3441cce374" providerId="ADAL" clId="{EBCC40BB-B5D3-4E29-BDBF-3B0F484DCFF7}" dt="2024-03-10T22:44:55.242" v="4962" actId="14100"/>
          <ac:spMkLst>
            <pc:docMk/>
            <pc:sldMk cId="3077706248" sldId="1384"/>
            <ac:spMk id="15" creationId="{D58AA137-0A95-6F94-6094-4A6657FC8E3D}"/>
          </ac:spMkLst>
        </pc:spChg>
        <pc:spChg chg="del">
          <ac:chgData name="Schambach, Jo" userId="e1d2a009-674c-404b-bec1-6e3441cce374" providerId="ADAL" clId="{EBCC40BB-B5D3-4E29-BDBF-3B0F484DCFF7}" dt="2024-03-10T22:44:35.809" v="4959" actId="478"/>
          <ac:spMkLst>
            <pc:docMk/>
            <pc:sldMk cId="3077706248" sldId="1384"/>
            <ac:spMk id="16" creationId="{6CAB868E-251C-4E98-0C97-F3E6D82BD472}"/>
          </ac:spMkLst>
        </pc:spChg>
        <pc:spChg chg="del">
          <ac:chgData name="Schambach, Jo" userId="e1d2a009-674c-404b-bec1-6e3441cce374" providerId="ADAL" clId="{EBCC40BB-B5D3-4E29-BDBF-3B0F484DCFF7}" dt="2024-03-10T22:44:17.661" v="4957" actId="478"/>
          <ac:spMkLst>
            <pc:docMk/>
            <pc:sldMk cId="3077706248" sldId="1384"/>
            <ac:spMk id="20" creationId="{99FE76AB-7E2D-4A67-76B5-F5DB178752D9}"/>
          </ac:spMkLst>
        </pc:spChg>
        <pc:spChg chg="del">
          <ac:chgData name="Schambach, Jo" userId="e1d2a009-674c-404b-bec1-6e3441cce374" providerId="ADAL" clId="{EBCC40BB-B5D3-4E29-BDBF-3B0F484DCFF7}" dt="2024-03-10T22:44:22.200" v="4958" actId="478"/>
          <ac:spMkLst>
            <pc:docMk/>
            <pc:sldMk cId="3077706248" sldId="1384"/>
            <ac:spMk id="21" creationId="{7845F96D-9CDE-3695-D6AD-DF977C99569F}"/>
          </ac:spMkLst>
        </pc:spChg>
        <pc:spChg chg="mod">
          <ac:chgData name="Schambach, Jo" userId="e1d2a009-674c-404b-bec1-6e3441cce374" providerId="ADAL" clId="{EBCC40BB-B5D3-4E29-BDBF-3B0F484DCFF7}" dt="2024-03-10T22:49:39.205" v="4978" actId="20577"/>
          <ac:spMkLst>
            <pc:docMk/>
            <pc:sldMk cId="3077706248" sldId="1384"/>
            <ac:spMk id="26" creationId="{389755AB-5EC4-57AB-5543-662EC5A1E845}"/>
          </ac:spMkLst>
        </pc:spChg>
        <pc:picChg chg="mod">
          <ac:chgData name="Schambach, Jo" userId="e1d2a009-674c-404b-bec1-6e3441cce374" providerId="ADAL" clId="{EBCC40BB-B5D3-4E29-BDBF-3B0F484DCFF7}" dt="2024-03-10T22:43:49.574" v="4954"/>
          <ac:picMkLst>
            <pc:docMk/>
            <pc:sldMk cId="3077706248" sldId="1384"/>
            <ac:picMk id="3" creationId="{8FB94CF0-DCB3-F8F4-777F-6357DD8C03A5}"/>
          </ac:picMkLst>
        </pc:picChg>
        <pc:picChg chg="mod">
          <ac:chgData name="Schambach, Jo" userId="e1d2a009-674c-404b-bec1-6e3441cce374" providerId="ADAL" clId="{EBCC40BB-B5D3-4E29-BDBF-3B0F484DCFF7}" dt="2024-03-10T22:43:54.729" v="4955"/>
          <ac:picMkLst>
            <pc:docMk/>
            <pc:sldMk cId="3077706248" sldId="1384"/>
            <ac:picMk id="5" creationId="{8254CD0A-A076-7B96-E3CC-2B3942A34D08}"/>
          </ac:picMkLst>
        </pc:picChg>
        <pc:picChg chg="mod">
          <ac:chgData name="Schambach, Jo" userId="e1d2a009-674c-404b-bec1-6e3441cce374" providerId="ADAL" clId="{EBCC40BB-B5D3-4E29-BDBF-3B0F484DCFF7}" dt="2024-03-10T22:45:59.026" v="4964"/>
          <ac:picMkLst>
            <pc:docMk/>
            <pc:sldMk cId="3077706248" sldId="1384"/>
            <ac:picMk id="25" creationId="{B27E72DC-9EC2-5090-A278-4600762D87A7}"/>
          </ac:picMkLst>
        </pc:picChg>
      </pc:sldChg>
      <pc:sldChg chg="delSp modSp add mod">
        <pc:chgData name="Schambach, Jo" userId="e1d2a009-674c-404b-bec1-6e3441cce374" providerId="ADAL" clId="{EBCC40BB-B5D3-4E29-BDBF-3B0F484DCFF7}" dt="2024-03-10T22:50:19.478" v="4982" actId="20577"/>
        <pc:sldMkLst>
          <pc:docMk/>
          <pc:sldMk cId="1138131428" sldId="1385"/>
        </pc:sldMkLst>
        <pc:spChg chg="mod">
          <ac:chgData name="Schambach, Jo" userId="e1d2a009-674c-404b-bec1-6e3441cce374" providerId="ADAL" clId="{EBCC40BB-B5D3-4E29-BDBF-3B0F484DCFF7}" dt="2024-03-10T22:47:06.585" v="4970" actId="14100"/>
          <ac:spMkLst>
            <pc:docMk/>
            <pc:sldMk cId="1138131428" sldId="1385"/>
            <ac:spMk id="15" creationId="{D58AA137-0A95-6F94-6094-4A6657FC8E3D}"/>
          </ac:spMkLst>
        </pc:spChg>
        <pc:spChg chg="mod">
          <ac:chgData name="Schambach, Jo" userId="e1d2a009-674c-404b-bec1-6e3441cce374" providerId="ADAL" clId="{EBCC40BB-B5D3-4E29-BDBF-3B0F484DCFF7}" dt="2024-03-10T22:46:51.045" v="4967" actId="403"/>
          <ac:spMkLst>
            <pc:docMk/>
            <pc:sldMk cId="1138131428" sldId="1385"/>
            <ac:spMk id="16" creationId="{6CAB868E-251C-4E98-0C97-F3E6D82BD472}"/>
          </ac:spMkLst>
        </pc:spChg>
        <pc:spChg chg="del">
          <ac:chgData name="Schambach, Jo" userId="e1d2a009-674c-404b-bec1-6e3441cce374" providerId="ADAL" clId="{EBCC40BB-B5D3-4E29-BDBF-3B0F484DCFF7}" dt="2024-03-10T22:47:16.520" v="4971" actId="478"/>
          <ac:spMkLst>
            <pc:docMk/>
            <pc:sldMk cId="1138131428" sldId="1385"/>
            <ac:spMk id="19" creationId="{99FE496E-C777-3226-D41D-E22EE697ACC6}"/>
          </ac:spMkLst>
        </pc:spChg>
        <pc:spChg chg="mod">
          <ac:chgData name="Schambach, Jo" userId="e1d2a009-674c-404b-bec1-6e3441cce374" providerId="ADAL" clId="{EBCC40BB-B5D3-4E29-BDBF-3B0F484DCFF7}" dt="2024-03-10T22:50:19.478" v="4982" actId="20577"/>
          <ac:spMkLst>
            <pc:docMk/>
            <pc:sldMk cId="1138131428" sldId="1385"/>
            <ac:spMk id="26" creationId="{389755AB-5EC4-57AB-5543-662EC5A1E845}"/>
          </ac:spMkLst>
        </pc:spChg>
        <pc:picChg chg="mod">
          <ac:chgData name="Schambach, Jo" userId="e1d2a009-674c-404b-bec1-6e3441cce374" providerId="ADAL" clId="{EBCC40BB-B5D3-4E29-BDBF-3B0F484DCFF7}" dt="2024-03-10T22:47:55.282" v="4974"/>
          <ac:picMkLst>
            <pc:docMk/>
            <pc:sldMk cId="1138131428" sldId="1385"/>
            <ac:picMk id="4" creationId="{07DC8CE7-CFEB-6F57-F8CF-A77B313EAE01}"/>
          </ac:picMkLst>
        </pc:picChg>
        <pc:picChg chg="mod">
          <ac:chgData name="Schambach, Jo" userId="e1d2a009-674c-404b-bec1-6e3441cce374" providerId="ADAL" clId="{EBCC40BB-B5D3-4E29-BDBF-3B0F484DCFF7}" dt="2024-03-10T22:47:49.495" v="4973"/>
          <ac:picMkLst>
            <pc:docMk/>
            <pc:sldMk cId="1138131428" sldId="1385"/>
            <ac:picMk id="6" creationId="{9EF3A409-2566-A2F5-B1C5-B617E1162A95}"/>
          </ac:picMkLst>
        </pc:picChg>
        <pc:picChg chg="mod">
          <ac:chgData name="Schambach, Jo" userId="e1d2a009-674c-404b-bec1-6e3441cce374" providerId="ADAL" clId="{EBCC40BB-B5D3-4E29-BDBF-3B0F484DCFF7}" dt="2024-03-10T22:47:42.972" v="4972"/>
          <ac:picMkLst>
            <pc:docMk/>
            <pc:sldMk cId="1138131428" sldId="1385"/>
            <ac:picMk id="25" creationId="{B27E72DC-9EC2-5090-A278-4600762D87A7}"/>
          </ac:picMkLst>
        </pc:picChg>
      </pc:sldChg>
      <pc:sldChg chg="addSp delSp modSp add mod">
        <pc:chgData name="Schambach, Jo" userId="e1d2a009-674c-404b-bec1-6e3441cce374" providerId="ADAL" clId="{EBCC40BB-B5D3-4E29-BDBF-3B0F484DCFF7}" dt="2024-03-10T23:50:14.850" v="6514" actId="14100"/>
        <pc:sldMkLst>
          <pc:docMk/>
          <pc:sldMk cId="3238007430" sldId="1386"/>
        </pc:sldMkLst>
        <pc:spChg chg="mod">
          <ac:chgData name="Schambach, Jo" userId="e1d2a009-674c-404b-bec1-6e3441cce374" providerId="ADAL" clId="{EBCC40BB-B5D3-4E29-BDBF-3B0F484DCFF7}" dt="2024-03-10T22:58:18.183" v="5226" actId="1037"/>
          <ac:spMkLst>
            <pc:docMk/>
            <pc:sldMk cId="3238007430" sldId="1386"/>
            <ac:spMk id="6" creationId="{F45C4375-FE09-82CB-7F12-E93C8014EF39}"/>
          </ac:spMkLst>
        </pc:spChg>
        <pc:spChg chg="mod">
          <ac:chgData name="Schambach, Jo" userId="e1d2a009-674c-404b-bec1-6e3441cce374" providerId="ADAL" clId="{EBCC40BB-B5D3-4E29-BDBF-3B0F484DCFF7}" dt="2024-03-10T22:57:53.845" v="5178" actId="1038"/>
          <ac:spMkLst>
            <pc:docMk/>
            <pc:sldMk cId="3238007430" sldId="1386"/>
            <ac:spMk id="7" creationId="{FE17DE57-639F-114B-D71E-C323E16F1982}"/>
          </ac:spMkLst>
        </pc:spChg>
        <pc:spChg chg="mod">
          <ac:chgData name="Schambach, Jo" userId="e1d2a009-674c-404b-bec1-6e3441cce374" providerId="ADAL" clId="{EBCC40BB-B5D3-4E29-BDBF-3B0F484DCFF7}" dt="2024-03-10T23:50:14.850" v="6514" actId="14100"/>
          <ac:spMkLst>
            <pc:docMk/>
            <pc:sldMk cId="3238007430" sldId="1386"/>
            <ac:spMk id="9" creationId="{4A97A4A4-9A27-CC01-5F2E-311465BBC1F2}"/>
          </ac:spMkLst>
        </pc:spChg>
        <pc:spChg chg="del">
          <ac:chgData name="Schambach, Jo" userId="e1d2a009-674c-404b-bec1-6e3441cce374" providerId="ADAL" clId="{EBCC40BB-B5D3-4E29-BDBF-3B0F484DCFF7}" dt="2024-03-10T22:52:56.231" v="4989" actId="478"/>
          <ac:spMkLst>
            <pc:docMk/>
            <pc:sldMk cId="3238007430" sldId="1386"/>
            <ac:spMk id="10" creationId="{1AB1A3AD-D10E-CBAE-7D29-2886BB0F1AC3}"/>
          </ac:spMkLst>
        </pc:spChg>
        <pc:spChg chg="del">
          <ac:chgData name="Schambach, Jo" userId="e1d2a009-674c-404b-bec1-6e3441cce374" providerId="ADAL" clId="{EBCC40BB-B5D3-4E29-BDBF-3B0F484DCFF7}" dt="2024-03-10T23:00:05.188" v="5232" actId="478"/>
          <ac:spMkLst>
            <pc:docMk/>
            <pc:sldMk cId="3238007430" sldId="1386"/>
            <ac:spMk id="11" creationId="{D30F6102-F54E-292B-7EEF-844FD42F9D0E}"/>
          </ac:spMkLst>
        </pc:spChg>
        <pc:spChg chg="del">
          <ac:chgData name="Schambach, Jo" userId="e1d2a009-674c-404b-bec1-6e3441cce374" providerId="ADAL" clId="{EBCC40BB-B5D3-4E29-BDBF-3B0F484DCFF7}" dt="2024-03-10T22:52:48.753" v="4988" actId="478"/>
          <ac:spMkLst>
            <pc:docMk/>
            <pc:sldMk cId="3238007430" sldId="1386"/>
            <ac:spMk id="12" creationId="{39699439-D6C7-431B-9C89-1DFB4DAF3FAC}"/>
          </ac:spMkLst>
        </pc:spChg>
        <pc:spChg chg="mod">
          <ac:chgData name="Schambach, Jo" userId="e1d2a009-674c-404b-bec1-6e3441cce374" providerId="ADAL" clId="{EBCC40BB-B5D3-4E29-BDBF-3B0F484DCFF7}" dt="2024-03-10T22:59:55.684" v="5231" actId="20577"/>
          <ac:spMkLst>
            <pc:docMk/>
            <pc:sldMk cId="3238007430" sldId="1386"/>
            <ac:spMk id="13" creationId="{6F8279EC-3419-DF54-5A0F-6BE5E30D1F0B}"/>
          </ac:spMkLst>
        </pc:spChg>
        <pc:spChg chg="add mod">
          <ac:chgData name="Schambach, Jo" userId="e1d2a009-674c-404b-bec1-6e3441cce374" providerId="ADAL" clId="{EBCC40BB-B5D3-4E29-BDBF-3B0F484DCFF7}" dt="2024-03-10T22:58:57.935" v="5227"/>
          <ac:spMkLst>
            <pc:docMk/>
            <pc:sldMk cId="3238007430" sldId="1386"/>
            <ac:spMk id="15" creationId="{E8C82989-9B52-9FF2-916A-010BC93D22E4}"/>
          </ac:spMkLst>
        </pc:spChg>
        <pc:spChg chg="add mod">
          <ac:chgData name="Schambach, Jo" userId="e1d2a009-674c-404b-bec1-6e3441cce374" providerId="ADAL" clId="{EBCC40BB-B5D3-4E29-BDBF-3B0F484DCFF7}" dt="2024-03-10T22:58:57.935" v="5227"/>
          <ac:spMkLst>
            <pc:docMk/>
            <pc:sldMk cId="3238007430" sldId="1386"/>
            <ac:spMk id="16" creationId="{022F2937-08D9-DBE2-C031-68FF36375F33}"/>
          </ac:spMkLst>
        </pc:spChg>
        <pc:spChg chg="add mod">
          <ac:chgData name="Schambach, Jo" userId="e1d2a009-674c-404b-bec1-6e3441cce374" providerId="ADAL" clId="{EBCC40BB-B5D3-4E29-BDBF-3B0F484DCFF7}" dt="2024-03-10T22:58:57.935" v="5227"/>
          <ac:spMkLst>
            <pc:docMk/>
            <pc:sldMk cId="3238007430" sldId="1386"/>
            <ac:spMk id="19" creationId="{4F19AE8D-753B-70E7-22DB-0428D232C87E}"/>
          </ac:spMkLst>
        </pc:spChg>
      </pc:sldChg>
      <pc:sldChg chg="addSp delSp modSp add mod">
        <pc:chgData name="Schambach, Jo" userId="e1d2a009-674c-404b-bec1-6e3441cce374" providerId="ADAL" clId="{EBCC40BB-B5D3-4E29-BDBF-3B0F484DCFF7}" dt="2024-03-10T23:50:24.086" v="6515"/>
        <pc:sldMkLst>
          <pc:docMk/>
          <pc:sldMk cId="3598604411" sldId="1387"/>
        </pc:sldMkLst>
        <pc:spChg chg="mod">
          <ac:chgData name="Schambach, Jo" userId="e1d2a009-674c-404b-bec1-6e3441cce374" providerId="ADAL" clId="{EBCC40BB-B5D3-4E29-BDBF-3B0F484DCFF7}" dt="2024-03-10T23:48:20.819" v="6488" actId="113"/>
          <ac:spMkLst>
            <pc:docMk/>
            <pc:sldMk cId="3598604411" sldId="1387"/>
            <ac:spMk id="2" creationId="{E0B21676-B83A-C045-6CC2-06FFF7DA32CF}"/>
          </ac:spMkLst>
        </pc:spChg>
        <pc:spChg chg="del">
          <ac:chgData name="Schambach, Jo" userId="e1d2a009-674c-404b-bec1-6e3441cce374" providerId="ADAL" clId="{EBCC40BB-B5D3-4E29-BDBF-3B0F484DCFF7}" dt="2024-03-10T23:50:03.584" v="6513" actId="478"/>
          <ac:spMkLst>
            <pc:docMk/>
            <pc:sldMk cId="3598604411" sldId="1387"/>
            <ac:spMk id="9" creationId="{4A97A4A4-9A27-CC01-5F2E-311465BBC1F2}"/>
          </ac:spMkLst>
        </pc:spChg>
        <pc:spChg chg="add mod">
          <ac:chgData name="Schambach, Jo" userId="e1d2a009-674c-404b-bec1-6e3441cce374" providerId="ADAL" clId="{EBCC40BB-B5D3-4E29-BDBF-3B0F484DCFF7}" dt="2024-03-10T23:50:24.086" v="6515"/>
          <ac:spMkLst>
            <pc:docMk/>
            <pc:sldMk cId="3598604411" sldId="1387"/>
            <ac:spMk id="10" creationId="{DC6DA035-17E7-E6CA-C9C7-63465F094E87}"/>
          </ac:spMkLst>
        </pc:spChg>
        <pc:spChg chg="mod">
          <ac:chgData name="Schambach, Jo" userId="e1d2a009-674c-404b-bec1-6e3441cce374" providerId="ADAL" clId="{EBCC40BB-B5D3-4E29-BDBF-3B0F484DCFF7}" dt="2024-03-10T23:45:19.650" v="6459" actId="1035"/>
          <ac:spMkLst>
            <pc:docMk/>
            <pc:sldMk cId="3598604411" sldId="1387"/>
            <ac:spMk id="11" creationId="{D30F6102-F54E-292B-7EEF-844FD42F9D0E}"/>
          </ac:spMkLst>
        </pc:spChg>
        <pc:spChg chg="del">
          <ac:chgData name="Schambach, Jo" userId="e1d2a009-674c-404b-bec1-6e3441cce374" providerId="ADAL" clId="{EBCC40BB-B5D3-4E29-BDBF-3B0F484DCFF7}" dt="2024-03-10T23:00:21.075" v="5235" actId="478"/>
          <ac:spMkLst>
            <pc:docMk/>
            <pc:sldMk cId="3598604411" sldId="1387"/>
            <ac:spMk id="15" creationId="{E8C82989-9B52-9FF2-916A-010BC93D22E4}"/>
          </ac:spMkLst>
        </pc:spChg>
        <pc:spChg chg="del">
          <ac:chgData name="Schambach, Jo" userId="e1d2a009-674c-404b-bec1-6e3441cce374" providerId="ADAL" clId="{EBCC40BB-B5D3-4E29-BDBF-3B0F484DCFF7}" dt="2024-03-10T23:00:12.110" v="5233" actId="478"/>
          <ac:spMkLst>
            <pc:docMk/>
            <pc:sldMk cId="3598604411" sldId="1387"/>
            <ac:spMk id="16" creationId="{022F2937-08D9-DBE2-C031-68FF36375F33}"/>
          </ac:spMkLst>
        </pc:spChg>
        <pc:spChg chg="del">
          <ac:chgData name="Schambach, Jo" userId="e1d2a009-674c-404b-bec1-6e3441cce374" providerId="ADAL" clId="{EBCC40BB-B5D3-4E29-BDBF-3B0F484DCFF7}" dt="2024-03-10T23:00:16.599" v="5234" actId="478"/>
          <ac:spMkLst>
            <pc:docMk/>
            <pc:sldMk cId="3598604411" sldId="1387"/>
            <ac:spMk id="19" creationId="{4F19AE8D-753B-70E7-22DB-0428D232C87E}"/>
          </ac:spMkLst>
        </pc:spChg>
      </pc:sldChg>
      <pc:sldChg chg="addSp delSp modSp add mod ord">
        <pc:chgData name="Schambach, Jo" userId="e1d2a009-674c-404b-bec1-6e3441cce374" providerId="ADAL" clId="{EBCC40BB-B5D3-4E29-BDBF-3B0F484DCFF7}" dt="2024-03-10T23:35:08.434" v="6255" actId="167"/>
        <pc:sldMkLst>
          <pc:docMk/>
          <pc:sldMk cId="2348368058" sldId="1388"/>
        </pc:sldMkLst>
        <pc:spChg chg="mod">
          <ac:chgData name="Schambach, Jo" userId="e1d2a009-674c-404b-bec1-6e3441cce374" providerId="ADAL" clId="{EBCC40BB-B5D3-4E29-BDBF-3B0F484DCFF7}" dt="2024-03-10T23:31:05.563" v="6198" actId="20577"/>
          <ac:spMkLst>
            <pc:docMk/>
            <pc:sldMk cId="2348368058" sldId="1388"/>
            <ac:spMk id="3" creationId="{2CF314DB-AB2E-336A-84C4-F55333C485AC}"/>
          </ac:spMkLst>
        </pc:spChg>
        <pc:spChg chg="del">
          <ac:chgData name="Schambach, Jo" userId="e1d2a009-674c-404b-bec1-6e3441cce374" providerId="ADAL" clId="{EBCC40BB-B5D3-4E29-BDBF-3B0F484DCFF7}" dt="2024-03-10T23:26:34.167" v="6172" actId="478"/>
          <ac:spMkLst>
            <pc:docMk/>
            <pc:sldMk cId="2348368058" sldId="1388"/>
            <ac:spMk id="101" creationId="{2E307614-1D66-6A32-A24C-3BEEB18335AA}"/>
          </ac:spMkLst>
        </pc:spChg>
        <pc:spChg chg="del">
          <ac:chgData name="Schambach, Jo" userId="e1d2a009-674c-404b-bec1-6e3441cce374" providerId="ADAL" clId="{EBCC40BB-B5D3-4E29-BDBF-3B0F484DCFF7}" dt="2024-03-10T23:26:34.167" v="6172" actId="478"/>
          <ac:spMkLst>
            <pc:docMk/>
            <pc:sldMk cId="2348368058" sldId="1388"/>
            <ac:spMk id="102" creationId="{C994C61F-A53D-C129-0C7E-91CA47F27B6B}"/>
          </ac:spMkLst>
        </pc:spChg>
        <pc:spChg chg="del">
          <ac:chgData name="Schambach, Jo" userId="e1d2a009-674c-404b-bec1-6e3441cce374" providerId="ADAL" clId="{EBCC40BB-B5D3-4E29-BDBF-3B0F484DCFF7}" dt="2024-03-10T23:30:53.100" v="6197" actId="478"/>
          <ac:spMkLst>
            <pc:docMk/>
            <pc:sldMk cId="2348368058" sldId="1388"/>
            <ac:spMk id="103" creationId="{B35D6994-B367-C2F5-010E-A9C8FAC14419}"/>
          </ac:spMkLst>
        </pc:spChg>
        <pc:spChg chg="del">
          <ac:chgData name="Schambach, Jo" userId="e1d2a009-674c-404b-bec1-6e3441cce374" providerId="ADAL" clId="{EBCC40BB-B5D3-4E29-BDBF-3B0F484DCFF7}" dt="2024-03-10T23:30:53.100" v="6197" actId="478"/>
          <ac:spMkLst>
            <pc:docMk/>
            <pc:sldMk cId="2348368058" sldId="1388"/>
            <ac:spMk id="104" creationId="{E9C3E4C0-500A-A621-B627-E7913D3A759A}"/>
          </ac:spMkLst>
        </pc:spChg>
        <pc:spChg chg="del">
          <ac:chgData name="Schambach, Jo" userId="e1d2a009-674c-404b-bec1-6e3441cce374" providerId="ADAL" clId="{EBCC40BB-B5D3-4E29-BDBF-3B0F484DCFF7}" dt="2024-03-10T23:30:53.100" v="6197" actId="478"/>
          <ac:spMkLst>
            <pc:docMk/>
            <pc:sldMk cId="2348368058" sldId="1388"/>
            <ac:spMk id="105" creationId="{15ED4F6F-B688-B4B5-B9D1-05C8E1A914BB}"/>
          </ac:spMkLst>
        </pc:spChg>
        <pc:spChg chg="del">
          <ac:chgData name="Schambach, Jo" userId="e1d2a009-674c-404b-bec1-6e3441cce374" providerId="ADAL" clId="{EBCC40BB-B5D3-4E29-BDBF-3B0F484DCFF7}" dt="2024-03-10T23:26:34.167" v="6172" actId="478"/>
          <ac:spMkLst>
            <pc:docMk/>
            <pc:sldMk cId="2348368058" sldId="1388"/>
            <ac:spMk id="106" creationId="{1057EC24-85B2-3981-89B3-E012E9270DC2}"/>
          </ac:spMkLst>
        </pc:spChg>
        <pc:spChg chg="del">
          <ac:chgData name="Schambach, Jo" userId="e1d2a009-674c-404b-bec1-6e3441cce374" providerId="ADAL" clId="{EBCC40BB-B5D3-4E29-BDBF-3B0F484DCFF7}" dt="2024-03-10T23:26:34.167" v="6172" actId="478"/>
          <ac:spMkLst>
            <pc:docMk/>
            <pc:sldMk cId="2348368058" sldId="1388"/>
            <ac:spMk id="107" creationId="{2251239D-166A-B5F0-A31D-96C674591D81}"/>
          </ac:spMkLst>
        </pc:spChg>
        <pc:spChg chg="del mod">
          <ac:chgData name="Schambach, Jo" userId="e1d2a009-674c-404b-bec1-6e3441cce374" providerId="ADAL" clId="{EBCC40BB-B5D3-4E29-BDBF-3B0F484DCFF7}" dt="2024-03-10T23:30:33.741" v="6195" actId="478"/>
          <ac:spMkLst>
            <pc:docMk/>
            <pc:sldMk cId="2348368058" sldId="1388"/>
            <ac:spMk id="108" creationId="{93A4FE76-DEB8-F915-929B-C261FF00D4AC}"/>
          </ac:spMkLst>
        </pc:spChg>
        <pc:spChg chg="del">
          <ac:chgData name="Schambach, Jo" userId="e1d2a009-674c-404b-bec1-6e3441cce374" providerId="ADAL" clId="{EBCC40BB-B5D3-4E29-BDBF-3B0F484DCFF7}" dt="2024-03-10T23:26:34.167" v="6172" actId="478"/>
          <ac:spMkLst>
            <pc:docMk/>
            <pc:sldMk cId="2348368058" sldId="1388"/>
            <ac:spMk id="109" creationId="{51616FEF-E0A1-380D-36E7-774F9E6E8261}"/>
          </ac:spMkLst>
        </pc:spChg>
        <pc:spChg chg="mod topLvl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12" creationId="{D12776CC-E6DE-5E25-D534-0CCB7304DD98}"/>
          </ac:spMkLst>
        </pc:spChg>
        <pc:spChg chg="mod topLvl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14" creationId="{BE3CBAD9-00CB-EB39-5AD5-31094B01C0A6}"/>
          </ac:spMkLst>
        </pc:spChg>
        <pc:spChg chg="mod topLvl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16" creationId="{17E8499B-187F-863D-49A7-75CD572251E8}"/>
          </ac:spMkLst>
        </pc:spChg>
        <pc:spChg chg="mod topLvl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18" creationId="{9D128F69-134E-B2D7-4601-7FBF4410BDFA}"/>
          </ac:spMkLst>
        </pc:spChg>
        <pc:spChg chg="del">
          <ac:chgData name="Schambach, Jo" userId="e1d2a009-674c-404b-bec1-6e3441cce374" providerId="ADAL" clId="{EBCC40BB-B5D3-4E29-BDBF-3B0F484DCFF7}" dt="2024-03-10T23:25:58.123" v="6168" actId="478"/>
          <ac:spMkLst>
            <pc:docMk/>
            <pc:sldMk cId="2348368058" sldId="1388"/>
            <ac:spMk id="120" creationId="{4765BB88-66C9-1306-6759-DCAA33E66CAC}"/>
          </ac:spMkLst>
        </pc:spChg>
        <pc:spChg chg="del">
          <ac:chgData name="Schambach, Jo" userId="e1d2a009-674c-404b-bec1-6e3441cce374" providerId="ADAL" clId="{EBCC40BB-B5D3-4E29-BDBF-3B0F484DCFF7}" dt="2024-03-10T23:26:06.336" v="6169" actId="478"/>
          <ac:spMkLst>
            <pc:docMk/>
            <pc:sldMk cId="2348368058" sldId="1388"/>
            <ac:spMk id="129" creationId="{F489D36D-C883-369B-A79C-6DDC9130CB06}"/>
          </ac:spMkLst>
        </pc:spChg>
        <pc:spChg chg="del">
          <ac:chgData name="Schambach, Jo" userId="e1d2a009-674c-404b-bec1-6e3441cce374" providerId="ADAL" clId="{EBCC40BB-B5D3-4E29-BDBF-3B0F484DCFF7}" dt="2024-03-10T23:26:11.333" v="6170" actId="478"/>
          <ac:spMkLst>
            <pc:docMk/>
            <pc:sldMk cId="2348368058" sldId="1388"/>
            <ac:spMk id="138" creationId="{6404E4ED-FB40-6F68-1D2B-75A5ABF0AF96}"/>
          </ac:spMkLst>
        </pc:spChg>
        <pc:spChg chg="del">
          <ac:chgData name="Schambach, Jo" userId="e1d2a009-674c-404b-bec1-6e3441cce374" providerId="ADAL" clId="{EBCC40BB-B5D3-4E29-BDBF-3B0F484DCFF7}" dt="2024-03-10T23:26:17.245" v="6171" actId="478"/>
          <ac:spMkLst>
            <pc:docMk/>
            <pc:sldMk cId="2348368058" sldId="1388"/>
            <ac:spMk id="147" creationId="{75D8A2CF-4744-8980-5C21-E7622EC97E7C}"/>
          </ac:spMkLst>
        </pc:spChg>
        <pc:spChg chg="mod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72" creationId="{C952FF32-51CB-18DA-4006-98A1D0AF7E55}"/>
          </ac:spMkLst>
        </pc:spChg>
        <pc:spChg chg="mod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75" creationId="{4FB6429B-A328-51FF-1757-F757ED2EC784}"/>
          </ac:spMkLst>
        </pc:spChg>
        <pc:spChg chg="mod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78" creationId="{DC1974EA-5187-A7E3-DE48-07A6F30212BE}"/>
          </ac:spMkLst>
        </pc:spChg>
        <pc:spChg chg="mod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81" creationId="{5309A05F-5F56-64F1-4C73-C59DF1F0653F}"/>
          </ac:spMkLst>
        </pc:spChg>
        <pc:spChg chg="mod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84" creationId="{E086FB22-CE62-EED0-2F5C-0217011F6AE7}"/>
          </ac:spMkLst>
        </pc:spChg>
        <pc:spChg chg="mod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87" creationId="{7787C8F7-C7F4-BDEC-177A-D6647AEAF5E9}"/>
          </ac:spMkLst>
        </pc:spChg>
        <pc:spChg chg="mod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90" creationId="{0056B011-C85C-E6C1-6770-F8EB08CAD67C}"/>
          </ac:spMkLst>
        </pc:spChg>
        <pc:spChg chg="mod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93" creationId="{768F3F04-EB39-A394-A3CA-27F3A9C0B758}"/>
          </ac:spMkLst>
        </pc:spChg>
        <pc:spChg chg="mod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196" creationId="{BFF1E467-BD6B-4F24-264F-7558FE132E37}"/>
          </ac:spMkLst>
        </pc:spChg>
        <pc:spChg chg="del">
          <ac:chgData name="Schambach, Jo" userId="e1d2a009-674c-404b-bec1-6e3441cce374" providerId="ADAL" clId="{EBCC40BB-B5D3-4E29-BDBF-3B0F484DCFF7}" dt="2024-03-10T23:27:32.196" v="6177" actId="478"/>
          <ac:spMkLst>
            <pc:docMk/>
            <pc:sldMk cId="2348368058" sldId="1388"/>
            <ac:spMk id="199" creationId="{0932DC39-5280-0304-A2AB-AEBB8381D6D8}"/>
          </ac:spMkLst>
        </pc:spChg>
        <pc:spChg chg="mod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202" creationId="{DF597879-7A7F-C221-CBF8-896BAFD56966}"/>
          </ac:spMkLst>
        </pc:spChg>
        <pc:spChg chg="mod">
          <ac:chgData name="Schambach, Jo" userId="e1d2a009-674c-404b-bec1-6e3441cce374" providerId="ADAL" clId="{EBCC40BB-B5D3-4E29-BDBF-3B0F484DCFF7}" dt="2024-03-10T23:27:58.112" v="6179" actId="165"/>
          <ac:spMkLst>
            <pc:docMk/>
            <pc:sldMk cId="2348368058" sldId="1388"/>
            <ac:spMk id="205" creationId="{7D554D6E-C477-350C-8645-067F48A4D5CC}"/>
          </ac:spMkLst>
        </pc:spChg>
        <pc:spChg chg="del">
          <ac:chgData name="Schambach, Jo" userId="e1d2a009-674c-404b-bec1-6e3441cce374" providerId="ADAL" clId="{EBCC40BB-B5D3-4E29-BDBF-3B0F484DCFF7}" dt="2024-03-10T23:26:34.167" v="6172" actId="478"/>
          <ac:spMkLst>
            <pc:docMk/>
            <pc:sldMk cId="2348368058" sldId="1388"/>
            <ac:spMk id="307" creationId="{832480A8-BE45-00A4-FD70-3BEBF020FA85}"/>
          </ac:spMkLst>
        </pc:spChg>
        <pc:spChg chg="del">
          <ac:chgData name="Schambach, Jo" userId="e1d2a009-674c-404b-bec1-6e3441cce374" providerId="ADAL" clId="{EBCC40BB-B5D3-4E29-BDBF-3B0F484DCFF7}" dt="2024-03-10T23:26:34.167" v="6172" actId="478"/>
          <ac:spMkLst>
            <pc:docMk/>
            <pc:sldMk cId="2348368058" sldId="1388"/>
            <ac:spMk id="308" creationId="{0E8F3F22-C0AC-658F-C23B-A8FBE97BB5B5}"/>
          </ac:spMkLst>
        </pc:spChg>
        <pc:spChg chg="del">
          <ac:chgData name="Schambach, Jo" userId="e1d2a009-674c-404b-bec1-6e3441cce374" providerId="ADAL" clId="{EBCC40BB-B5D3-4E29-BDBF-3B0F484DCFF7}" dt="2024-03-10T23:30:38.208" v="6196" actId="478"/>
          <ac:spMkLst>
            <pc:docMk/>
            <pc:sldMk cId="2348368058" sldId="1388"/>
            <ac:spMk id="309" creationId="{6054B65B-4C0D-6929-967F-C479823C01C1}"/>
          </ac:spMkLst>
        </pc:spChg>
        <pc:spChg chg="add del mod ord">
          <ac:chgData name="Schambach, Jo" userId="e1d2a009-674c-404b-bec1-6e3441cce374" providerId="ADAL" clId="{EBCC40BB-B5D3-4E29-BDBF-3B0F484DCFF7}" dt="2024-03-10T23:35:01.942" v="6253" actId="478"/>
          <ac:spMkLst>
            <pc:docMk/>
            <pc:sldMk cId="2348368058" sldId="1388"/>
            <ac:spMk id="311" creationId="{FBCAB03F-DE94-0648-B5E4-0203FC66EAA7}"/>
          </ac:spMkLst>
        </pc:spChg>
        <pc:spChg chg="add mod ord">
          <ac:chgData name="Schambach, Jo" userId="e1d2a009-674c-404b-bec1-6e3441cce374" providerId="ADAL" clId="{EBCC40BB-B5D3-4E29-BDBF-3B0F484DCFF7}" dt="2024-03-10T23:35:08.434" v="6255" actId="167"/>
          <ac:spMkLst>
            <pc:docMk/>
            <pc:sldMk cId="2348368058" sldId="1388"/>
            <ac:spMk id="312" creationId="{C815F7F4-CBFF-6BCC-9935-79F8DC804C2D}"/>
          </ac:spMkLst>
        </pc:spChg>
        <pc:spChg chg="del">
          <ac:chgData name="Schambach, Jo" userId="e1d2a009-674c-404b-bec1-6e3441cce374" providerId="ADAL" clId="{EBCC40BB-B5D3-4E29-BDBF-3B0F484DCFF7}" dt="2024-03-10T23:26:34.167" v="6172" actId="478"/>
          <ac:spMkLst>
            <pc:docMk/>
            <pc:sldMk cId="2348368058" sldId="1388"/>
            <ac:spMk id="368" creationId="{D1F83206-237E-D307-E358-B6148FB0D24E}"/>
          </ac:spMkLst>
        </pc:spChg>
        <pc:spChg chg="del">
          <ac:chgData name="Schambach, Jo" userId="e1d2a009-674c-404b-bec1-6e3441cce374" providerId="ADAL" clId="{EBCC40BB-B5D3-4E29-BDBF-3B0F484DCFF7}" dt="2024-03-10T23:26:42.125" v="6173" actId="478"/>
          <ac:spMkLst>
            <pc:docMk/>
            <pc:sldMk cId="2348368058" sldId="1388"/>
            <ac:spMk id="369" creationId="{713D9B5E-1E10-5F5C-3404-06335B966E24}"/>
          </ac:spMkLst>
        </pc:spChg>
        <pc:grpChg chg="del">
          <ac:chgData name="Schambach, Jo" userId="e1d2a009-674c-404b-bec1-6e3441cce374" providerId="ADAL" clId="{EBCC40BB-B5D3-4E29-BDBF-3B0F484DCFF7}" dt="2024-03-10T23:26:42.125" v="6173" actId="478"/>
          <ac:grpSpMkLst>
            <pc:docMk/>
            <pc:sldMk cId="2348368058" sldId="1388"/>
            <ac:grpSpMk id="4" creationId="{EB08F269-B46D-3CF3-A85C-C8AB37AE9742}"/>
          </ac:grpSpMkLst>
        </pc:grpChg>
        <pc:grpChg chg="del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10" creationId="{D3FE3984-569A-4EF0-B892-87F3AE2867B5}"/>
          </ac:grpSpMkLst>
        </pc:grpChg>
        <pc:grpChg chg="del mod topLvl">
          <ac:chgData name="Schambach, Jo" userId="e1d2a009-674c-404b-bec1-6e3441cce374" providerId="ADAL" clId="{EBCC40BB-B5D3-4E29-BDBF-3B0F484DCFF7}" dt="2024-03-10T23:28:04.678" v="6180" actId="478"/>
          <ac:grpSpMkLst>
            <pc:docMk/>
            <pc:sldMk cId="2348368058" sldId="1388"/>
            <ac:grpSpMk id="111" creationId="{935515EE-34CA-B09E-BEBF-EC4CAB00F426}"/>
          </ac:grpSpMkLst>
        </pc:grpChg>
        <pc:grpChg chg="del mod topLvl">
          <ac:chgData name="Schambach, Jo" userId="e1d2a009-674c-404b-bec1-6e3441cce374" providerId="ADAL" clId="{EBCC40BB-B5D3-4E29-BDBF-3B0F484DCFF7}" dt="2024-03-10T23:28:26.922" v="6184" actId="478"/>
          <ac:grpSpMkLst>
            <pc:docMk/>
            <pc:sldMk cId="2348368058" sldId="1388"/>
            <ac:grpSpMk id="113" creationId="{ECF1D48E-2805-FEBE-D81B-1810A5ED4DA8}"/>
          </ac:grpSpMkLst>
        </pc:grpChg>
        <pc:grpChg chg="del mod topLvl">
          <ac:chgData name="Schambach, Jo" userId="e1d2a009-674c-404b-bec1-6e3441cce374" providerId="ADAL" clId="{EBCC40BB-B5D3-4E29-BDBF-3B0F484DCFF7}" dt="2024-03-10T23:28:19.498" v="6183" actId="478"/>
          <ac:grpSpMkLst>
            <pc:docMk/>
            <pc:sldMk cId="2348368058" sldId="1388"/>
            <ac:grpSpMk id="115" creationId="{6D779F89-F981-D0A2-61A2-A835A4DCE5D9}"/>
          </ac:grpSpMkLst>
        </pc:grpChg>
        <pc:grpChg chg="del mod topLvl">
          <ac:chgData name="Schambach, Jo" userId="e1d2a009-674c-404b-bec1-6e3441cce374" providerId="ADAL" clId="{EBCC40BB-B5D3-4E29-BDBF-3B0F484DCFF7}" dt="2024-03-10T23:28:15.017" v="6182" actId="478"/>
          <ac:grpSpMkLst>
            <pc:docMk/>
            <pc:sldMk cId="2348368058" sldId="1388"/>
            <ac:grpSpMk id="117" creationId="{6FF1EA76-7D0E-7B77-37C5-61A5DBEBF0FB}"/>
          </ac:grpSpMkLst>
        </pc:grpChg>
        <pc:grpChg chg="del mod topLvl">
          <ac:chgData name="Schambach, Jo" userId="e1d2a009-674c-404b-bec1-6e3441cce374" providerId="ADAL" clId="{EBCC40BB-B5D3-4E29-BDBF-3B0F484DCFF7}" dt="2024-03-10T23:28:11.347" v="6181" actId="478"/>
          <ac:grpSpMkLst>
            <pc:docMk/>
            <pc:sldMk cId="2348368058" sldId="1388"/>
            <ac:grpSpMk id="119" creationId="{00A0C068-54CB-1487-3CC1-FCDBCDA65EEA}"/>
          </ac:grpSpMkLst>
        </pc:grpChg>
        <pc:grpChg chg="mod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59" creationId="{95F9601F-A1B2-6868-5E33-25CAA4AE78A5}"/>
          </ac:grpSpMkLst>
        </pc:grpChg>
        <pc:grpChg chg="mod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60" creationId="{03630F9A-5CCA-CB46-E034-85F2A36FBF64}"/>
          </ac:grpSpMkLst>
        </pc:grpChg>
        <pc:grpChg chg="del">
          <ac:chgData name="Schambach, Jo" userId="e1d2a009-674c-404b-bec1-6e3441cce374" providerId="ADAL" clId="{EBCC40BB-B5D3-4E29-BDBF-3B0F484DCFF7}" dt="2024-03-10T23:27:32.196" v="6177" actId="478"/>
          <ac:grpSpMkLst>
            <pc:docMk/>
            <pc:sldMk cId="2348368058" sldId="1388"/>
            <ac:grpSpMk id="161" creationId="{FA1ADB1A-497A-F5E8-5E1A-344623B82FE5}"/>
          </ac:grpSpMkLst>
        </pc:grpChg>
        <pc:grpChg chg="mod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62" creationId="{7AAF7C5C-E006-3130-4EE5-AB1A4B20A40E}"/>
          </ac:grpSpMkLst>
        </pc:grpChg>
        <pc:grpChg chg="mod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63" creationId="{1EDA4BA7-B842-EFEF-B0C8-D7848711AAA4}"/>
          </ac:grpSpMkLst>
        </pc:grpChg>
        <pc:grpChg chg="mod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64" creationId="{99F3E26E-F227-94DA-7B56-C82E2E16042F}"/>
          </ac:grpSpMkLst>
        </pc:grpChg>
        <pc:grpChg chg="mod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65" creationId="{E2E10E95-A4FA-F9EB-19FB-7362977E2C70}"/>
          </ac:grpSpMkLst>
        </pc:grpChg>
        <pc:grpChg chg="mod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66" creationId="{B6CAB5A3-6857-50E6-1DE6-5577D56CE5A9}"/>
          </ac:grpSpMkLst>
        </pc:grpChg>
        <pc:grpChg chg="mod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67" creationId="{D5CB8441-100E-00B5-FB5A-B9E9098A6AA3}"/>
          </ac:grpSpMkLst>
        </pc:grpChg>
        <pc:grpChg chg="mod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68" creationId="{5822297F-B507-1245-D42E-ADDE52952CDC}"/>
          </ac:grpSpMkLst>
        </pc:grpChg>
        <pc:grpChg chg="mod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69" creationId="{3B9BC8BC-F0ED-2468-6CF3-F2B73D6085E4}"/>
          </ac:grpSpMkLst>
        </pc:grpChg>
        <pc:grpChg chg="mod">
          <ac:chgData name="Schambach, Jo" userId="e1d2a009-674c-404b-bec1-6e3441cce374" providerId="ADAL" clId="{EBCC40BB-B5D3-4E29-BDBF-3B0F484DCFF7}" dt="2024-03-10T23:27:58.112" v="6179" actId="165"/>
          <ac:grpSpMkLst>
            <pc:docMk/>
            <pc:sldMk cId="2348368058" sldId="1388"/>
            <ac:grpSpMk id="170" creationId="{A9CD053E-5758-1534-FECD-AEC51B61C531}"/>
          </ac:grpSpMkLst>
        </pc:grpChg>
        <pc:grpChg chg="del">
          <ac:chgData name="Schambach, Jo" userId="e1d2a009-674c-404b-bec1-6e3441cce374" providerId="ADAL" clId="{EBCC40BB-B5D3-4E29-BDBF-3B0F484DCFF7}" dt="2024-03-10T23:26:34.167" v="6172" actId="478"/>
          <ac:grpSpMkLst>
            <pc:docMk/>
            <pc:sldMk cId="2348368058" sldId="1388"/>
            <ac:grpSpMk id="207" creationId="{D0587B74-9D0E-44B2-BF7B-29CD1264B0A8}"/>
          </ac:grpSpMkLst>
        </pc:grp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21" creationId="{9C83A071-3415-7550-1159-16E3AADF85B5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22" creationId="{B14696BF-1629-F698-89DA-B88C8B1F10AF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23" creationId="{4D084A76-F940-A89C-07BA-D9492D13AEB8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24" creationId="{60D15155-B2E6-A341-5AA5-B013F5692C98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25" creationId="{DBB745D5-CD34-EB5E-B437-C51A336E8F18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26" creationId="{8CF94BCA-DF62-B41D-18B0-A87BAB73DDD9}"/>
          </ac:cxnSpMkLst>
        </pc:cxnChg>
        <pc:cxnChg chg="del">
          <ac:chgData name="Schambach, Jo" userId="e1d2a009-674c-404b-bec1-6e3441cce374" providerId="ADAL" clId="{EBCC40BB-B5D3-4E29-BDBF-3B0F484DCFF7}" dt="2024-03-10T23:27:03.728" v="6175" actId="478"/>
          <ac:cxnSpMkLst>
            <pc:docMk/>
            <pc:sldMk cId="2348368058" sldId="1388"/>
            <ac:cxnSpMk id="127" creationId="{7E57729D-623F-C7B9-F330-5BEEDE24FBF8}"/>
          </ac:cxnSpMkLst>
        </pc:cxnChg>
        <pc:cxnChg chg="del">
          <ac:chgData name="Schambach, Jo" userId="e1d2a009-674c-404b-bec1-6e3441cce374" providerId="ADAL" clId="{EBCC40BB-B5D3-4E29-BDBF-3B0F484DCFF7}" dt="2024-03-10T23:26:58.204" v="6174" actId="478"/>
          <ac:cxnSpMkLst>
            <pc:docMk/>
            <pc:sldMk cId="2348368058" sldId="1388"/>
            <ac:cxnSpMk id="128" creationId="{4BBBCFDB-7A24-0E93-730C-B6316746B1A9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30" creationId="{DEBBAAA3-E2D4-B8DE-F4A2-02A8EB03828F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31" creationId="{8ED80DB4-CCDD-B244-6A7E-469C084CBF0B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32" creationId="{ED42DBCC-193E-F4B1-4EC3-E89BB611AA29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33" creationId="{AD9C4DE1-1C04-44A1-4DF3-216BAC236629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34" creationId="{60E0C0F1-81BC-3085-DA8B-FA29E8E02735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35" creationId="{9AA07156-6400-4174-2262-80D421249129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36" creationId="{149D0A9F-128A-85BE-45E8-4816BA7893D3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37" creationId="{E1BFD5D8-D187-F9D0-D74B-89CBDA05283E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39" creationId="{8B275ACA-CE76-A918-4DFA-B282E84532D3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40" creationId="{52418B33-95D2-DEB3-7704-F2BE3D1FBEDF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41" creationId="{E2F9E00F-87CC-779B-1728-0E49969BE878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42" creationId="{1F90FCF8-617B-80F6-721B-2E6D030CE1AD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43" creationId="{F64EA821-8B26-3BD6-D8EE-A228FB541C7B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44" creationId="{BA37170F-B446-7117-80E6-D5D288E50A13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45" creationId="{85D155D4-A178-E274-2C5A-604D86C3D56A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46" creationId="{5FC044EC-4DB3-E463-D2B5-D58455E96AF3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48" creationId="{C3FDAA29-4C99-FCCF-3B32-A890A33A5CCA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49" creationId="{12E48931-A8FC-A373-30EF-C6CA24DB7AED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50" creationId="{33A8A095-685D-7D75-C6F8-54333BA2155D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51" creationId="{E1FB1EEA-7061-2407-4BDF-699BA50FF224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52" creationId="{C9F44D62-C421-55C0-9D7D-96A7B8874E44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53" creationId="{7D01848A-11E9-CA63-FA87-34375E938BBD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54" creationId="{D2359993-8886-498E-D76F-89C8E7346E11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55" creationId="{FC3CCE20-536F-4372-EAC4-3643C1217BA9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56" creationId="{BD9DA767-3800-7CB7-F362-D27647029376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57" creationId="{B424F42B-1651-08E9-E426-AC898ACF3669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58" creationId="{6688EA04-F944-F5FA-5A6C-C356855B3C8C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71" creationId="{BCDACB8A-5E75-49CD-0D45-3C5FD27C2A86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73" creationId="{A4192A4C-BDD4-F2AF-9C73-40B8F0085C1E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74" creationId="{A27332DA-9BAD-BED7-A414-C6F34DAE1F96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76" creationId="{A7EC54A1-4D7C-6F09-DC47-60240B30B6A8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77" creationId="{0FF8D5F7-B0A4-7964-1AD2-F2E24DA7C082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79" creationId="{E3B15A51-72F7-23C0-26E5-F496F479DE8D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80" creationId="{1D131E37-C8BF-69ED-EE34-6C08B8D512C0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82" creationId="{9FB8A04A-EFE2-CA9C-8726-8A0E02864CDA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83" creationId="{782B3182-DD07-3ECE-32DC-22C56483ABBD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85" creationId="{508BD19F-DA02-3D6D-E947-085991C1D16C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86" creationId="{CA97DE2F-EC32-A18A-346C-2C2BDB536B1A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88" creationId="{2794665F-DFA7-832B-3C97-21E25D7F93E8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89" creationId="{791A2189-84A0-BFDE-6155-6B65E7C38628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91" creationId="{BB2973D0-20D8-F9F9-9C5C-1BF61B8E1C5F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92" creationId="{ABA0AE72-D3B4-EC34-69A7-A53E441F7E2F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94" creationId="{E6B90E0E-33DB-3ADB-B00C-3141255E05F2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95" creationId="{C48507CD-EA92-B280-5ACD-76803A6DDE0D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197" creationId="{8259C983-532E-E206-F31E-9F58040B2804}"/>
          </ac:cxnSpMkLst>
        </pc:cxnChg>
        <pc:cxnChg chg="del">
          <ac:chgData name="Schambach, Jo" userId="e1d2a009-674c-404b-bec1-6e3441cce374" providerId="ADAL" clId="{EBCC40BB-B5D3-4E29-BDBF-3B0F484DCFF7}" dt="2024-03-10T23:27:50.988" v="6178" actId="478"/>
          <ac:cxnSpMkLst>
            <pc:docMk/>
            <pc:sldMk cId="2348368058" sldId="1388"/>
            <ac:cxnSpMk id="198" creationId="{F1ECE2B2-38B9-7A06-38ED-5CCE7D0CECBF}"/>
          </ac:cxnSpMkLst>
        </pc:cxnChg>
        <pc:cxnChg chg="del">
          <ac:chgData name="Schambach, Jo" userId="e1d2a009-674c-404b-bec1-6e3441cce374" providerId="ADAL" clId="{EBCC40BB-B5D3-4E29-BDBF-3B0F484DCFF7}" dt="2024-03-10T23:27:26.072" v="6176" actId="478"/>
          <ac:cxnSpMkLst>
            <pc:docMk/>
            <pc:sldMk cId="2348368058" sldId="1388"/>
            <ac:cxnSpMk id="200" creationId="{3F5B38EA-4EF6-86B8-5CA7-0B40DE7040CF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201" creationId="{A55DC280-EBEA-4BC2-31F9-1A26D73C7A82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203" creationId="{E960E862-7714-90B9-4F7B-85713641FB26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204" creationId="{B4754038-1810-B80E-EA0E-F0F94A28A8ED}"/>
          </ac:cxnSpMkLst>
        </pc:cxnChg>
        <pc:cxnChg chg="mod">
          <ac:chgData name="Schambach, Jo" userId="e1d2a009-674c-404b-bec1-6e3441cce374" providerId="ADAL" clId="{EBCC40BB-B5D3-4E29-BDBF-3B0F484DCFF7}" dt="2024-03-10T23:27:58.112" v="6179" actId="165"/>
          <ac:cxnSpMkLst>
            <pc:docMk/>
            <pc:sldMk cId="2348368058" sldId="1388"/>
            <ac:cxnSpMk id="206" creationId="{D038C1F4-5C4C-D028-9B51-9FB3E59DBC4C}"/>
          </ac:cxnSpMkLst>
        </pc:cxnChg>
        <pc:cxnChg chg="del">
          <ac:chgData name="Schambach, Jo" userId="e1d2a009-674c-404b-bec1-6e3441cce374" providerId="ADAL" clId="{EBCC40BB-B5D3-4E29-BDBF-3B0F484DCFF7}" dt="2024-03-10T23:26:34.167" v="6172" actId="478"/>
          <ac:cxnSpMkLst>
            <pc:docMk/>
            <pc:sldMk cId="2348368058" sldId="1388"/>
            <ac:cxnSpMk id="304" creationId="{30E291DC-03FA-E1E8-2A46-5ABA92FCBACA}"/>
          </ac:cxnSpMkLst>
        </pc:cxnChg>
        <pc:cxnChg chg="del">
          <ac:chgData name="Schambach, Jo" userId="e1d2a009-674c-404b-bec1-6e3441cce374" providerId="ADAL" clId="{EBCC40BB-B5D3-4E29-BDBF-3B0F484DCFF7}" dt="2024-03-10T23:26:34.167" v="6172" actId="478"/>
          <ac:cxnSpMkLst>
            <pc:docMk/>
            <pc:sldMk cId="2348368058" sldId="1388"/>
            <ac:cxnSpMk id="305" creationId="{74EB05B6-44D2-AC94-0F2F-3F2CB12B10A8}"/>
          </ac:cxnSpMkLst>
        </pc:cxnChg>
        <pc:cxnChg chg="del">
          <ac:chgData name="Schambach, Jo" userId="e1d2a009-674c-404b-bec1-6e3441cce374" providerId="ADAL" clId="{EBCC40BB-B5D3-4E29-BDBF-3B0F484DCFF7}" dt="2024-03-10T23:30:18.627" v="6192" actId="478"/>
          <ac:cxnSpMkLst>
            <pc:docMk/>
            <pc:sldMk cId="2348368058" sldId="1388"/>
            <ac:cxnSpMk id="306" creationId="{4B23ACD5-CA59-8E66-6D03-F43894134371}"/>
          </ac:cxnSpMkLst>
        </pc:cxnChg>
        <pc:cxnChg chg="del">
          <ac:chgData name="Schambach, Jo" userId="e1d2a009-674c-404b-bec1-6e3441cce374" providerId="ADAL" clId="{EBCC40BB-B5D3-4E29-BDBF-3B0F484DCFF7}" dt="2024-03-10T23:26:34.167" v="6172" actId="478"/>
          <ac:cxnSpMkLst>
            <pc:docMk/>
            <pc:sldMk cId="2348368058" sldId="1388"/>
            <ac:cxnSpMk id="314" creationId="{0AC73242-BE86-4436-F038-1852ACA995F9}"/>
          </ac:cxnSpMkLst>
        </pc:cxnChg>
        <pc:cxnChg chg="del">
          <ac:chgData name="Schambach, Jo" userId="e1d2a009-674c-404b-bec1-6e3441cce374" providerId="ADAL" clId="{EBCC40BB-B5D3-4E29-BDBF-3B0F484DCFF7}" dt="2024-03-10T23:26:34.167" v="6172" actId="478"/>
          <ac:cxnSpMkLst>
            <pc:docMk/>
            <pc:sldMk cId="2348368058" sldId="1388"/>
            <ac:cxnSpMk id="315" creationId="{4F709BC1-5E46-D279-900B-B0F1312C3078}"/>
          </ac:cxnSpMkLst>
        </pc:cxnChg>
        <pc:cxnChg chg="del">
          <ac:chgData name="Schambach, Jo" userId="e1d2a009-674c-404b-bec1-6e3441cce374" providerId="ADAL" clId="{EBCC40BB-B5D3-4E29-BDBF-3B0F484DCFF7}" dt="2024-03-10T23:26:34.167" v="6172" actId="478"/>
          <ac:cxnSpMkLst>
            <pc:docMk/>
            <pc:sldMk cId="2348368058" sldId="1388"/>
            <ac:cxnSpMk id="316" creationId="{7B4D300B-21F2-A79D-8BE8-D8D8C085655C}"/>
          </ac:cxnSpMkLst>
        </pc:cxnChg>
        <pc:cxnChg chg="del">
          <ac:chgData name="Schambach, Jo" userId="e1d2a009-674c-404b-bec1-6e3441cce374" providerId="ADAL" clId="{EBCC40BB-B5D3-4E29-BDBF-3B0F484DCFF7}" dt="2024-03-10T23:26:34.167" v="6172" actId="478"/>
          <ac:cxnSpMkLst>
            <pc:docMk/>
            <pc:sldMk cId="2348368058" sldId="1388"/>
            <ac:cxnSpMk id="317" creationId="{6320176A-67F8-D249-4284-3726A1C65EFE}"/>
          </ac:cxnSpMkLst>
        </pc:cxnChg>
        <pc:cxnChg chg="mod">
          <ac:chgData name="Schambach, Jo" userId="e1d2a009-674c-404b-bec1-6e3441cce374" providerId="ADAL" clId="{EBCC40BB-B5D3-4E29-BDBF-3B0F484DCFF7}" dt="2024-03-10T23:28:42.606" v="6188" actId="1035"/>
          <ac:cxnSpMkLst>
            <pc:docMk/>
            <pc:sldMk cId="2348368058" sldId="1388"/>
            <ac:cxnSpMk id="322" creationId="{7580F740-B076-07B6-4917-7C1F3C24FE7A}"/>
          </ac:cxnSpMkLst>
        </pc:cxnChg>
        <pc:cxnChg chg="del">
          <ac:chgData name="Schambach, Jo" userId="e1d2a009-674c-404b-bec1-6e3441cce374" providerId="ADAL" clId="{EBCC40BB-B5D3-4E29-BDBF-3B0F484DCFF7}" dt="2024-03-10T23:26:42.125" v="6173" actId="478"/>
          <ac:cxnSpMkLst>
            <pc:docMk/>
            <pc:sldMk cId="2348368058" sldId="1388"/>
            <ac:cxnSpMk id="359" creationId="{16D8E78E-F70E-C5D0-6E08-5C7080C302C0}"/>
          </ac:cxnSpMkLst>
        </pc:cxnChg>
        <pc:cxnChg chg="del">
          <ac:chgData name="Schambach, Jo" userId="e1d2a009-674c-404b-bec1-6e3441cce374" providerId="ADAL" clId="{EBCC40BB-B5D3-4E29-BDBF-3B0F484DCFF7}" dt="2024-03-10T23:26:42.125" v="6173" actId="478"/>
          <ac:cxnSpMkLst>
            <pc:docMk/>
            <pc:sldMk cId="2348368058" sldId="1388"/>
            <ac:cxnSpMk id="360" creationId="{2E370CB7-5022-9954-629E-0308BCC1A806}"/>
          </ac:cxnSpMkLst>
        </pc:cxnChg>
        <pc:cxnChg chg="del">
          <ac:chgData name="Schambach, Jo" userId="e1d2a009-674c-404b-bec1-6e3441cce374" providerId="ADAL" clId="{EBCC40BB-B5D3-4E29-BDBF-3B0F484DCFF7}" dt="2024-03-10T23:26:42.125" v="6173" actId="478"/>
          <ac:cxnSpMkLst>
            <pc:docMk/>
            <pc:sldMk cId="2348368058" sldId="1388"/>
            <ac:cxnSpMk id="361" creationId="{62B3ED4D-3916-47AA-65D5-75B27FF9AC8F}"/>
          </ac:cxnSpMkLst>
        </pc:cxnChg>
        <pc:cxnChg chg="del">
          <ac:chgData name="Schambach, Jo" userId="e1d2a009-674c-404b-bec1-6e3441cce374" providerId="ADAL" clId="{EBCC40BB-B5D3-4E29-BDBF-3B0F484DCFF7}" dt="2024-03-10T23:26:42.125" v="6173" actId="478"/>
          <ac:cxnSpMkLst>
            <pc:docMk/>
            <pc:sldMk cId="2348368058" sldId="1388"/>
            <ac:cxnSpMk id="362" creationId="{A3B360B0-65D3-49B9-3A67-9F5A6F9F02BD}"/>
          </ac:cxnSpMkLst>
        </pc:cxnChg>
      </pc:sldChg>
      <pc:sldMasterChg chg="modSp mod modSldLayout">
        <pc:chgData name="Schambach, Jo" userId="e1d2a009-674c-404b-bec1-6e3441cce374" providerId="ADAL" clId="{EBCC40BB-B5D3-4E29-BDBF-3B0F484DCFF7}" dt="2024-03-10T21:50:23.883" v="4773" actId="1036"/>
        <pc:sldMasterMkLst>
          <pc:docMk/>
          <pc:sldMasterMk cId="544521178" sldId="2147483660"/>
        </pc:sldMasterMkLst>
        <pc:spChg chg="mod">
          <ac:chgData name="Schambach, Jo" userId="e1d2a009-674c-404b-bec1-6e3441cce374" providerId="ADAL" clId="{EBCC40BB-B5D3-4E29-BDBF-3B0F484DCFF7}" dt="2024-03-10T21:49:41.482" v="4766" actId="1036"/>
          <ac:spMkLst>
            <pc:docMk/>
            <pc:sldMasterMk cId="544521178" sldId="2147483660"/>
            <ac:spMk id="10" creationId="{E7866077-7D9B-4430-B0C0-7F253295F396}"/>
          </ac:spMkLst>
        </pc:spChg>
        <pc:sldLayoutChg chg="modSp mod">
          <pc:chgData name="Schambach, Jo" userId="e1d2a009-674c-404b-bec1-6e3441cce374" providerId="ADAL" clId="{EBCC40BB-B5D3-4E29-BDBF-3B0F484DCFF7}" dt="2024-03-10T21:49:56.667" v="4768" actId="1036"/>
          <pc:sldLayoutMkLst>
            <pc:docMk/>
            <pc:sldMasterMk cId="544521178" sldId="2147483660"/>
            <pc:sldLayoutMk cId="2695555355" sldId="2147483681"/>
          </pc:sldLayoutMkLst>
          <pc:spChg chg="mod">
            <ac:chgData name="Schambach, Jo" userId="e1d2a009-674c-404b-bec1-6e3441cce374" providerId="ADAL" clId="{EBCC40BB-B5D3-4E29-BDBF-3B0F484DCFF7}" dt="2024-03-10T21:49:56.667" v="4768" actId="1036"/>
            <ac:spMkLst>
              <pc:docMk/>
              <pc:sldMasterMk cId="544521178" sldId="2147483660"/>
              <pc:sldLayoutMk cId="2695555355" sldId="2147483681"/>
              <ac:spMk id="2" creationId="{37E601E0-56E9-DDEA-8450-036620793ECE}"/>
            </ac:spMkLst>
          </pc:spChg>
        </pc:sldLayoutChg>
        <pc:sldLayoutChg chg="modSp mod">
          <pc:chgData name="Schambach, Jo" userId="e1d2a009-674c-404b-bec1-6e3441cce374" providerId="ADAL" clId="{EBCC40BB-B5D3-4E29-BDBF-3B0F484DCFF7}" dt="2024-03-10T21:50:06.026" v="4770" actId="1036"/>
          <pc:sldLayoutMkLst>
            <pc:docMk/>
            <pc:sldMasterMk cId="544521178" sldId="2147483660"/>
            <pc:sldLayoutMk cId="3145978873" sldId="2147483682"/>
          </pc:sldLayoutMkLst>
          <pc:spChg chg="mod">
            <ac:chgData name="Schambach, Jo" userId="e1d2a009-674c-404b-bec1-6e3441cce374" providerId="ADAL" clId="{EBCC40BB-B5D3-4E29-BDBF-3B0F484DCFF7}" dt="2024-03-10T21:50:06.026" v="4770" actId="1036"/>
            <ac:spMkLst>
              <pc:docMk/>
              <pc:sldMasterMk cId="544521178" sldId="2147483660"/>
              <pc:sldLayoutMk cId="3145978873" sldId="2147483682"/>
              <ac:spMk id="2" creationId="{2C856E40-B484-1283-A234-15FBD885539D}"/>
            </ac:spMkLst>
          </pc:spChg>
        </pc:sldLayoutChg>
        <pc:sldLayoutChg chg="modSp mod">
          <pc:chgData name="Schambach, Jo" userId="e1d2a009-674c-404b-bec1-6e3441cce374" providerId="ADAL" clId="{EBCC40BB-B5D3-4E29-BDBF-3B0F484DCFF7}" dt="2024-03-10T21:50:23.883" v="4773" actId="1036"/>
          <pc:sldLayoutMkLst>
            <pc:docMk/>
            <pc:sldMasterMk cId="544521178" sldId="2147483660"/>
            <pc:sldLayoutMk cId="1193633300" sldId="2147483699"/>
          </pc:sldLayoutMkLst>
          <pc:spChg chg="mod">
            <ac:chgData name="Schambach, Jo" userId="e1d2a009-674c-404b-bec1-6e3441cce374" providerId="ADAL" clId="{EBCC40BB-B5D3-4E29-BDBF-3B0F484DCFF7}" dt="2024-03-10T21:50:23.883" v="4773" actId="1036"/>
            <ac:spMkLst>
              <pc:docMk/>
              <pc:sldMasterMk cId="544521178" sldId="2147483660"/>
              <pc:sldLayoutMk cId="1193633300" sldId="2147483699"/>
              <ac:spMk id="3" creationId="{16205F73-77C7-B0F0-5AC5-70E193F51141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39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4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FD060-E09E-7067-B04E-00A8A44F9672}"/>
              </a:ext>
            </a:extLst>
          </p:cNvPr>
          <p:cNvSpPr txBox="1"/>
          <p:nvPr userDrawn="1"/>
        </p:nvSpPr>
        <p:spPr>
          <a:xfrm>
            <a:off x="502920" y="5040923"/>
            <a:ext cx="456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Incremental Design and Safety Review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of the EIC Tracking Detectors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March 20-21, 2024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77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5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601E0-56E9-DDEA-8450-036620793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16750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26530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205F73-77C7-B0F0-5AC5-70E193F51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21640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Tracking Detectors Review, March 20-21,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16750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83" y="773283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1" r:id="rId2"/>
    <p:sldLayoutId id="2147483682" r:id="rId3"/>
    <p:sldLayoutId id="2147483691" r:id="rId4"/>
    <p:sldLayoutId id="2147483690" r:id="rId5"/>
    <p:sldLayoutId id="2147483686" r:id="rId6"/>
    <p:sldLayoutId id="2147483692" r:id="rId7"/>
    <p:sldLayoutId id="2147483693" r:id="rId8"/>
    <p:sldLayoutId id="2147483699" r:id="rId9"/>
    <p:sldLayoutId id="2147483685" r:id="rId10"/>
    <p:sldLayoutId id="2147483700" r:id="rId11"/>
    <p:sldLayoutId id="214748370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9605C-14FF-72CF-95A5-801CFFC13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Silicon: Readout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AB3B4-8DC5-1AF6-7BD1-C67DD6872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Joachim Schambach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B20DE-D89D-2D9E-9C72-5FD5E853B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Oak Ridge National Laboratory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A39F22-FA97-3F37-DB7D-E2665FD67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SVT Readout and Powering Work Package Co-Coordinator</a:t>
            </a:r>
          </a:p>
        </p:txBody>
      </p:sp>
    </p:spTree>
    <p:extLst>
      <p:ext uri="{BB962C8B-B14F-4D97-AF65-F5344CB8AC3E}">
        <p14:creationId xmlns:p14="http://schemas.microsoft.com/office/powerpoint/2010/main" val="380076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D6BC0-A329-ED40-6840-CC4E9F22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43" y="1081040"/>
            <a:ext cx="10782300" cy="4732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53C15-F898-25EF-D013-BED7D85D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SVT Electronics for Data &amp;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88ED1-3D1B-276D-5D53-E73FD5665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" t="4573" r="50811" b="50980"/>
          <a:stretch/>
        </p:blipFill>
        <p:spPr>
          <a:xfrm>
            <a:off x="704850" y="1280160"/>
            <a:ext cx="5303520" cy="210312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B9BCE1-3623-8BB6-8570-18D6D30ECD72}"/>
              </a:ext>
            </a:extLst>
          </p:cNvPr>
          <p:cNvSpPr txBox="1"/>
          <p:nvPr/>
        </p:nvSpPr>
        <p:spPr>
          <a:xfrm>
            <a:off x="6096000" y="1081040"/>
            <a:ext cx="5974935" cy="2308324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the Outer Barrel staves and the disks, the RDO  converts groups of up to 4 SVT LAS high-speed lines to fiber optic signals.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slow control lines of the whole 4-LAS group are connected to electric/fiber optic interfaces.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groups of LASs use serial powering, so the power section of the RDO is solely for the RDO electronics itself.</a:t>
            </a:r>
          </a:p>
        </p:txBody>
      </p:sp>
    </p:spTree>
    <p:extLst>
      <p:ext uri="{BB962C8B-B14F-4D97-AF65-F5344CB8AC3E}">
        <p14:creationId xmlns:p14="http://schemas.microsoft.com/office/powerpoint/2010/main" val="4079701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D6BC0-A329-ED40-6840-CC4E9F22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43" y="1081040"/>
            <a:ext cx="10782300" cy="4732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53C15-F898-25EF-D013-BED7D85D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SVT Electronics for Data &amp;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88ED1-3D1B-276D-5D53-E73FD5665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3500" t="10374" r="20036" b="23922"/>
          <a:stretch/>
        </p:blipFill>
        <p:spPr>
          <a:xfrm>
            <a:off x="5394960" y="1554480"/>
            <a:ext cx="3931920" cy="310896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B9BCE1-3623-8BB6-8570-18D6D30ECD72}"/>
              </a:ext>
            </a:extLst>
          </p:cNvPr>
          <p:cNvSpPr txBox="1"/>
          <p:nvPr/>
        </p:nvSpPr>
        <p:spPr>
          <a:xfrm>
            <a:off x="969314" y="2571157"/>
            <a:ext cx="4168744" cy="1477328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FPGA based “Fiber Aggregation” Boards in the DAQ room aggregate multiple (relatively low bandwidth) individual fibers from the RDOs into single fibers towards the DAM boards</a:t>
            </a:r>
          </a:p>
        </p:txBody>
      </p:sp>
    </p:spTree>
    <p:extLst>
      <p:ext uri="{BB962C8B-B14F-4D97-AF65-F5344CB8AC3E}">
        <p14:creationId xmlns:p14="http://schemas.microsoft.com/office/powerpoint/2010/main" val="3324264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D6BC0-A329-ED40-6840-CC4E9F22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43" y="1081040"/>
            <a:ext cx="10782300" cy="473202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53C15-F898-25EF-D013-BED7D85D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Backend: ATLAS FELIX Development for Phase-2 Upgrade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88ED1-3D1B-276D-5D53-E73FD5665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76573" t="31625" r="1378" b="45184"/>
          <a:stretch/>
        </p:blipFill>
        <p:spPr>
          <a:xfrm>
            <a:off x="8961120" y="2560320"/>
            <a:ext cx="2377440" cy="109728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04627D-CD66-2211-468C-3BA03461BC65}"/>
              </a:ext>
            </a:extLst>
          </p:cNvPr>
          <p:cNvSpPr txBox="1">
            <a:spLocks/>
          </p:cNvSpPr>
          <p:nvPr/>
        </p:nvSpPr>
        <p:spPr bwMode="auto">
          <a:xfrm>
            <a:off x="5125525" y="1395049"/>
            <a:ext cx="3030051" cy="5355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FELIX – FLX-182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6E8C1-9E73-9BF3-F40A-40DD37212E3F}"/>
              </a:ext>
            </a:extLst>
          </p:cNvPr>
          <p:cNvSpPr txBox="1"/>
          <p:nvPr/>
        </p:nvSpPr>
        <p:spPr>
          <a:xfrm>
            <a:off x="767283" y="5242731"/>
            <a:ext cx="3134157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FPGA: AMD Versal Premium VP1552 FPGA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PCIe Gen5x16 interface (482 Gb/s)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up to 48 bidirectional links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A32C67-C31F-FF2C-5F15-5789D135B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020236" y="-260137"/>
            <a:ext cx="1789610" cy="4295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0A771E-1CAA-55E1-7272-D91201F9BD70}"/>
              </a:ext>
            </a:extLst>
          </p:cNvPr>
          <p:cNvSpPr txBox="1"/>
          <p:nvPr/>
        </p:nvSpPr>
        <p:spPr>
          <a:xfrm>
            <a:off x="767283" y="2841542"/>
            <a:ext cx="5833814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FPGA: AMD Versal Prime VM1802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PCIe Gen4x16 interface (240 Gb/s)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4 </a:t>
            </a:r>
            <a:r>
              <a:rPr lang="en-US" sz="1100" dirty="0" err="1"/>
              <a:t>FireFly</a:t>
            </a:r>
            <a:r>
              <a:rPr lang="en-US" sz="1100" dirty="0"/>
              <a:t> transceivers with 3 possible configurations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24 links up to 25 Gb/s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24 links up to 10 Gb/s (CERN-B </a:t>
            </a:r>
            <a:r>
              <a:rPr lang="en-US" sz="1100" dirty="0" err="1"/>
              <a:t>FireFly</a:t>
            </a:r>
            <a:r>
              <a:rPr lang="en-US" sz="1100" dirty="0"/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One duplex </a:t>
            </a:r>
            <a:r>
              <a:rPr lang="en-US" sz="1100" dirty="0" err="1"/>
              <a:t>FireFly</a:t>
            </a:r>
            <a:r>
              <a:rPr lang="en-US" sz="1100" dirty="0"/>
              <a:t> transceiver with 2 possible configurations with 14 or 25 Gb/s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ABE4C9-375A-BF8E-F42D-D636436C99F0}"/>
              </a:ext>
            </a:extLst>
          </p:cNvPr>
          <p:cNvSpPr txBox="1">
            <a:spLocks/>
          </p:cNvSpPr>
          <p:nvPr/>
        </p:nvSpPr>
        <p:spPr bwMode="auto">
          <a:xfrm>
            <a:off x="871072" y="4628451"/>
            <a:ext cx="2999888" cy="5355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FELIX – FLX-155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FCAC1F-2513-0DBC-981D-8F659F7FA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512" y="4304823"/>
            <a:ext cx="3724050" cy="1786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9DC282-7AF8-2A7B-3E6C-47809BC13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6433" y="4719308"/>
            <a:ext cx="2816951" cy="14462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7892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/>
              <a:t>Inner Barrel: MOSAIX Readout</a:t>
            </a:r>
          </a:p>
        </p:txBody>
      </p:sp>
    </p:spTree>
    <p:extLst>
      <p:ext uri="{BB962C8B-B14F-4D97-AF65-F5344CB8AC3E}">
        <p14:creationId xmlns:p14="http://schemas.microsoft.com/office/powerpoint/2010/main" val="1166055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96CE85-5326-7879-D8B8-F0FD94BA2F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232" y="1140977"/>
            <a:ext cx="11788140" cy="4602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282CB-734A-AF7A-6472-3A5BE90F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MOSAIX Data Flow – From Tiles to Left Endcap</a:t>
            </a:r>
          </a:p>
        </p:txBody>
      </p:sp>
    </p:spTree>
    <p:extLst>
      <p:ext uri="{BB962C8B-B14F-4D97-AF65-F5344CB8AC3E}">
        <p14:creationId xmlns:p14="http://schemas.microsoft.com/office/powerpoint/2010/main" val="368502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828B8D-D45D-F3CD-F7BC-07FE2C1FDB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31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755" y="1140977"/>
            <a:ext cx="11788140" cy="4602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6CE85-5326-7879-D8B8-F0FD94BA2F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rcRect l="60201" t="-950" r="-537" b="950"/>
          <a:stretch/>
        </p:blipFill>
        <p:spPr>
          <a:xfrm>
            <a:off x="7406640" y="1097280"/>
            <a:ext cx="4754880" cy="4602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282CB-734A-AF7A-6472-3A5BE90F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MOSAIX Data Flow – From Tiles to Left Endcap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63701-E4A8-4471-D0A1-FB54C0A3BD64}"/>
              </a:ext>
            </a:extLst>
          </p:cNvPr>
          <p:cNvSpPr txBox="1"/>
          <p:nvPr/>
        </p:nvSpPr>
        <p:spPr>
          <a:xfrm>
            <a:off x="1790344" y="2518887"/>
            <a:ext cx="532121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MOSAIX is sub-divided into 144 (2 x 72)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Tile has its own pixel matrix read out via a 160 Mbps serial link towards the LEC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MOSAIX thus has 160 Mbps x 144 = 22.5 Gbps arriving at the LEC</a:t>
            </a:r>
          </a:p>
        </p:txBody>
      </p:sp>
    </p:spTree>
    <p:extLst>
      <p:ext uri="{BB962C8B-B14F-4D97-AF65-F5344CB8AC3E}">
        <p14:creationId xmlns:p14="http://schemas.microsoft.com/office/powerpoint/2010/main" val="898267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828B8D-D45D-F3CD-F7BC-07FE2C1FDB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31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755" y="1140977"/>
            <a:ext cx="11788140" cy="4602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6CE85-5326-7879-D8B8-F0FD94BA2F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rcRect l="26057" t="-950" r="40586" b="950"/>
          <a:stretch/>
        </p:blipFill>
        <p:spPr>
          <a:xfrm>
            <a:off x="3383280" y="1097280"/>
            <a:ext cx="3931920" cy="4602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282CB-734A-AF7A-6472-3A5BE90F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MOSAIX Data Flow – From Tiles to Left Endcap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1630CA-A1F0-ABD3-7447-2146A2AB6E3A}"/>
              </a:ext>
            </a:extLst>
          </p:cNvPr>
          <p:cNvSpPr txBox="1"/>
          <p:nvPr/>
        </p:nvSpPr>
        <p:spPr>
          <a:xfrm>
            <a:off x="7657032" y="1764707"/>
            <a:ext cx="41703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LEC, the tile serial links are received and aligned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Via a switch matrix, the data can then selectively be sent to individual encoders and off-chip serializers</a:t>
            </a:r>
          </a:p>
        </p:txBody>
      </p:sp>
    </p:spTree>
    <p:extLst>
      <p:ext uri="{BB962C8B-B14F-4D97-AF65-F5344CB8AC3E}">
        <p14:creationId xmlns:p14="http://schemas.microsoft.com/office/powerpoint/2010/main" val="422103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828B8D-D45D-F3CD-F7BC-07FE2C1FDB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31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755" y="1140977"/>
            <a:ext cx="11788140" cy="4602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6CE85-5326-7879-D8B8-F0FD94BA2F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rcRect l="449" t="-950" r="68522" b="950"/>
          <a:stretch/>
        </p:blipFill>
        <p:spPr>
          <a:xfrm>
            <a:off x="365760" y="1097280"/>
            <a:ext cx="3657600" cy="4602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282CB-734A-AF7A-6472-3A5BE90F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MOSAIX Data Flow – From Tiles to Left Endcap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A1C41A-2291-D606-0441-1DD6E121FC69}"/>
              </a:ext>
            </a:extLst>
          </p:cNvPr>
          <p:cNvSpPr txBox="1"/>
          <p:nvPr/>
        </p:nvSpPr>
        <p:spPr>
          <a:xfrm>
            <a:off x="5328303" y="1256232"/>
            <a:ext cx="6046149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data are then encoded with </a:t>
            </a:r>
            <a:r>
              <a:rPr lang="en-US" b="1" dirty="0" err="1"/>
              <a:t>lpGBT</a:t>
            </a:r>
            <a:r>
              <a:rPr lang="en-US" dirty="0"/>
              <a:t> IPs (providing a radiation tolerant protocol) and serialized to be shipped off the sensor via </a:t>
            </a:r>
            <a:r>
              <a:rPr lang="en-US" b="1" dirty="0"/>
              <a:t>10.24</a:t>
            </a:r>
            <a:r>
              <a:rPr lang="en-US" dirty="0"/>
              <a:t> </a:t>
            </a:r>
            <a:r>
              <a:rPr lang="en-US" b="1" dirty="0"/>
              <a:t>Gbps</a:t>
            </a:r>
            <a:r>
              <a:rPr lang="en-US" dirty="0"/>
              <a:t> links.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MOSAIX</a:t>
            </a:r>
            <a:r>
              <a:rPr lang="en-US" dirty="0"/>
              <a:t> design contains a total of </a:t>
            </a:r>
            <a:r>
              <a:rPr lang="en-US" b="1" dirty="0"/>
              <a:t>8 encoders </a:t>
            </a:r>
            <a:r>
              <a:rPr lang="en-US" dirty="0"/>
              <a:t>and serializers, providing a total </a:t>
            </a:r>
            <a:r>
              <a:rPr lang="en-US" b="1" dirty="0"/>
              <a:t>80 Gbps </a:t>
            </a:r>
            <a:r>
              <a:rPr lang="en-US" dirty="0"/>
              <a:t>bandwidth.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fallback option is to run the serializers at </a:t>
            </a:r>
            <a:r>
              <a:rPr lang="en-US" b="1" dirty="0"/>
              <a:t>5.12 Gbps</a:t>
            </a:r>
            <a:r>
              <a:rPr lang="en-US" dirty="0"/>
              <a:t>, thus still providing </a:t>
            </a:r>
            <a:r>
              <a:rPr lang="en-US" b="1" dirty="0"/>
              <a:t>40 Gbps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provides high redundancy for the </a:t>
            </a:r>
            <a:r>
              <a:rPr lang="en-US" b="1" dirty="0"/>
              <a:t>22.5 Gbps </a:t>
            </a:r>
            <a:r>
              <a:rPr lang="en-US" dirty="0"/>
              <a:t>payload from the tiles in case of radiation damage; the switch matrix can be programmed with different (fixed) routing to mitigate the impact of failed components.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case of the SVT </a:t>
            </a:r>
            <a:r>
              <a:rPr lang="en-US" b="1" dirty="0"/>
              <a:t>LAS</a:t>
            </a:r>
            <a:r>
              <a:rPr lang="en-US" dirty="0"/>
              <a:t>, only </a:t>
            </a:r>
            <a:r>
              <a:rPr lang="en-US" b="1" dirty="0"/>
              <a:t>one serializer </a:t>
            </a:r>
            <a:r>
              <a:rPr lang="en-US" dirty="0"/>
              <a:t>is foreseen in the design due to the much lower payload requirements in these sensors.</a:t>
            </a:r>
          </a:p>
        </p:txBody>
      </p:sp>
    </p:spTree>
    <p:extLst>
      <p:ext uri="{BB962C8B-B14F-4D97-AF65-F5344CB8AC3E}">
        <p14:creationId xmlns:p14="http://schemas.microsoft.com/office/powerpoint/2010/main" val="526704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B94CF0-DCB3-F8F4-777F-6357DD8C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121" y="3181944"/>
            <a:ext cx="5586220" cy="899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45D58-CFF0-FCD1-7C71-5C58FDDD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lpGBT</a:t>
            </a:r>
            <a:r>
              <a:rPr lang="en-US" dirty="0"/>
              <a:t> Protocol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2F7E9-48DC-E8B7-3BB3-EB72AF0EC569}"/>
              </a:ext>
            </a:extLst>
          </p:cNvPr>
          <p:cNvSpPr txBox="1"/>
          <p:nvPr/>
        </p:nvSpPr>
        <p:spPr>
          <a:xfrm>
            <a:off x="9830353" y="932329"/>
            <a:ext cx="11923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Downlink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6E97A-2A74-C267-CD92-1EC428C20252}"/>
              </a:ext>
            </a:extLst>
          </p:cNvPr>
          <p:cNvSpPr txBox="1"/>
          <p:nvPr/>
        </p:nvSpPr>
        <p:spPr>
          <a:xfrm>
            <a:off x="10559636" y="2500491"/>
            <a:ext cx="15007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Data Uplink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C8CE7-CFEB-6F57-F8CF-A77B313EA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987" y="2429575"/>
            <a:ext cx="3069383" cy="582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3A409-2566-A2F5-B1C5-B617E1162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8" t="8475" r="2639" b="4337"/>
          <a:stretch/>
        </p:blipFill>
        <p:spPr>
          <a:xfrm>
            <a:off x="6425005" y="909308"/>
            <a:ext cx="3324614" cy="14848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C1ED4B-3A45-DDB8-A8FA-19AB8366644E}"/>
              </a:ext>
            </a:extLst>
          </p:cNvPr>
          <p:cNvSpPr/>
          <p:nvPr/>
        </p:nvSpPr>
        <p:spPr>
          <a:xfrm>
            <a:off x="6299794" y="909308"/>
            <a:ext cx="3489791" cy="214312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4CD0A-A076-7B96-E3CC-2B3942A34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334" y="4250423"/>
            <a:ext cx="5573638" cy="19478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9DB44C-59B0-E225-BE88-179DB9028EEE}"/>
              </a:ext>
            </a:extLst>
          </p:cNvPr>
          <p:cNvSpPr/>
          <p:nvPr/>
        </p:nvSpPr>
        <p:spPr>
          <a:xfrm>
            <a:off x="6284403" y="3149297"/>
            <a:ext cx="5729703" cy="307265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6DE754B-3D90-14A0-1AFB-536C331C94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9350" y="320651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9DAD586-AB83-56B5-D76C-71DA4DDB12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3334" y="334547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C124BD1A-461A-C675-0D38-97552BB5C0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7317" y="348443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B32CC56F-FD74-4AF3-DB75-A56F433360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61301" y="362339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B27E72DC-9EC2-5090-A278-4600762D8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972" y="932329"/>
            <a:ext cx="3990876" cy="242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B94CF0-DCB3-F8F4-777F-6357DD8C0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0121" y="3181944"/>
            <a:ext cx="5586220" cy="899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45D58-CFF0-FCD1-7C71-5C58FDDD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lpGBT</a:t>
            </a:r>
            <a:r>
              <a:rPr lang="en-US" dirty="0"/>
              <a:t> Protocol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C8CE7-CFEB-6F57-F8CF-A77B313EA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987" y="2429575"/>
            <a:ext cx="3069383" cy="582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3A409-2566-A2F5-B1C5-B617E1162A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4028" t="8475" r="2639" b="4337"/>
          <a:stretch/>
        </p:blipFill>
        <p:spPr>
          <a:xfrm>
            <a:off x="6425005" y="909308"/>
            <a:ext cx="3324614" cy="14848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C1ED4B-3A45-DDB8-A8FA-19AB8366644E}"/>
              </a:ext>
            </a:extLst>
          </p:cNvPr>
          <p:cNvSpPr/>
          <p:nvPr/>
        </p:nvSpPr>
        <p:spPr>
          <a:xfrm>
            <a:off x="6299794" y="909308"/>
            <a:ext cx="3489791" cy="214312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4CD0A-A076-7B96-E3CC-2B3942A34D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3334" y="4250423"/>
            <a:ext cx="5573638" cy="19478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9DB44C-59B0-E225-BE88-179DB9028EEE}"/>
              </a:ext>
            </a:extLst>
          </p:cNvPr>
          <p:cNvSpPr/>
          <p:nvPr/>
        </p:nvSpPr>
        <p:spPr>
          <a:xfrm>
            <a:off x="6284403" y="3149297"/>
            <a:ext cx="5729703" cy="307265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6DE754B-3D90-14A0-1AFB-536C331C94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9350" y="320651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9DAD586-AB83-56B5-D76C-71DA4DDB12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3334" y="334547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C124BD1A-461A-C675-0D38-97552BB5C0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7317" y="348443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B32CC56F-FD74-4AF3-DB75-A56F433360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61301" y="362339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B27E72DC-9EC2-5090-A278-4600762D87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972" y="932329"/>
            <a:ext cx="3990876" cy="24282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9755AB-5EC4-57AB-5543-662EC5A1E845}"/>
              </a:ext>
            </a:extLst>
          </p:cNvPr>
          <p:cNvSpPr txBox="1"/>
          <p:nvPr/>
        </p:nvSpPr>
        <p:spPr>
          <a:xfrm>
            <a:off x="421166" y="3604914"/>
            <a:ext cx="5631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Front Ends connect to “e-links”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fiber protocol includes “Forward Error Correction”</a:t>
            </a:r>
          </a:p>
        </p:txBody>
      </p:sp>
    </p:spTree>
    <p:extLst>
      <p:ext uri="{BB962C8B-B14F-4D97-AF65-F5344CB8AC3E}">
        <p14:creationId xmlns:p14="http://schemas.microsoft.com/office/powerpoint/2010/main" val="14719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C363D8-F217-3D29-4B98-48BCEFD1E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BFBFBF"/>
                </a:solidFill>
                <a:effectLst/>
              </a:rPr>
              <a:t>Are the technical performance requirements appropriately defined and complete for this stage of the project?</a:t>
            </a:r>
          </a:p>
          <a:p>
            <a:r>
              <a:rPr lang="en-US" dirty="0">
                <a:solidFill>
                  <a:srgbClr val="BFBFBF"/>
                </a:solidFill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dirty="0">
              <a:solidFill>
                <a:srgbClr val="BFBFBF"/>
              </a:solidFill>
            </a:endParaRPr>
          </a:p>
          <a:p>
            <a:r>
              <a:rPr lang="en-US" dirty="0">
                <a:effectLst/>
              </a:rPr>
              <a:t>Are the current designs and plans for detector, electronics readout, and services sufficiently developed to achieve the performance requirements?</a:t>
            </a:r>
          </a:p>
          <a:p>
            <a:r>
              <a:rPr lang="en-US" dirty="0">
                <a:solidFill>
                  <a:srgbClr val="BFBFBF"/>
                </a:solidFill>
                <a:effectLst/>
              </a:rPr>
              <a:t>Are plans in place to mitigate risk of cost increases, schedule delays, and technical problems?</a:t>
            </a:r>
          </a:p>
          <a:p>
            <a:r>
              <a:rPr lang="en-US" dirty="0">
                <a:solidFill>
                  <a:srgbClr val="BFBFBF"/>
                </a:solidFill>
                <a:effectLst/>
              </a:rPr>
              <a:t>Are the fabrication and assembly plans for the various tracking detector systems consistent with the overall project and detector schedule? </a:t>
            </a:r>
            <a:endParaRPr lang="en-US" dirty="0">
              <a:solidFill>
                <a:srgbClr val="BFBFBF"/>
              </a:solidFill>
            </a:endParaRPr>
          </a:p>
          <a:p>
            <a:r>
              <a:rPr lang="en-US" dirty="0">
                <a:solidFill>
                  <a:srgbClr val="BFBFBF"/>
                </a:solidFill>
                <a:effectLst/>
              </a:rPr>
              <a:t>Are the plans for detector integration in the EIC detector appropriately developed for the present phase of the project?</a:t>
            </a:r>
          </a:p>
          <a:p>
            <a:r>
              <a:rPr lang="en-US" dirty="0">
                <a:solidFill>
                  <a:srgbClr val="BFBFBF"/>
                </a:solidFill>
                <a:effectLst/>
              </a:rPr>
              <a:t>Have ES&amp;H and QA considerations been adequately incorporated into the designs at their present stage?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9DFDA-1E7E-AE1E-F508-DDE920617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15788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B94CF0-DCB3-F8F4-777F-6357DD8C0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0121" y="3181944"/>
            <a:ext cx="5586220" cy="899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45D58-CFF0-FCD1-7C71-5C58FDDD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lpGBT</a:t>
            </a:r>
            <a:r>
              <a:rPr lang="en-US" dirty="0"/>
              <a:t> Protocol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2F7E9-48DC-E8B7-3BB3-EB72AF0EC569}"/>
              </a:ext>
            </a:extLst>
          </p:cNvPr>
          <p:cNvSpPr txBox="1"/>
          <p:nvPr/>
        </p:nvSpPr>
        <p:spPr>
          <a:xfrm>
            <a:off x="9830353" y="932329"/>
            <a:ext cx="11923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Downlink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6E97A-2A74-C267-CD92-1EC428C20252}"/>
              </a:ext>
            </a:extLst>
          </p:cNvPr>
          <p:cNvSpPr txBox="1"/>
          <p:nvPr/>
        </p:nvSpPr>
        <p:spPr>
          <a:xfrm>
            <a:off x="10559636" y="2500491"/>
            <a:ext cx="15007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Data Uplink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8AA137-0A95-6F94-6094-4A6657FC8E3D}"/>
              </a:ext>
            </a:extLst>
          </p:cNvPr>
          <p:cNvSpPr txBox="1"/>
          <p:nvPr/>
        </p:nvSpPr>
        <p:spPr>
          <a:xfrm>
            <a:off x="9824545" y="1204298"/>
            <a:ext cx="17091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Line Rate: </a:t>
            </a:r>
            <a:r>
              <a:rPr lang="en-US" sz="1000" b="1" dirty="0">
                <a:latin typeface="+mn-lt"/>
              </a:rPr>
              <a:t>2.56 Gbps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32 out of 64 bits are data: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Payload = </a:t>
            </a:r>
            <a:r>
              <a:rPr lang="en-US" sz="1000" b="1" dirty="0">
                <a:latin typeface="+mn-lt"/>
              </a:rPr>
              <a:t>1.280 </a:t>
            </a:r>
            <a:r>
              <a:rPr lang="en-US" sz="1000" b="1" dirty="0"/>
              <a:t>G</a:t>
            </a:r>
            <a:r>
              <a:rPr lang="en-US" sz="1000" b="1" dirty="0">
                <a:latin typeface="+mn-lt"/>
              </a:rPr>
              <a:t>bps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C8CE7-CFEB-6F57-F8CF-A77B313EA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987" y="2429575"/>
            <a:ext cx="3069383" cy="582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3A409-2566-A2F5-B1C5-B617E1162A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28" t="8475" r="2639" b="4337"/>
          <a:stretch/>
        </p:blipFill>
        <p:spPr>
          <a:xfrm>
            <a:off x="6425005" y="909308"/>
            <a:ext cx="3324614" cy="14848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C1ED4B-3A45-DDB8-A8FA-19AB8366644E}"/>
              </a:ext>
            </a:extLst>
          </p:cNvPr>
          <p:cNvSpPr/>
          <p:nvPr/>
        </p:nvSpPr>
        <p:spPr>
          <a:xfrm>
            <a:off x="6299794" y="909308"/>
            <a:ext cx="3489791" cy="214312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FE496E-C777-3226-D41D-E22EE697ACC6}"/>
              </a:ext>
            </a:extLst>
          </p:cNvPr>
          <p:cNvSpPr/>
          <p:nvPr/>
        </p:nvSpPr>
        <p:spPr>
          <a:xfrm>
            <a:off x="7505259" y="2645229"/>
            <a:ext cx="357174" cy="34129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4CD0A-A076-7B96-E3CC-2B3942A34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3334" y="4250423"/>
            <a:ext cx="5573638" cy="19478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9DB44C-59B0-E225-BE88-179DB9028EEE}"/>
              </a:ext>
            </a:extLst>
          </p:cNvPr>
          <p:cNvSpPr/>
          <p:nvPr/>
        </p:nvSpPr>
        <p:spPr>
          <a:xfrm>
            <a:off x="6284403" y="3149297"/>
            <a:ext cx="5729703" cy="307265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6DE754B-3D90-14A0-1AFB-536C331C94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9350" y="320651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9DAD586-AB83-56B5-D76C-71DA4DDB12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3334" y="334547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C124BD1A-461A-C675-0D38-97552BB5C0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7317" y="348443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B32CC56F-FD74-4AF3-DB75-A56F433360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61301" y="362339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B27E72DC-9EC2-5090-A278-4600762D8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972" y="932329"/>
            <a:ext cx="3990876" cy="24282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9755AB-5EC4-57AB-5543-662EC5A1E845}"/>
              </a:ext>
            </a:extLst>
          </p:cNvPr>
          <p:cNvSpPr txBox="1"/>
          <p:nvPr/>
        </p:nvSpPr>
        <p:spPr>
          <a:xfrm>
            <a:off x="421166" y="3604914"/>
            <a:ext cx="56312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Front Ends connect to “e-links”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fiber protocol includes “Forward Error Correction”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Downlink runs at 2.56 Gbps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Downlink frame is 64bit wide, of which 32 bits are payload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1.28 Gbps payload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Up to 16 e-links @ 80 Mbps</a:t>
            </a:r>
          </a:p>
        </p:txBody>
      </p:sp>
    </p:spTree>
    <p:extLst>
      <p:ext uri="{BB962C8B-B14F-4D97-AF65-F5344CB8AC3E}">
        <p14:creationId xmlns:p14="http://schemas.microsoft.com/office/powerpoint/2010/main" val="3077706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B94CF0-DCB3-F8F4-777F-6357DD8C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121" y="3181944"/>
            <a:ext cx="5586220" cy="899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45D58-CFF0-FCD1-7C71-5C58FDDD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lpGBT</a:t>
            </a:r>
            <a:r>
              <a:rPr lang="en-US" dirty="0"/>
              <a:t> Protocol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2F7E9-48DC-E8B7-3BB3-EB72AF0EC569}"/>
              </a:ext>
            </a:extLst>
          </p:cNvPr>
          <p:cNvSpPr txBox="1"/>
          <p:nvPr/>
        </p:nvSpPr>
        <p:spPr>
          <a:xfrm>
            <a:off x="9830353" y="932329"/>
            <a:ext cx="11923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Downlink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6E97A-2A74-C267-CD92-1EC428C20252}"/>
              </a:ext>
            </a:extLst>
          </p:cNvPr>
          <p:cNvSpPr txBox="1"/>
          <p:nvPr/>
        </p:nvSpPr>
        <p:spPr>
          <a:xfrm>
            <a:off x="10559636" y="2500491"/>
            <a:ext cx="15007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Data Uplink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8AA137-0A95-6F94-6094-4A6657FC8E3D}"/>
              </a:ext>
            </a:extLst>
          </p:cNvPr>
          <p:cNvSpPr txBox="1"/>
          <p:nvPr/>
        </p:nvSpPr>
        <p:spPr>
          <a:xfrm>
            <a:off x="9824545" y="1204298"/>
            <a:ext cx="17232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Line Rate: </a:t>
            </a:r>
            <a:r>
              <a:rPr lang="en-US" sz="1000" b="1" dirty="0">
                <a:latin typeface="+mn-lt"/>
              </a:rPr>
              <a:t>2.56 Gbps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32 out of 64 bits are data: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Payload = </a:t>
            </a:r>
            <a:r>
              <a:rPr lang="en-US" sz="1000" b="1" dirty="0">
                <a:latin typeface="+mn-lt"/>
              </a:rPr>
              <a:t>1.280 </a:t>
            </a:r>
            <a:r>
              <a:rPr lang="en-US" sz="1000" b="1" dirty="0"/>
              <a:t>G</a:t>
            </a:r>
            <a:r>
              <a:rPr lang="en-US" sz="1000" b="1" dirty="0">
                <a:latin typeface="+mn-lt"/>
              </a:rPr>
              <a:t>bps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AB868E-251C-4E98-0C97-F3E6D82BD472}"/>
              </a:ext>
            </a:extLst>
          </p:cNvPr>
          <p:cNvSpPr txBox="1"/>
          <p:nvPr/>
        </p:nvSpPr>
        <p:spPr>
          <a:xfrm>
            <a:off x="10345918" y="2821317"/>
            <a:ext cx="184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192 out of 256 bits are data: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Payload = </a:t>
            </a:r>
            <a:r>
              <a:rPr lang="en-US" sz="1000" b="1" dirty="0">
                <a:latin typeface="+mn-lt"/>
              </a:rPr>
              <a:t>7.680 </a:t>
            </a:r>
            <a:r>
              <a:rPr lang="en-US" sz="1000" b="1" dirty="0"/>
              <a:t>G</a:t>
            </a:r>
            <a:r>
              <a:rPr lang="en-US" sz="1000" b="1" dirty="0">
                <a:latin typeface="+mn-lt"/>
              </a:rPr>
              <a:t>bps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C8CE7-CFEB-6F57-F8CF-A77B313EA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987" y="2429575"/>
            <a:ext cx="3069383" cy="582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3A409-2566-A2F5-B1C5-B617E1162A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4028" t="8475" r="2639" b="4337"/>
          <a:stretch/>
        </p:blipFill>
        <p:spPr>
          <a:xfrm>
            <a:off x="6425005" y="909308"/>
            <a:ext cx="3324614" cy="14848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C1ED4B-3A45-DDB8-A8FA-19AB8366644E}"/>
              </a:ext>
            </a:extLst>
          </p:cNvPr>
          <p:cNvSpPr/>
          <p:nvPr/>
        </p:nvSpPr>
        <p:spPr>
          <a:xfrm>
            <a:off x="6299794" y="909308"/>
            <a:ext cx="3489791" cy="214312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4CD0A-A076-7B96-E3CC-2B3942A34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334" y="4250423"/>
            <a:ext cx="5573638" cy="19478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9DB44C-59B0-E225-BE88-179DB9028EEE}"/>
              </a:ext>
            </a:extLst>
          </p:cNvPr>
          <p:cNvSpPr/>
          <p:nvPr/>
        </p:nvSpPr>
        <p:spPr>
          <a:xfrm>
            <a:off x="6284403" y="3149297"/>
            <a:ext cx="5729703" cy="307265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0C88DA-E426-AD1A-8596-8DE64846B740}"/>
              </a:ext>
            </a:extLst>
          </p:cNvPr>
          <p:cNvSpPr/>
          <p:nvPr/>
        </p:nvSpPr>
        <p:spPr>
          <a:xfrm>
            <a:off x="8632994" y="3691996"/>
            <a:ext cx="423481" cy="39753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6DE754B-3D90-14A0-1AFB-536C331C94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9350" y="320651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9DAD586-AB83-56B5-D76C-71DA4DDB12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3334" y="334547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C124BD1A-461A-C675-0D38-97552BB5C0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7317" y="348443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B32CC56F-FD74-4AF3-DB75-A56F433360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61301" y="3623396"/>
            <a:ext cx="287967" cy="2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FE76AB-7E2D-4A67-76B5-F5DB178752D9}"/>
              </a:ext>
            </a:extLst>
          </p:cNvPr>
          <p:cNvSpPr/>
          <p:nvPr/>
        </p:nvSpPr>
        <p:spPr>
          <a:xfrm>
            <a:off x="10800428" y="3693849"/>
            <a:ext cx="423481" cy="39753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45F96D-9CDE-3695-D6AD-DF977C99569F}"/>
              </a:ext>
            </a:extLst>
          </p:cNvPr>
          <p:cNvSpPr/>
          <p:nvPr/>
        </p:nvSpPr>
        <p:spPr>
          <a:xfrm>
            <a:off x="10654449" y="4250423"/>
            <a:ext cx="1025164" cy="190112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B27E72DC-9EC2-5090-A278-4600762D8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972" y="932329"/>
            <a:ext cx="3990876" cy="24282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9755AB-5EC4-57AB-5543-662EC5A1E845}"/>
              </a:ext>
            </a:extLst>
          </p:cNvPr>
          <p:cNvSpPr txBox="1"/>
          <p:nvPr/>
        </p:nvSpPr>
        <p:spPr>
          <a:xfrm>
            <a:off x="421166" y="3604914"/>
            <a:ext cx="56312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Front Ends connect to “e-links”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fiber protocol includes “Forward Error Correction”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Downlink runs at 2.56 Gbps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Downlink frame is 64bit wide, of which 32 bits are payload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1.28 Gbps payload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Up to 16 e-links @ 80 Mbps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Uplink runs at either 10.24 Gbps or 5.12 Gbps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Uplink frame is either 128bit or 256bit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256bit frame contains 192bits of payload (7.68 Gbps)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Up to 24 e-links at either 160 Mbps or 320 Gbps</a:t>
            </a:r>
          </a:p>
        </p:txBody>
      </p:sp>
    </p:spTree>
    <p:extLst>
      <p:ext uri="{BB962C8B-B14F-4D97-AF65-F5344CB8AC3E}">
        <p14:creationId xmlns:p14="http://schemas.microsoft.com/office/powerpoint/2010/main" val="1138131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F499-0BB6-3BF8-77C2-D1A3C3EC2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MOSAIX Interfaces in the Left End Cap (LEC)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4FE8346-E41E-0F66-3CE2-2A316BDF9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862" y="1016338"/>
            <a:ext cx="7382434" cy="15504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EF8400E-5BEA-7710-B973-DBB9BF1EEB4D}"/>
              </a:ext>
            </a:extLst>
          </p:cNvPr>
          <p:cNvSpPr txBox="1"/>
          <p:nvPr/>
        </p:nvSpPr>
        <p:spPr>
          <a:xfrm>
            <a:off x="812841" y="1056680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Supplies</a:t>
            </a:r>
          </a:p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I/</a:t>
            </a:r>
            <a:r>
              <a:rPr lang="en-US" sz="1200" dirty="0" err="1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Os</a:t>
            </a:r>
            <a:endParaRPr lang="en-US" sz="1200" dirty="0">
              <a:solidFill>
                <a:prstClr val="black"/>
              </a:solidFill>
              <a:latin typeface="Century Gothic" panose="020F0302020204030204"/>
              <a:cs typeface="Arial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EDC7DD7-5A55-D984-1F00-BD33452A6FB2}"/>
              </a:ext>
            </a:extLst>
          </p:cNvPr>
          <p:cNvCxnSpPr>
            <a:cxnSpLocks/>
          </p:cNvCxnSpPr>
          <p:nvPr/>
        </p:nvCxnSpPr>
        <p:spPr>
          <a:xfrm>
            <a:off x="1592771" y="1183415"/>
            <a:ext cx="452717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D1C72DB-CB8A-A0E5-8E75-5171D4259AD7}"/>
              </a:ext>
            </a:extLst>
          </p:cNvPr>
          <p:cNvCxnSpPr>
            <a:cxnSpLocks/>
          </p:cNvCxnSpPr>
          <p:nvPr/>
        </p:nvCxnSpPr>
        <p:spPr>
          <a:xfrm>
            <a:off x="1608459" y="1344780"/>
            <a:ext cx="452717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389122A-31B0-A9B1-5796-B9FC22674B3E}"/>
              </a:ext>
            </a:extLst>
          </p:cNvPr>
          <p:cNvSpPr txBox="1"/>
          <p:nvPr/>
        </p:nvSpPr>
        <p:spPr>
          <a:xfrm>
            <a:off x="812841" y="1549739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Supplies</a:t>
            </a:r>
          </a:p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I/</a:t>
            </a:r>
            <a:r>
              <a:rPr lang="en-US" sz="1200" dirty="0" err="1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Os</a:t>
            </a:r>
            <a:endParaRPr lang="en-US" sz="1200" dirty="0">
              <a:solidFill>
                <a:prstClr val="black"/>
              </a:solidFill>
              <a:latin typeface="Century Gothic" panose="020F0302020204030204"/>
              <a:cs typeface="Arial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11D407E-4073-5E0C-FDEA-5CF1C78A735F}"/>
              </a:ext>
            </a:extLst>
          </p:cNvPr>
          <p:cNvCxnSpPr>
            <a:cxnSpLocks/>
          </p:cNvCxnSpPr>
          <p:nvPr/>
        </p:nvCxnSpPr>
        <p:spPr>
          <a:xfrm>
            <a:off x="1592771" y="1676474"/>
            <a:ext cx="452717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D10E864-000F-8802-0B0E-4F7E9636A80C}"/>
              </a:ext>
            </a:extLst>
          </p:cNvPr>
          <p:cNvCxnSpPr>
            <a:cxnSpLocks/>
          </p:cNvCxnSpPr>
          <p:nvPr/>
        </p:nvCxnSpPr>
        <p:spPr>
          <a:xfrm>
            <a:off x="1608459" y="1837839"/>
            <a:ext cx="452717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ACB9EF6-15A4-897A-1A09-1FB998E22617}"/>
              </a:ext>
            </a:extLst>
          </p:cNvPr>
          <p:cNvSpPr txBox="1"/>
          <p:nvPr/>
        </p:nvSpPr>
        <p:spPr>
          <a:xfrm>
            <a:off x="812841" y="2091235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Supplies</a:t>
            </a:r>
          </a:p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I/</a:t>
            </a:r>
            <a:r>
              <a:rPr lang="en-US" sz="1200" dirty="0" err="1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Os</a:t>
            </a:r>
            <a:endParaRPr lang="en-US" sz="1200" dirty="0">
              <a:solidFill>
                <a:prstClr val="black"/>
              </a:solidFill>
              <a:latin typeface="Century Gothic" panose="020F0302020204030204"/>
              <a:cs typeface="Arial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72ADF1-3462-B1E2-B89A-1A8C387B9378}"/>
              </a:ext>
            </a:extLst>
          </p:cNvPr>
          <p:cNvCxnSpPr>
            <a:cxnSpLocks/>
          </p:cNvCxnSpPr>
          <p:nvPr/>
        </p:nvCxnSpPr>
        <p:spPr>
          <a:xfrm>
            <a:off x="1592771" y="2217970"/>
            <a:ext cx="452717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BA8390E-3C07-B530-9E26-7CE7221276DE}"/>
              </a:ext>
            </a:extLst>
          </p:cNvPr>
          <p:cNvCxnSpPr>
            <a:cxnSpLocks/>
          </p:cNvCxnSpPr>
          <p:nvPr/>
        </p:nvCxnSpPr>
        <p:spPr>
          <a:xfrm>
            <a:off x="1608459" y="2379335"/>
            <a:ext cx="452717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36718BF-B62F-5D45-5AD6-F381770E38C7}"/>
              </a:ext>
            </a:extLst>
          </p:cNvPr>
          <p:cNvSpPr txBox="1"/>
          <p:nvPr/>
        </p:nvSpPr>
        <p:spPr>
          <a:xfrm>
            <a:off x="10242543" y="1124348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Supplies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3D33EF6-12FD-3AA2-9000-68E070C0204E}"/>
              </a:ext>
            </a:extLst>
          </p:cNvPr>
          <p:cNvCxnSpPr>
            <a:stCxn id="46" idx="1"/>
          </p:cNvCxnSpPr>
          <p:nvPr/>
        </p:nvCxnSpPr>
        <p:spPr>
          <a:xfrm flipH="1">
            <a:off x="9700177" y="1253614"/>
            <a:ext cx="542366" cy="3761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B7DEA74-085C-927E-F9DA-35D575933156}"/>
              </a:ext>
            </a:extLst>
          </p:cNvPr>
          <p:cNvSpPr txBox="1"/>
          <p:nvPr/>
        </p:nvSpPr>
        <p:spPr>
          <a:xfrm>
            <a:off x="10242542" y="1628613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Supplies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838B58E-119F-F4A8-13DE-460B71058BF0}"/>
              </a:ext>
            </a:extLst>
          </p:cNvPr>
          <p:cNvCxnSpPr>
            <a:stCxn id="48" idx="1"/>
          </p:cNvCxnSpPr>
          <p:nvPr/>
        </p:nvCxnSpPr>
        <p:spPr>
          <a:xfrm flipH="1">
            <a:off x="9700176" y="1757879"/>
            <a:ext cx="542366" cy="3761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033B35F-0AD1-5667-08EC-6BFCB84DA135}"/>
              </a:ext>
            </a:extLst>
          </p:cNvPr>
          <p:cNvSpPr txBox="1"/>
          <p:nvPr/>
        </p:nvSpPr>
        <p:spPr>
          <a:xfrm>
            <a:off x="10242542" y="2150372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Supplies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064437-AFDB-DAB6-A08D-30CD767F911F}"/>
              </a:ext>
            </a:extLst>
          </p:cNvPr>
          <p:cNvCxnSpPr>
            <a:stCxn id="50" idx="1"/>
          </p:cNvCxnSpPr>
          <p:nvPr/>
        </p:nvCxnSpPr>
        <p:spPr>
          <a:xfrm flipH="1">
            <a:off x="9700176" y="2279638"/>
            <a:ext cx="542366" cy="3761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3A60E577-D5EA-65D0-E821-86F2F6291A80}"/>
              </a:ext>
            </a:extLst>
          </p:cNvPr>
          <p:cNvSpPr/>
          <p:nvPr/>
        </p:nvSpPr>
        <p:spPr>
          <a:xfrm>
            <a:off x="2136210" y="1506145"/>
            <a:ext cx="203947" cy="564773"/>
          </a:xfrm>
          <a:prstGeom prst="rect">
            <a:avLst/>
          </a:prstGeom>
          <a:noFill/>
          <a:ln w="19050">
            <a:solidFill>
              <a:srgbClr val="CB4D3D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D8AB1CA-AD48-B604-149C-86543E694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" t="3088" r="15813" b="6247"/>
          <a:stretch/>
        </p:blipFill>
        <p:spPr>
          <a:xfrm>
            <a:off x="2820538" y="2851210"/>
            <a:ext cx="1280160" cy="310896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BFD5FCA-45AA-9771-C8AA-B6715C3E58DE}"/>
              </a:ext>
            </a:extLst>
          </p:cNvPr>
          <p:cNvSpPr/>
          <p:nvPr/>
        </p:nvSpPr>
        <p:spPr>
          <a:xfrm>
            <a:off x="2748148" y="2851210"/>
            <a:ext cx="1424940" cy="3159252"/>
          </a:xfrm>
          <a:prstGeom prst="rect">
            <a:avLst/>
          </a:prstGeom>
          <a:noFill/>
          <a:ln w="19050">
            <a:solidFill>
              <a:srgbClr val="CB4D3D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32212FD-2269-55BC-89F8-D1CD3BA0B183}"/>
              </a:ext>
            </a:extLst>
          </p:cNvPr>
          <p:cNvCxnSpPr>
            <a:cxnSpLocks/>
          </p:cNvCxnSpPr>
          <p:nvPr/>
        </p:nvCxnSpPr>
        <p:spPr>
          <a:xfrm flipH="1" flipV="1">
            <a:off x="2237608" y="1887145"/>
            <a:ext cx="497317" cy="1361067"/>
          </a:xfrm>
          <a:prstGeom prst="straightConnector1">
            <a:avLst/>
          </a:prstGeom>
          <a:noFill/>
          <a:ln w="12700" cap="flat" cmpd="sng" algn="ctr">
            <a:solidFill>
              <a:srgbClr val="CB4D3D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DACCA527-DA72-5BB8-9E13-AB246D773EE7}"/>
              </a:ext>
            </a:extLst>
          </p:cNvPr>
          <p:cNvSpPr txBox="1"/>
          <p:nvPr/>
        </p:nvSpPr>
        <p:spPr>
          <a:xfrm>
            <a:off x="4598856" y="3096464"/>
            <a:ext cx="67916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55A1"/>
                </a:solidFill>
                <a:latin typeface="DejaVuSansCondensed"/>
                <a:cs typeface="Arial" charset="0"/>
              </a:rPr>
              <a:t>All I/</a:t>
            </a:r>
            <a:r>
              <a:rPr lang="en-US" sz="2400" dirty="0" err="1">
                <a:solidFill>
                  <a:srgbClr val="0055A1"/>
                </a:solidFill>
                <a:latin typeface="DejaVuSansCondensed"/>
                <a:cs typeface="Arial" charset="0"/>
              </a:rPr>
              <a:t>Os</a:t>
            </a:r>
            <a:r>
              <a:rPr lang="en-US" sz="2400" dirty="0">
                <a:solidFill>
                  <a:srgbClr val="0055A1"/>
                </a:solidFill>
                <a:latin typeface="DejaVuSansCondensed"/>
                <a:cs typeface="Arial" charset="0"/>
              </a:rPr>
              <a:t> are differential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272727"/>
                </a:solidFill>
                <a:latin typeface="DejaVuSansCondensed"/>
                <a:cs typeface="Arial" charset="0"/>
              </a:rPr>
              <a:t>8x 10.24 Gb/s </a:t>
            </a:r>
            <a:r>
              <a:rPr lang="pt-BR" dirty="0">
                <a:solidFill>
                  <a:srgbClr val="00B150"/>
                </a:solidFill>
                <a:latin typeface="DejaVuSansCondensed"/>
                <a:cs typeface="Arial" charset="0"/>
              </a:rPr>
              <a:t>data </a:t>
            </a:r>
            <a:r>
              <a:rPr lang="pt-BR" dirty="0">
                <a:solidFill>
                  <a:srgbClr val="272727"/>
                </a:solidFill>
                <a:latin typeface="DejaVuSansCondensed"/>
                <a:cs typeface="Arial" charset="0"/>
              </a:rPr>
              <a:t>outputs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72727"/>
                </a:solidFill>
                <a:latin typeface="DejaVuSansCondensed"/>
                <a:cs typeface="Arial" charset="0"/>
              </a:rPr>
              <a:t>1x </a:t>
            </a:r>
            <a:r>
              <a:rPr lang="en-US" dirty="0">
                <a:solidFill>
                  <a:srgbClr val="E5A940"/>
                </a:solidFill>
                <a:latin typeface="DejaVuSansCondensed"/>
                <a:cs typeface="Arial" charset="0"/>
              </a:rPr>
              <a:t>clock</a:t>
            </a:r>
            <a:r>
              <a:rPr lang="en-US" dirty="0">
                <a:solidFill>
                  <a:srgbClr val="00B150"/>
                </a:solidFill>
                <a:latin typeface="DejaVuSansCondensed"/>
                <a:cs typeface="Arial" charset="0"/>
              </a:rPr>
              <a:t> </a:t>
            </a:r>
            <a:r>
              <a:rPr lang="en-US" dirty="0">
                <a:solidFill>
                  <a:srgbClr val="272727"/>
                </a:solidFill>
                <a:latin typeface="DejaVuSansCondensed"/>
                <a:cs typeface="Arial" charset="0"/>
              </a:rPr>
              <a:t>at 160 MHz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72727"/>
                </a:solidFill>
                <a:latin typeface="DejaVuSansCondensed"/>
                <a:cs typeface="Arial" charset="0"/>
              </a:rPr>
              <a:t>2x </a:t>
            </a:r>
            <a:r>
              <a:rPr lang="en-US" dirty="0">
                <a:solidFill>
                  <a:srgbClr val="E5A940"/>
                </a:solidFill>
                <a:latin typeface="DejaVuSansCondensed"/>
                <a:cs typeface="Arial" charset="0"/>
              </a:rPr>
              <a:t>slow control buses </a:t>
            </a:r>
            <a:r>
              <a:rPr lang="en-US" dirty="0">
                <a:solidFill>
                  <a:srgbClr val="272727"/>
                </a:solidFill>
                <a:latin typeface="DejaVuSansCondensed"/>
                <a:cs typeface="Arial" charset="0"/>
              </a:rPr>
              <a:t>at 5 Mbps (General SC and Power Management)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72727"/>
                </a:solidFill>
                <a:latin typeface="DejaVuSansCondensed"/>
                <a:cs typeface="Arial" charset="0"/>
              </a:rPr>
              <a:t>2x </a:t>
            </a:r>
            <a:r>
              <a:rPr lang="en-US" dirty="0">
                <a:solidFill>
                  <a:srgbClr val="E5A940"/>
                </a:solidFill>
                <a:latin typeface="DejaVuSansCondensed"/>
                <a:cs typeface="Arial" charset="0"/>
              </a:rPr>
              <a:t>synchronization</a:t>
            </a:r>
            <a:r>
              <a:rPr lang="en-US" dirty="0">
                <a:solidFill>
                  <a:srgbClr val="272727"/>
                </a:solidFill>
                <a:latin typeface="DejaVuSansCondensed"/>
                <a:cs typeface="Arial" charset="0"/>
              </a:rPr>
              <a:t> signals (SYNC and GRST)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72727"/>
                </a:solidFill>
                <a:latin typeface="DejaVuSansCondensed"/>
                <a:cs typeface="Arial" charset="0"/>
              </a:rPr>
              <a:t>(slow controls: 2 links up; 1 clock, 4 links, and 1 spare down)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55A1"/>
                </a:solidFill>
                <a:latin typeface="DejaVuSansCondensed"/>
                <a:cs typeface="Arial" charset="0"/>
              </a:rPr>
              <a:t>Global analog and digital supplies per </a:t>
            </a:r>
            <a:r>
              <a:rPr lang="en-US" sz="2400" i="1" dirty="0">
                <a:solidFill>
                  <a:srgbClr val="0055A1"/>
                </a:solidFill>
                <a:latin typeface="DejaVuSansCondensed-Oblique"/>
                <a:cs typeface="Arial" charset="0"/>
              </a:rPr>
              <a:t>segment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72727"/>
                </a:solidFill>
                <a:latin typeface="DejaVuSansCondensed"/>
                <a:cs typeface="Arial" charset="0"/>
              </a:rPr>
              <a:t>On-chip supply segmentation and control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55A1"/>
                </a:solidFill>
                <a:latin typeface="DejaVuSansCondensed"/>
                <a:cs typeface="Arial" charset="0"/>
              </a:rPr>
              <a:t>Reverse biasing of substrate (PSUB)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06F00F-5D12-4BB4-16B4-C96A1DAD24D4}"/>
              </a:ext>
            </a:extLst>
          </p:cNvPr>
          <p:cNvSpPr/>
          <p:nvPr/>
        </p:nvSpPr>
        <p:spPr>
          <a:xfrm>
            <a:off x="3064378" y="3248212"/>
            <a:ext cx="1005840" cy="365760"/>
          </a:xfrm>
          <a:prstGeom prst="rect">
            <a:avLst/>
          </a:prstGeom>
          <a:solidFill>
            <a:srgbClr val="8FBB55">
              <a:alpha val="36000"/>
            </a:srgb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189CD45-E84E-752B-7DB1-06CF382A9A12}"/>
              </a:ext>
            </a:extLst>
          </p:cNvPr>
          <p:cNvSpPr/>
          <p:nvPr/>
        </p:nvSpPr>
        <p:spPr>
          <a:xfrm>
            <a:off x="3064378" y="5221908"/>
            <a:ext cx="1005840" cy="365760"/>
          </a:xfrm>
          <a:prstGeom prst="rect">
            <a:avLst/>
          </a:prstGeom>
          <a:solidFill>
            <a:srgbClr val="8FBB55">
              <a:alpha val="36000"/>
            </a:srgb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136C462-77CC-3447-3E7C-94B0D211E03F}"/>
              </a:ext>
            </a:extLst>
          </p:cNvPr>
          <p:cNvSpPr/>
          <p:nvPr/>
        </p:nvSpPr>
        <p:spPr>
          <a:xfrm>
            <a:off x="3064378" y="3983787"/>
            <a:ext cx="1005840" cy="865619"/>
          </a:xfrm>
          <a:prstGeom prst="rect">
            <a:avLst/>
          </a:prstGeom>
          <a:solidFill>
            <a:srgbClr val="E5A940">
              <a:alpha val="50000"/>
            </a:srgb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9199F63-771C-0B2F-B179-B0CA9B68941E}"/>
              </a:ext>
            </a:extLst>
          </p:cNvPr>
          <p:cNvSpPr txBox="1"/>
          <p:nvPr/>
        </p:nvSpPr>
        <p:spPr>
          <a:xfrm>
            <a:off x="2328858" y="3956526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down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943382-B822-9569-B797-28A6014116A9}"/>
              </a:ext>
            </a:extLst>
          </p:cNvPr>
          <p:cNvSpPr txBox="1"/>
          <p:nvPr/>
        </p:nvSpPr>
        <p:spPr>
          <a:xfrm>
            <a:off x="2328858" y="4161758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down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227EB34-E983-B70E-7C68-570BE434C05B}"/>
              </a:ext>
            </a:extLst>
          </p:cNvPr>
          <p:cNvSpPr txBox="1"/>
          <p:nvPr/>
        </p:nvSpPr>
        <p:spPr>
          <a:xfrm>
            <a:off x="2328858" y="4263358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down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AFC7C1C-AAAF-F613-AD43-A4E18DF2B675}"/>
              </a:ext>
            </a:extLst>
          </p:cNvPr>
          <p:cNvSpPr txBox="1"/>
          <p:nvPr/>
        </p:nvSpPr>
        <p:spPr>
          <a:xfrm>
            <a:off x="2328858" y="4364958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down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CF8ECBB-71DC-BE8F-FA84-823384E22C3F}"/>
              </a:ext>
            </a:extLst>
          </p:cNvPr>
          <p:cNvSpPr txBox="1"/>
          <p:nvPr/>
        </p:nvSpPr>
        <p:spPr>
          <a:xfrm>
            <a:off x="2328858" y="4470622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down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DF88CFD-0897-551B-38AE-54DD049A717D}"/>
              </a:ext>
            </a:extLst>
          </p:cNvPr>
          <p:cNvSpPr txBox="1"/>
          <p:nvPr/>
        </p:nvSpPr>
        <p:spPr>
          <a:xfrm>
            <a:off x="2328858" y="4572222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down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D082E9A-C906-B55F-A731-55F91809A70A}"/>
              </a:ext>
            </a:extLst>
          </p:cNvPr>
          <p:cNvSpPr txBox="1"/>
          <p:nvPr/>
        </p:nvSpPr>
        <p:spPr>
          <a:xfrm>
            <a:off x="2328858" y="4060124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up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69B631-4D5D-F115-6B96-9BA659D66BA3}"/>
              </a:ext>
            </a:extLst>
          </p:cNvPr>
          <p:cNvSpPr txBox="1"/>
          <p:nvPr/>
        </p:nvSpPr>
        <p:spPr>
          <a:xfrm>
            <a:off x="2328858" y="4675820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up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13A7F7-8A16-4F9F-2308-0C1C1110FACD}"/>
              </a:ext>
            </a:extLst>
          </p:cNvPr>
          <p:cNvSpPr txBox="1"/>
          <p:nvPr/>
        </p:nvSpPr>
        <p:spPr>
          <a:xfrm>
            <a:off x="1364610" y="4253572"/>
            <a:ext cx="9755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Slow control</a:t>
            </a:r>
          </a:p>
        </p:txBody>
      </p:sp>
    </p:spTree>
    <p:extLst>
      <p:ext uri="{BB962C8B-B14F-4D97-AF65-F5344CB8AC3E}">
        <p14:creationId xmlns:p14="http://schemas.microsoft.com/office/powerpoint/2010/main" val="256614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65AC-CCC1-8949-A17D-82FEB5C5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ITS3 Flex PC Design: Inspiration for SVT IB FPC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6214C-6430-4258-5AEE-764AD7FAF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306" y="938701"/>
            <a:ext cx="5532077" cy="26626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1CF018-91EA-A152-DEF0-E2F262798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296" y="4015416"/>
            <a:ext cx="4019223" cy="2061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FBF91B-09CB-805F-613B-6B6B74809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467" y="1491452"/>
            <a:ext cx="3622170" cy="210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5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21676-B83A-C045-6CC2-06FFF7DA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Inner Barrel Readout Electronics </a:t>
            </a:r>
            <a:r>
              <a:rPr lang="en-US" b="0" dirty="0"/>
              <a:t>(inspired by ITS-3 DSE)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96853-A81F-91AF-E684-F604BF0A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08" y="1189956"/>
            <a:ext cx="1607275" cy="2552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D6570F-5E4A-C7F0-EF34-8E7F93AD2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32" y="4606023"/>
            <a:ext cx="1459938" cy="14684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ECFA46B-C44D-A6C0-837E-B7A4F49E2C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379" b="610"/>
          <a:stretch/>
        </p:blipFill>
        <p:spPr>
          <a:xfrm>
            <a:off x="2505569" y="1175252"/>
            <a:ext cx="9619595" cy="4165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5C4375-FE09-82CB-7F12-E93C8014EF39}"/>
              </a:ext>
            </a:extLst>
          </p:cNvPr>
          <p:cNvSpPr/>
          <p:nvPr/>
        </p:nvSpPr>
        <p:spPr>
          <a:xfrm>
            <a:off x="9681485" y="1308103"/>
            <a:ext cx="1618797" cy="798652"/>
          </a:xfrm>
          <a:prstGeom prst="rect">
            <a:avLst/>
          </a:prstGeom>
          <a:solidFill>
            <a:srgbClr val="67AB9F"/>
          </a:solidFill>
          <a:ln w="1270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Global Timing Unit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(GTU)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7DE57-639F-114B-D71E-C323E16F1982}"/>
              </a:ext>
            </a:extLst>
          </p:cNvPr>
          <p:cNvSpPr/>
          <p:nvPr/>
        </p:nvSpPr>
        <p:spPr>
          <a:xfrm>
            <a:off x="9506398" y="2445376"/>
            <a:ext cx="1956423" cy="929118"/>
          </a:xfrm>
          <a:prstGeom prst="rect">
            <a:avLst/>
          </a:prstGeom>
          <a:solidFill>
            <a:srgbClr val="67AB9F"/>
          </a:solidFill>
          <a:ln w="1270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FELIX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(DAM Board)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B2AB60-CB4E-C473-68F8-D760E39DE8E1}"/>
              </a:ext>
            </a:extLst>
          </p:cNvPr>
          <p:cNvSpPr txBox="1"/>
          <p:nvPr/>
        </p:nvSpPr>
        <p:spPr>
          <a:xfrm>
            <a:off x="4288841" y="906067"/>
            <a:ext cx="180715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Radiation Area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7A4A4-9A27-CC01-5F2E-311465BBC1F2}"/>
              </a:ext>
            </a:extLst>
          </p:cNvPr>
          <p:cNvSpPr txBox="1"/>
          <p:nvPr/>
        </p:nvSpPr>
        <p:spPr>
          <a:xfrm>
            <a:off x="9502263" y="919513"/>
            <a:ext cx="18438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Counting House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279EC-3419-DF54-5A0F-6BE5E30D1F0B}"/>
              </a:ext>
            </a:extLst>
          </p:cNvPr>
          <p:cNvSpPr txBox="1"/>
          <p:nvPr/>
        </p:nvSpPr>
        <p:spPr>
          <a:xfrm>
            <a:off x="3069471" y="5403185"/>
            <a:ext cx="749267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Data                </a:t>
            </a:r>
            <a:r>
              <a:rPr lang="en-US" sz="1400" dirty="0">
                <a:latin typeface="+mn-lt"/>
              </a:rPr>
              <a:t>: 4 HS lines connected to 1 </a:t>
            </a:r>
            <a:r>
              <a:rPr lang="en-US" sz="1400" dirty="0" err="1">
                <a:latin typeface="+mn-lt"/>
              </a:rPr>
              <a:t>VTRx</a:t>
            </a:r>
            <a:r>
              <a:rPr lang="en-US" sz="1400" dirty="0">
                <a:latin typeface="+mn-lt"/>
              </a:rPr>
              <a:t>+ -&gt; Fiber bundle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E7949A-FE8A-E878-5F8D-16A3FCC19E64}"/>
              </a:ext>
            </a:extLst>
          </p:cNvPr>
          <p:cNvSpPr txBox="1"/>
          <p:nvPr/>
        </p:nvSpPr>
        <p:spPr>
          <a:xfrm>
            <a:off x="695382" y="3742666"/>
            <a:ext cx="122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VTRx</a:t>
            </a:r>
            <a:r>
              <a:rPr lang="en-US" dirty="0"/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41E8C9-8D52-FA11-8E59-57A3C659ECA2}"/>
              </a:ext>
            </a:extLst>
          </p:cNvPr>
          <p:cNvSpPr txBox="1"/>
          <p:nvPr/>
        </p:nvSpPr>
        <p:spPr>
          <a:xfrm>
            <a:off x="882979" y="4293612"/>
            <a:ext cx="1038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lpGBT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2EF820-2F02-C688-B059-6156E976A0D0}"/>
              </a:ext>
            </a:extLst>
          </p:cNvPr>
          <p:cNvSpPr txBox="1"/>
          <p:nvPr/>
        </p:nvSpPr>
        <p:spPr>
          <a:xfrm>
            <a:off x="3702216" y="4768701"/>
            <a:ext cx="69457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alpha val="61000"/>
                  </a:schemeClr>
                </a:solidFill>
                <a:latin typeface="Courier Code" panose="02000509000000000000" pitchFamily="49" charset="0"/>
              </a:rPr>
              <a:t>5 Mbps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C82989-9B52-9FF2-916A-010BC93D22E4}"/>
              </a:ext>
            </a:extLst>
          </p:cNvPr>
          <p:cNvSpPr txBox="1"/>
          <p:nvPr/>
        </p:nvSpPr>
        <p:spPr>
          <a:xfrm>
            <a:off x="7315367" y="1035575"/>
            <a:ext cx="74834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2F2937-08D9-DBE2-C031-68FF36375F33}"/>
              </a:ext>
            </a:extLst>
          </p:cNvPr>
          <p:cNvSpPr txBox="1"/>
          <p:nvPr/>
        </p:nvSpPr>
        <p:spPr>
          <a:xfrm>
            <a:off x="7397956" y="4081768"/>
            <a:ext cx="74834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19AE8D-753B-70E7-22DB-0428D232C87E}"/>
              </a:ext>
            </a:extLst>
          </p:cNvPr>
          <p:cNvSpPr txBox="1"/>
          <p:nvPr/>
        </p:nvSpPr>
        <p:spPr>
          <a:xfrm>
            <a:off x="7315367" y="1988472"/>
            <a:ext cx="74834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238007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21676-B83A-C045-6CC2-06FFF7DA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Inner Barrel Readout Electronics </a:t>
            </a:r>
            <a:r>
              <a:rPr lang="en-US" b="0" dirty="0"/>
              <a:t>(inspired by ITS-3 DSE)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96853-A81F-91AF-E684-F604BF0A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08" y="1189956"/>
            <a:ext cx="1607275" cy="2552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D6570F-5E4A-C7F0-EF34-8E7F93AD2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32" y="4606023"/>
            <a:ext cx="1459938" cy="14684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ECFA46B-C44D-A6C0-837E-B7A4F49E2C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379" b="610"/>
          <a:stretch/>
        </p:blipFill>
        <p:spPr>
          <a:xfrm>
            <a:off x="2505569" y="1175252"/>
            <a:ext cx="9619595" cy="4165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5C4375-FE09-82CB-7F12-E93C8014EF39}"/>
              </a:ext>
            </a:extLst>
          </p:cNvPr>
          <p:cNvSpPr/>
          <p:nvPr/>
        </p:nvSpPr>
        <p:spPr>
          <a:xfrm>
            <a:off x="9681485" y="1308103"/>
            <a:ext cx="1618797" cy="798652"/>
          </a:xfrm>
          <a:prstGeom prst="rect">
            <a:avLst/>
          </a:prstGeom>
          <a:solidFill>
            <a:srgbClr val="67AB9F"/>
          </a:solidFill>
          <a:ln w="1270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Global Timing Unit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(GTU)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7DE57-639F-114B-D71E-C323E16F1982}"/>
              </a:ext>
            </a:extLst>
          </p:cNvPr>
          <p:cNvSpPr/>
          <p:nvPr/>
        </p:nvSpPr>
        <p:spPr>
          <a:xfrm>
            <a:off x="9506398" y="2445376"/>
            <a:ext cx="1956423" cy="929118"/>
          </a:xfrm>
          <a:prstGeom prst="rect">
            <a:avLst/>
          </a:prstGeom>
          <a:solidFill>
            <a:srgbClr val="67AB9F"/>
          </a:solidFill>
          <a:ln w="1270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FELIX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(DAM Board)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B2AB60-CB4E-C473-68F8-D760E39DE8E1}"/>
              </a:ext>
            </a:extLst>
          </p:cNvPr>
          <p:cNvSpPr txBox="1"/>
          <p:nvPr/>
        </p:nvSpPr>
        <p:spPr>
          <a:xfrm>
            <a:off x="4288841" y="906067"/>
            <a:ext cx="180715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Radiation Area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F6102-F54E-292B-7EEF-844FD42F9D0E}"/>
              </a:ext>
            </a:extLst>
          </p:cNvPr>
          <p:cNvSpPr txBox="1"/>
          <p:nvPr/>
        </p:nvSpPr>
        <p:spPr>
          <a:xfrm>
            <a:off x="5905692" y="3418168"/>
            <a:ext cx="10683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279EC-3419-DF54-5A0F-6BE5E30D1F0B}"/>
              </a:ext>
            </a:extLst>
          </p:cNvPr>
          <p:cNvSpPr txBox="1"/>
          <p:nvPr/>
        </p:nvSpPr>
        <p:spPr>
          <a:xfrm>
            <a:off x="3069471" y="5403185"/>
            <a:ext cx="749267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Data                </a:t>
            </a:r>
            <a:r>
              <a:rPr lang="en-US" sz="1400" dirty="0">
                <a:latin typeface="+mn-lt"/>
              </a:rPr>
              <a:t>: 4 HS lines connected to 1 </a:t>
            </a:r>
            <a:r>
              <a:rPr lang="en-US" sz="1400" dirty="0" err="1">
                <a:latin typeface="+mn-lt"/>
              </a:rPr>
              <a:t>VTRx</a:t>
            </a:r>
            <a:r>
              <a:rPr lang="en-US" sz="1400" dirty="0">
                <a:latin typeface="+mn-lt"/>
              </a:rPr>
              <a:t>+ -&gt; Fiber bundle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Slow Controls</a:t>
            </a:r>
            <a:r>
              <a:rPr lang="en-US" sz="1400" dirty="0">
                <a:latin typeface="+mn-lt"/>
              </a:rPr>
              <a:t>: </a:t>
            </a:r>
            <a:r>
              <a:rPr lang="en-US" sz="1400" dirty="0"/>
              <a:t>uses </a:t>
            </a:r>
            <a:r>
              <a:rPr lang="en-US" sz="1400" dirty="0" err="1"/>
              <a:t>lpGBT</a:t>
            </a:r>
            <a:r>
              <a:rPr lang="en-US" sz="1400" dirty="0"/>
              <a:t> e-links for </a:t>
            </a:r>
            <a:r>
              <a:rPr lang="en-US" sz="1400" dirty="0">
                <a:latin typeface="+mn-lt"/>
              </a:rPr>
              <a:t>one-to-one connection </a:t>
            </a:r>
            <a:r>
              <a:rPr lang="en-US" sz="1400" dirty="0"/>
              <a:t>with the</a:t>
            </a:r>
            <a:r>
              <a:rPr lang="en-US" sz="1400" dirty="0">
                <a:latin typeface="+mn-lt"/>
              </a:rPr>
              <a:t> LEC SC signals</a:t>
            </a:r>
          </a:p>
          <a:p>
            <a:pPr algn="l">
              <a:lnSpc>
                <a:spcPct val="90000"/>
              </a:lnSpc>
            </a:pPr>
            <a:r>
              <a:rPr lang="en-US" sz="1400" dirty="0"/>
              <a:t>	        </a:t>
            </a:r>
            <a:r>
              <a:rPr lang="en-US" sz="1400" dirty="0" err="1"/>
              <a:t>lpGBTs</a:t>
            </a:r>
            <a:r>
              <a:rPr lang="en-US" sz="1400" dirty="0"/>
              <a:t> are also used to control and monitor RDO electronics itself </a:t>
            </a:r>
          </a:p>
          <a:p>
            <a:pPr algn="l">
              <a:lnSpc>
                <a:spcPct val="90000"/>
              </a:lnSpc>
            </a:pPr>
            <a:r>
              <a:rPr lang="en-US" sz="1400" dirty="0"/>
              <a:t>                           </a:t>
            </a:r>
            <a:r>
              <a:rPr lang="en-US" sz="1400" dirty="0" err="1"/>
              <a:t>lpGBTs</a:t>
            </a:r>
            <a:r>
              <a:rPr lang="en-US" sz="1400" dirty="0"/>
              <a:t> are connected to individual </a:t>
            </a:r>
            <a:r>
              <a:rPr lang="en-US" sz="1400" dirty="0" err="1"/>
              <a:t>VTRx</a:t>
            </a:r>
            <a:r>
              <a:rPr lang="en-US" sz="1400" dirty="0"/>
              <a:t>+ for fiber up and downlink</a:t>
            </a:r>
            <a:endParaRPr lang="en-US" sz="14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E7949A-FE8A-E878-5F8D-16A3FCC19E64}"/>
              </a:ext>
            </a:extLst>
          </p:cNvPr>
          <p:cNvSpPr txBox="1"/>
          <p:nvPr/>
        </p:nvSpPr>
        <p:spPr>
          <a:xfrm>
            <a:off x="695382" y="3742666"/>
            <a:ext cx="122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VTRx</a:t>
            </a:r>
            <a:r>
              <a:rPr lang="en-US" dirty="0"/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41E8C9-8D52-FA11-8E59-57A3C659ECA2}"/>
              </a:ext>
            </a:extLst>
          </p:cNvPr>
          <p:cNvSpPr txBox="1"/>
          <p:nvPr/>
        </p:nvSpPr>
        <p:spPr>
          <a:xfrm>
            <a:off x="882979" y="4293612"/>
            <a:ext cx="1038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lpGBT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2EF820-2F02-C688-B059-6156E976A0D0}"/>
              </a:ext>
            </a:extLst>
          </p:cNvPr>
          <p:cNvSpPr txBox="1"/>
          <p:nvPr/>
        </p:nvSpPr>
        <p:spPr>
          <a:xfrm>
            <a:off x="3702216" y="4768701"/>
            <a:ext cx="69457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alpha val="61000"/>
                  </a:schemeClr>
                </a:solidFill>
                <a:latin typeface="Courier Code" panose="02000509000000000000" pitchFamily="49" charset="0"/>
              </a:rPr>
              <a:t>5 Mbps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6DA035-17E7-E6CA-C9C7-63465F094E87}"/>
              </a:ext>
            </a:extLst>
          </p:cNvPr>
          <p:cNvSpPr txBox="1"/>
          <p:nvPr/>
        </p:nvSpPr>
        <p:spPr>
          <a:xfrm>
            <a:off x="9502263" y="919513"/>
            <a:ext cx="18438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Counting House</a:t>
            </a:r>
          </a:p>
        </p:txBody>
      </p:sp>
    </p:spTree>
    <p:extLst>
      <p:ext uri="{BB962C8B-B14F-4D97-AF65-F5344CB8AC3E}">
        <p14:creationId xmlns:p14="http://schemas.microsoft.com/office/powerpoint/2010/main" val="3598604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/>
              <a:t>Outer Barrel &amp; Disk LAS Readout</a:t>
            </a:r>
          </a:p>
        </p:txBody>
      </p:sp>
    </p:spTree>
    <p:extLst>
      <p:ext uri="{BB962C8B-B14F-4D97-AF65-F5344CB8AC3E}">
        <p14:creationId xmlns:p14="http://schemas.microsoft.com/office/powerpoint/2010/main" val="1107964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311">
            <a:extLst>
              <a:ext uri="{FF2B5EF4-FFF2-40B4-BE49-F238E27FC236}">
                <a16:creationId xmlns:a16="http://schemas.microsoft.com/office/drawing/2014/main" id="{C815F7F4-CBFF-6BCC-9935-79F8DC804C2D}"/>
              </a:ext>
            </a:extLst>
          </p:cNvPr>
          <p:cNvSpPr/>
          <p:nvPr/>
        </p:nvSpPr>
        <p:spPr>
          <a:xfrm>
            <a:off x="7212220" y="875795"/>
            <a:ext cx="4625535" cy="14694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EFFB1D-16CE-4BB4-8139-8CF3D663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Outer Barrel and Disk Readout Electronics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314DB-AB2E-336A-84C4-F55333C485AC}"/>
              </a:ext>
            </a:extLst>
          </p:cNvPr>
          <p:cNvSpPr txBox="1"/>
          <p:nvPr/>
        </p:nvSpPr>
        <p:spPr>
          <a:xfrm>
            <a:off x="410670" y="5151189"/>
            <a:ext cx="5549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Up to 4 LAS connect their </a:t>
            </a:r>
            <a:r>
              <a:rPr lang="en-GB" sz="1600" b="1" dirty="0"/>
              <a:t>H/S data </a:t>
            </a:r>
            <a:r>
              <a:rPr lang="en-GB" sz="1600" dirty="0"/>
              <a:t>to </a:t>
            </a:r>
            <a:r>
              <a:rPr lang="en-GB" sz="1600" b="1" dirty="0"/>
              <a:t>one</a:t>
            </a:r>
            <a:r>
              <a:rPr lang="en-GB" sz="1600" dirty="0"/>
              <a:t> </a:t>
            </a:r>
            <a:r>
              <a:rPr lang="en-GB" sz="1600" dirty="0" err="1"/>
              <a:t>VTRx</a:t>
            </a:r>
            <a:r>
              <a:rPr lang="en-GB" sz="1600" dirty="0"/>
              <a:t>+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13D098FE-C2A9-F7BB-378D-9579764AA5A1}"/>
              </a:ext>
            </a:extLst>
          </p:cNvPr>
          <p:cNvSpPr txBox="1"/>
          <p:nvPr/>
        </p:nvSpPr>
        <p:spPr>
          <a:xfrm>
            <a:off x="930626" y="4673454"/>
            <a:ext cx="20233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u="sng" dirty="0">
                <a:latin typeface="+mn-lt"/>
              </a:rPr>
              <a:t>Disks &amp; Staves:</a:t>
            </a:r>
          </a:p>
        </p:txBody>
      </p: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6B1BCDE3-2EDA-A422-6775-2DD2C0961E01}"/>
              </a:ext>
            </a:extLst>
          </p:cNvPr>
          <p:cNvCxnSpPr>
            <a:cxnSpLocks/>
          </p:cNvCxnSpPr>
          <p:nvPr/>
        </p:nvCxnSpPr>
        <p:spPr>
          <a:xfrm flipV="1">
            <a:off x="3723304" y="1385932"/>
            <a:ext cx="5959996" cy="48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7580F740-B076-07B6-4917-7C1F3C24FE7A}"/>
              </a:ext>
            </a:extLst>
          </p:cNvPr>
          <p:cNvCxnSpPr>
            <a:cxnSpLocks/>
          </p:cNvCxnSpPr>
          <p:nvPr/>
        </p:nvCxnSpPr>
        <p:spPr>
          <a:xfrm flipV="1">
            <a:off x="3723304" y="1453394"/>
            <a:ext cx="7072075" cy="532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B0EEDFFD-D2E6-2A98-76ED-EB66F5FFC188}"/>
              </a:ext>
            </a:extLst>
          </p:cNvPr>
          <p:cNvCxnSpPr>
            <a:cxnSpLocks/>
          </p:cNvCxnSpPr>
          <p:nvPr/>
        </p:nvCxnSpPr>
        <p:spPr>
          <a:xfrm flipV="1">
            <a:off x="3723304" y="1266650"/>
            <a:ext cx="3646848" cy="8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32420B33-68A2-2B21-2C13-8512AD7F183E}"/>
              </a:ext>
            </a:extLst>
          </p:cNvPr>
          <p:cNvCxnSpPr>
            <a:cxnSpLocks/>
          </p:cNvCxnSpPr>
          <p:nvPr/>
        </p:nvCxnSpPr>
        <p:spPr>
          <a:xfrm flipV="1">
            <a:off x="3723304" y="1324029"/>
            <a:ext cx="4833565" cy="315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Left Brace 338">
            <a:extLst>
              <a:ext uri="{FF2B5EF4-FFF2-40B4-BE49-F238E27FC236}">
                <a16:creationId xmlns:a16="http://schemas.microsoft.com/office/drawing/2014/main" id="{94760D05-60F7-F8F3-2B00-AF530D75F7D1}"/>
              </a:ext>
            </a:extLst>
          </p:cNvPr>
          <p:cNvSpPr/>
          <p:nvPr/>
        </p:nvSpPr>
        <p:spPr>
          <a:xfrm>
            <a:off x="3497819" y="1275522"/>
            <a:ext cx="161448" cy="2676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DA842633-E89E-90EE-18DA-031DE8458C2E}"/>
              </a:ext>
            </a:extLst>
          </p:cNvPr>
          <p:cNvSpPr/>
          <p:nvPr/>
        </p:nvSpPr>
        <p:spPr>
          <a:xfrm>
            <a:off x="2734894" y="1181807"/>
            <a:ext cx="704855" cy="4732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VTRx</a:t>
            </a:r>
            <a:r>
              <a:rPr lang="en-US" sz="1200" dirty="0"/>
              <a:t>+</a:t>
            </a: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7C7DD78B-EB74-BA01-62BC-9933EF2D5187}"/>
              </a:ext>
            </a:extLst>
          </p:cNvPr>
          <p:cNvSpPr txBox="1"/>
          <p:nvPr/>
        </p:nvSpPr>
        <p:spPr>
          <a:xfrm>
            <a:off x="1591886" y="1372406"/>
            <a:ext cx="116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Fiber up 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5FBE77D0-D8F6-B78C-92BA-66930DF0567D}"/>
              </a:ext>
            </a:extLst>
          </p:cNvPr>
          <p:cNvSpPr txBox="1"/>
          <p:nvPr/>
        </p:nvSpPr>
        <p:spPr>
          <a:xfrm>
            <a:off x="4702968" y="1051442"/>
            <a:ext cx="1042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H/S Data</a:t>
            </a:r>
          </a:p>
        </p:txBody>
      </p:sp>
      <p:sp>
        <p:nvSpPr>
          <p:cNvPr id="313" name="Down Arrow 104">
            <a:extLst>
              <a:ext uri="{FF2B5EF4-FFF2-40B4-BE49-F238E27FC236}">
                <a16:creationId xmlns:a16="http://schemas.microsoft.com/office/drawing/2014/main" id="{86230BAA-9CDF-FEF5-94BB-81E5FBCF7151}"/>
              </a:ext>
            </a:extLst>
          </p:cNvPr>
          <p:cNvSpPr/>
          <p:nvPr/>
        </p:nvSpPr>
        <p:spPr>
          <a:xfrm rot="5400000">
            <a:off x="2049114" y="816736"/>
            <a:ext cx="128802" cy="1178722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12776CC-E6DE-5E25-D534-0CCB7304DD98}"/>
              </a:ext>
            </a:extLst>
          </p:cNvPr>
          <p:cNvSpPr/>
          <p:nvPr/>
        </p:nvSpPr>
        <p:spPr>
          <a:xfrm>
            <a:off x="10801804" y="907865"/>
            <a:ext cx="896236" cy="63339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LAS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E3CBAD9-00CB-EB39-5AD5-31094B01C0A6}"/>
              </a:ext>
            </a:extLst>
          </p:cNvPr>
          <p:cNvSpPr/>
          <p:nvPr/>
        </p:nvSpPr>
        <p:spPr>
          <a:xfrm>
            <a:off x="9683297" y="897401"/>
            <a:ext cx="896236" cy="63339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LAS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7E8499B-187F-863D-49A7-75CD572251E8}"/>
              </a:ext>
            </a:extLst>
          </p:cNvPr>
          <p:cNvSpPr/>
          <p:nvPr/>
        </p:nvSpPr>
        <p:spPr>
          <a:xfrm>
            <a:off x="8556867" y="901966"/>
            <a:ext cx="896236" cy="63339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LAS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D128F69-134E-B2D7-4601-7FBF4410BDFA}"/>
              </a:ext>
            </a:extLst>
          </p:cNvPr>
          <p:cNvSpPr/>
          <p:nvPr/>
        </p:nvSpPr>
        <p:spPr>
          <a:xfrm>
            <a:off x="7370152" y="888200"/>
            <a:ext cx="896236" cy="63339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LAS</a:t>
            </a:r>
          </a:p>
        </p:txBody>
      </p:sp>
    </p:spTree>
    <p:extLst>
      <p:ext uri="{BB962C8B-B14F-4D97-AF65-F5344CB8AC3E}">
        <p14:creationId xmlns:p14="http://schemas.microsoft.com/office/powerpoint/2010/main" val="2348368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Rectangle 371">
            <a:extLst>
              <a:ext uri="{FF2B5EF4-FFF2-40B4-BE49-F238E27FC236}">
                <a16:creationId xmlns:a16="http://schemas.microsoft.com/office/drawing/2014/main" id="{9AE39B99-81BA-F862-C33C-5295BC89B195}"/>
              </a:ext>
            </a:extLst>
          </p:cNvPr>
          <p:cNvSpPr/>
          <p:nvPr/>
        </p:nvSpPr>
        <p:spPr>
          <a:xfrm>
            <a:off x="7403413" y="4737057"/>
            <a:ext cx="4579321" cy="14694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4BB00EFC-D784-3DE0-A57A-C1BEEB7EFF74}"/>
              </a:ext>
            </a:extLst>
          </p:cNvPr>
          <p:cNvSpPr/>
          <p:nvPr/>
        </p:nvSpPr>
        <p:spPr>
          <a:xfrm>
            <a:off x="7223132" y="2412860"/>
            <a:ext cx="4625535" cy="14694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82CC31C2-912E-F66C-ED44-8D4AA856A75B}"/>
              </a:ext>
            </a:extLst>
          </p:cNvPr>
          <p:cNvSpPr/>
          <p:nvPr/>
        </p:nvSpPr>
        <p:spPr>
          <a:xfrm>
            <a:off x="7212220" y="868971"/>
            <a:ext cx="4625535" cy="14267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EFFB1D-16CE-4BB4-8139-8CF3D663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Outer Barrel and Disk Readout Electronics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314DB-AB2E-336A-84C4-F55333C485AC}"/>
              </a:ext>
            </a:extLst>
          </p:cNvPr>
          <p:cNvSpPr txBox="1"/>
          <p:nvPr/>
        </p:nvSpPr>
        <p:spPr>
          <a:xfrm>
            <a:off x="410670" y="5151189"/>
            <a:ext cx="5549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Up to 4 LAS connect their </a:t>
            </a:r>
            <a:r>
              <a:rPr lang="en-GB" sz="1600" b="1" dirty="0"/>
              <a:t>H/S data </a:t>
            </a:r>
            <a:r>
              <a:rPr lang="en-GB" sz="1600" dirty="0"/>
              <a:t>to </a:t>
            </a:r>
            <a:r>
              <a:rPr lang="en-GB" sz="1600" b="1" dirty="0"/>
              <a:t>one</a:t>
            </a:r>
            <a:r>
              <a:rPr lang="en-GB" sz="1600" dirty="0"/>
              <a:t> </a:t>
            </a:r>
            <a:r>
              <a:rPr lang="en-GB" sz="1600" dirty="0" err="1"/>
              <a:t>VTRx</a:t>
            </a:r>
            <a:r>
              <a:rPr lang="en-GB" sz="1600" dirty="0"/>
              <a:t>+</a:t>
            </a:r>
          </a:p>
          <a:p>
            <a:r>
              <a:rPr lang="en-GB" sz="1600" b="1" dirty="0"/>
              <a:t>Slow Controls </a:t>
            </a:r>
            <a:r>
              <a:rPr lang="en-GB" sz="1600" dirty="0"/>
              <a:t>is provided via </a:t>
            </a:r>
            <a:r>
              <a:rPr lang="en-GB" sz="1600" dirty="0" err="1"/>
              <a:t>lpGBT</a:t>
            </a:r>
            <a:r>
              <a:rPr lang="en-GB" sz="1600" dirty="0"/>
              <a:t> e-links to a SC bus</a:t>
            </a:r>
            <a:endParaRPr lang="en-GB" sz="1600" b="1" dirty="0"/>
          </a:p>
          <a:p>
            <a:r>
              <a:rPr lang="en-GB" sz="1600" b="1" dirty="0"/>
              <a:t>One</a:t>
            </a:r>
            <a:r>
              <a:rPr lang="en-GB" sz="1600" dirty="0"/>
              <a:t> e-link provides SC to a group of up to </a:t>
            </a:r>
            <a:r>
              <a:rPr lang="en-GB" sz="1600" b="1" dirty="0"/>
              <a:t>four</a:t>
            </a:r>
            <a:r>
              <a:rPr lang="en-GB" sz="1600" dirty="0"/>
              <a:t> EIC-LAS</a:t>
            </a:r>
          </a:p>
          <a:p>
            <a:r>
              <a:rPr lang="en-GB" sz="1600" dirty="0"/>
              <a:t>Each SC e-link has </a:t>
            </a:r>
            <a:r>
              <a:rPr lang="en-GB" sz="1600" b="1" dirty="0"/>
              <a:t>3 signals</a:t>
            </a:r>
            <a:r>
              <a:rPr lang="en-GB" sz="1600" dirty="0"/>
              <a:t>: Clock, </a:t>
            </a:r>
            <a:r>
              <a:rPr lang="en-GB" sz="1600" dirty="0" err="1"/>
              <a:t>SC_in</a:t>
            </a:r>
            <a:r>
              <a:rPr lang="en-GB" sz="1600" dirty="0"/>
              <a:t>, </a:t>
            </a:r>
            <a:r>
              <a:rPr lang="en-GB" sz="1600" dirty="0" err="1"/>
              <a:t>SC_out</a:t>
            </a:r>
            <a:endParaRPr lang="en-GB" sz="16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E307614-1D66-6A32-A24C-3BEEB18335AA}"/>
              </a:ext>
            </a:extLst>
          </p:cNvPr>
          <p:cNvSpPr txBox="1"/>
          <p:nvPr/>
        </p:nvSpPr>
        <p:spPr>
          <a:xfrm rot="20813588">
            <a:off x="5438077" y="2107625"/>
            <a:ext cx="1458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SC up/down 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994C61F-A53D-C129-0C7E-91CA47F27B6B}"/>
              </a:ext>
            </a:extLst>
          </p:cNvPr>
          <p:cNvSpPr/>
          <p:nvPr/>
        </p:nvSpPr>
        <p:spPr>
          <a:xfrm>
            <a:off x="1770801" y="2501327"/>
            <a:ext cx="1834912" cy="18689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VTRx</a:t>
            </a:r>
            <a:r>
              <a:rPr lang="en-GB" dirty="0"/>
              <a:t>+</a:t>
            </a:r>
          </a:p>
          <a:p>
            <a:pPr algn="ctr"/>
            <a:r>
              <a:rPr lang="en-GB" dirty="0"/>
              <a:t>&amp;</a:t>
            </a:r>
          </a:p>
          <a:p>
            <a:pPr algn="ctr"/>
            <a:r>
              <a:rPr lang="en-GB" dirty="0" err="1"/>
              <a:t>lpGBT</a:t>
            </a:r>
            <a:endParaRPr lang="en-GB" dirty="0"/>
          </a:p>
        </p:txBody>
      </p:sp>
      <p:sp>
        <p:nvSpPr>
          <p:cNvPr id="103" name="Down Arrow 104">
            <a:extLst>
              <a:ext uri="{FF2B5EF4-FFF2-40B4-BE49-F238E27FC236}">
                <a16:creationId xmlns:a16="http://schemas.microsoft.com/office/drawing/2014/main" id="{B35D6994-B367-C2F5-010E-A9C8FAC14419}"/>
              </a:ext>
            </a:extLst>
          </p:cNvPr>
          <p:cNvSpPr/>
          <p:nvPr/>
        </p:nvSpPr>
        <p:spPr>
          <a:xfrm rot="5400000">
            <a:off x="1020323" y="3379960"/>
            <a:ext cx="128802" cy="1178722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9C3E4C0-500A-A621-B627-E7913D3A759A}"/>
              </a:ext>
            </a:extLst>
          </p:cNvPr>
          <p:cNvSpPr txBox="1"/>
          <p:nvPr/>
        </p:nvSpPr>
        <p:spPr>
          <a:xfrm>
            <a:off x="481255" y="3062545"/>
            <a:ext cx="1162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Fiber up/down </a:t>
            </a:r>
          </a:p>
        </p:txBody>
      </p:sp>
      <p:sp>
        <p:nvSpPr>
          <p:cNvPr id="105" name="Down Arrow 27">
            <a:extLst>
              <a:ext uri="{FF2B5EF4-FFF2-40B4-BE49-F238E27FC236}">
                <a16:creationId xmlns:a16="http://schemas.microsoft.com/office/drawing/2014/main" id="{15ED4F6F-B688-B4B5-B9D1-05C8E1A914BB}"/>
              </a:ext>
            </a:extLst>
          </p:cNvPr>
          <p:cNvSpPr/>
          <p:nvPr/>
        </p:nvSpPr>
        <p:spPr>
          <a:xfrm rot="16200000">
            <a:off x="1020323" y="2241758"/>
            <a:ext cx="128802" cy="117872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057EC24-85B2-3981-89B3-E012E9270DC2}"/>
              </a:ext>
            </a:extLst>
          </p:cNvPr>
          <p:cNvSpPr txBox="1"/>
          <p:nvPr/>
        </p:nvSpPr>
        <p:spPr>
          <a:xfrm rot="20734844">
            <a:off x="4007001" y="2443986"/>
            <a:ext cx="1453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elink</a:t>
            </a:r>
            <a:r>
              <a:rPr lang="en-GB" sz="1400" dirty="0"/>
              <a:t> 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251239D-166A-B5F0-A31D-96C674591D81}"/>
              </a:ext>
            </a:extLst>
          </p:cNvPr>
          <p:cNvSpPr txBox="1"/>
          <p:nvPr/>
        </p:nvSpPr>
        <p:spPr>
          <a:xfrm rot="441633">
            <a:off x="3908249" y="3098818"/>
            <a:ext cx="1453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elink</a:t>
            </a:r>
            <a:r>
              <a:rPr lang="en-GB" sz="1400" dirty="0"/>
              <a:t> 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3A4FE76-DEB8-F915-929B-C261FF00D4AC}"/>
              </a:ext>
            </a:extLst>
          </p:cNvPr>
          <p:cNvSpPr txBox="1"/>
          <p:nvPr/>
        </p:nvSpPr>
        <p:spPr>
          <a:xfrm rot="1967971">
            <a:off x="3814026" y="3921513"/>
            <a:ext cx="1453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elink</a:t>
            </a:r>
            <a:r>
              <a:rPr lang="en-GB" sz="1400" dirty="0"/>
              <a:t> 16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1616FEF-E0A1-380D-36E7-774F9E6E8261}"/>
              </a:ext>
            </a:extLst>
          </p:cNvPr>
          <p:cNvSpPr txBox="1"/>
          <p:nvPr/>
        </p:nvSpPr>
        <p:spPr>
          <a:xfrm>
            <a:off x="4032108" y="3418836"/>
            <a:ext cx="9880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/>
              <a:t>….</a:t>
            </a:r>
          </a:p>
        </p:txBody>
      </p: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30E291DC-03FA-E1E8-2A46-5ABA92FCBACA}"/>
              </a:ext>
            </a:extLst>
          </p:cNvPr>
          <p:cNvCxnSpPr>
            <a:cxnSpLocks/>
          </p:cNvCxnSpPr>
          <p:nvPr/>
        </p:nvCxnSpPr>
        <p:spPr>
          <a:xfrm flipV="1">
            <a:off x="3605713" y="2124329"/>
            <a:ext cx="3606507" cy="889639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74EB05B6-44D2-AC94-0F2F-3F2CB12B10A8}"/>
              </a:ext>
            </a:extLst>
          </p:cNvPr>
          <p:cNvCxnSpPr>
            <a:cxnSpLocks/>
          </p:cNvCxnSpPr>
          <p:nvPr/>
        </p:nvCxnSpPr>
        <p:spPr>
          <a:xfrm>
            <a:off x="3599054" y="3239015"/>
            <a:ext cx="3658711" cy="502989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4B23ACD5-CA59-8E66-6D03-F43894134371}"/>
              </a:ext>
            </a:extLst>
          </p:cNvPr>
          <p:cNvCxnSpPr>
            <a:cxnSpLocks/>
          </p:cNvCxnSpPr>
          <p:nvPr/>
        </p:nvCxnSpPr>
        <p:spPr>
          <a:xfrm>
            <a:off x="3605713" y="3640507"/>
            <a:ext cx="3783782" cy="2412247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" name="TextBox 306">
            <a:extLst>
              <a:ext uri="{FF2B5EF4-FFF2-40B4-BE49-F238E27FC236}">
                <a16:creationId xmlns:a16="http://schemas.microsoft.com/office/drawing/2014/main" id="{832480A8-BE45-00A4-FD70-3BEBF020FA85}"/>
              </a:ext>
            </a:extLst>
          </p:cNvPr>
          <p:cNvSpPr txBox="1"/>
          <p:nvPr/>
        </p:nvSpPr>
        <p:spPr>
          <a:xfrm>
            <a:off x="9114530" y="3888635"/>
            <a:ext cx="145336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/>
              <a:t>….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0E8F3F22-C0AC-658F-C23B-A8FBE97BB5B5}"/>
              </a:ext>
            </a:extLst>
          </p:cNvPr>
          <p:cNvSpPr txBox="1"/>
          <p:nvPr/>
        </p:nvSpPr>
        <p:spPr>
          <a:xfrm rot="504384">
            <a:off x="5452108" y="3324926"/>
            <a:ext cx="1458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SC up/down 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6054B65B-4C0D-6929-967F-C479823C01C1}"/>
              </a:ext>
            </a:extLst>
          </p:cNvPr>
          <p:cNvSpPr txBox="1"/>
          <p:nvPr/>
        </p:nvSpPr>
        <p:spPr>
          <a:xfrm rot="1996029">
            <a:off x="5203045" y="4800754"/>
            <a:ext cx="1458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SC up/down 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13D098FE-C2A9-F7BB-378D-9579764AA5A1}"/>
              </a:ext>
            </a:extLst>
          </p:cNvPr>
          <p:cNvSpPr txBox="1"/>
          <p:nvPr/>
        </p:nvSpPr>
        <p:spPr>
          <a:xfrm>
            <a:off x="930626" y="4673454"/>
            <a:ext cx="20233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u="sng" dirty="0">
                <a:latin typeface="+mn-lt"/>
              </a:rPr>
              <a:t>Disks &amp; Staves:</a:t>
            </a:r>
          </a:p>
        </p:txBody>
      </p: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6B1BCDE3-2EDA-A422-6775-2DD2C0961E01}"/>
              </a:ext>
            </a:extLst>
          </p:cNvPr>
          <p:cNvCxnSpPr>
            <a:cxnSpLocks/>
          </p:cNvCxnSpPr>
          <p:nvPr/>
        </p:nvCxnSpPr>
        <p:spPr>
          <a:xfrm flipV="1">
            <a:off x="3723304" y="1385932"/>
            <a:ext cx="5959996" cy="48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7580F740-B076-07B6-4917-7C1F3C24FE7A}"/>
              </a:ext>
            </a:extLst>
          </p:cNvPr>
          <p:cNvCxnSpPr>
            <a:cxnSpLocks/>
          </p:cNvCxnSpPr>
          <p:nvPr/>
        </p:nvCxnSpPr>
        <p:spPr>
          <a:xfrm flipV="1">
            <a:off x="3723304" y="1464858"/>
            <a:ext cx="7072075" cy="532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B0EEDFFD-D2E6-2A98-76ED-EB66F5FFC188}"/>
              </a:ext>
            </a:extLst>
          </p:cNvPr>
          <p:cNvCxnSpPr>
            <a:cxnSpLocks/>
          </p:cNvCxnSpPr>
          <p:nvPr/>
        </p:nvCxnSpPr>
        <p:spPr>
          <a:xfrm flipV="1">
            <a:off x="3723304" y="1266650"/>
            <a:ext cx="3646848" cy="8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32420B33-68A2-2B21-2C13-8512AD7F183E}"/>
              </a:ext>
            </a:extLst>
          </p:cNvPr>
          <p:cNvCxnSpPr>
            <a:cxnSpLocks/>
          </p:cNvCxnSpPr>
          <p:nvPr/>
        </p:nvCxnSpPr>
        <p:spPr>
          <a:xfrm flipV="1">
            <a:off x="3723304" y="1324029"/>
            <a:ext cx="4833565" cy="315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Left Brace 338">
            <a:extLst>
              <a:ext uri="{FF2B5EF4-FFF2-40B4-BE49-F238E27FC236}">
                <a16:creationId xmlns:a16="http://schemas.microsoft.com/office/drawing/2014/main" id="{94760D05-60F7-F8F3-2B00-AF530D75F7D1}"/>
              </a:ext>
            </a:extLst>
          </p:cNvPr>
          <p:cNvSpPr/>
          <p:nvPr/>
        </p:nvSpPr>
        <p:spPr>
          <a:xfrm>
            <a:off x="3497819" y="1275522"/>
            <a:ext cx="161448" cy="2676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DA842633-E89E-90EE-18DA-031DE8458C2E}"/>
              </a:ext>
            </a:extLst>
          </p:cNvPr>
          <p:cNvSpPr/>
          <p:nvPr/>
        </p:nvSpPr>
        <p:spPr>
          <a:xfrm>
            <a:off x="2734894" y="1181807"/>
            <a:ext cx="704855" cy="4732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VTRx</a:t>
            </a:r>
            <a:r>
              <a:rPr lang="en-US" sz="1200" dirty="0"/>
              <a:t>+</a:t>
            </a: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7C7DD78B-EB74-BA01-62BC-9933EF2D5187}"/>
              </a:ext>
            </a:extLst>
          </p:cNvPr>
          <p:cNvSpPr txBox="1"/>
          <p:nvPr/>
        </p:nvSpPr>
        <p:spPr>
          <a:xfrm>
            <a:off x="1591886" y="1372406"/>
            <a:ext cx="116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Fiber up 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5FBE77D0-D8F6-B78C-92BA-66930DF0567D}"/>
              </a:ext>
            </a:extLst>
          </p:cNvPr>
          <p:cNvSpPr txBox="1"/>
          <p:nvPr/>
        </p:nvSpPr>
        <p:spPr>
          <a:xfrm>
            <a:off x="4702968" y="1051442"/>
            <a:ext cx="1042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H/S Data</a:t>
            </a:r>
          </a:p>
        </p:txBody>
      </p:sp>
      <p:sp>
        <p:nvSpPr>
          <p:cNvPr id="313" name="Down Arrow 104">
            <a:extLst>
              <a:ext uri="{FF2B5EF4-FFF2-40B4-BE49-F238E27FC236}">
                <a16:creationId xmlns:a16="http://schemas.microsoft.com/office/drawing/2014/main" id="{86230BAA-9CDF-FEF5-94BB-81E5FBCF7151}"/>
              </a:ext>
            </a:extLst>
          </p:cNvPr>
          <p:cNvSpPr/>
          <p:nvPr/>
        </p:nvSpPr>
        <p:spPr>
          <a:xfrm rot="5400000">
            <a:off x="2049114" y="816736"/>
            <a:ext cx="128802" cy="1178722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0AC73242-BE86-4436-F038-1852ACA995F9}"/>
              </a:ext>
            </a:extLst>
          </p:cNvPr>
          <p:cNvCxnSpPr>
            <a:cxnSpLocks/>
          </p:cNvCxnSpPr>
          <p:nvPr/>
        </p:nvCxnSpPr>
        <p:spPr>
          <a:xfrm flipV="1">
            <a:off x="4999839" y="2930815"/>
            <a:ext cx="4718391" cy="195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4F709BC1-5E46-D279-900B-B0F1312C3078}"/>
              </a:ext>
            </a:extLst>
          </p:cNvPr>
          <p:cNvCxnSpPr>
            <a:cxnSpLocks/>
          </p:cNvCxnSpPr>
          <p:nvPr/>
        </p:nvCxnSpPr>
        <p:spPr>
          <a:xfrm flipV="1">
            <a:off x="4999839" y="3009741"/>
            <a:ext cx="5830470" cy="68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7B4D300B-21F2-A79D-8BE8-D8D8C085655C}"/>
              </a:ext>
            </a:extLst>
          </p:cNvPr>
          <p:cNvCxnSpPr>
            <a:cxnSpLocks/>
          </p:cNvCxnSpPr>
          <p:nvPr/>
        </p:nvCxnSpPr>
        <p:spPr>
          <a:xfrm flipV="1">
            <a:off x="4991450" y="2814945"/>
            <a:ext cx="2413632" cy="91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6320176A-67F8-D249-4284-3726A1C65EFE}"/>
              </a:ext>
            </a:extLst>
          </p:cNvPr>
          <p:cNvCxnSpPr>
            <a:cxnSpLocks/>
          </p:cNvCxnSpPr>
          <p:nvPr/>
        </p:nvCxnSpPr>
        <p:spPr>
          <a:xfrm flipV="1">
            <a:off x="4991450" y="2868912"/>
            <a:ext cx="3600349" cy="233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16D8E78E-F70E-C5D0-6E08-5C7080C302C0}"/>
              </a:ext>
            </a:extLst>
          </p:cNvPr>
          <p:cNvCxnSpPr>
            <a:cxnSpLocks/>
          </p:cNvCxnSpPr>
          <p:nvPr/>
        </p:nvCxnSpPr>
        <p:spPr>
          <a:xfrm flipV="1">
            <a:off x="6925244" y="5276408"/>
            <a:ext cx="2940734" cy="114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2E370CB7-5022-9954-629E-0308BCC1A806}"/>
              </a:ext>
            </a:extLst>
          </p:cNvPr>
          <p:cNvCxnSpPr>
            <a:cxnSpLocks/>
          </p:cNvCxnSpPr>
          <p:nvPr/>
        </p:nvCxnSpPr>
        <p:spPr>
          <a:xfrm>
            <a:off x="6912450" y="5355334"/>
            <a:ext cx="406560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62B3ED4D-3916-47AA-65D5-75B27FF9AC8F}"/>
              </a:ext>
            </a:extLst>
          </p:cNvPr>
          <p:cNvCxnSpPr>
            <a:cxnSpLocks/>
          </p:cNvCxnSpPr>
          <p:nvPr/>
        </p:nvCxnSpPr>
        <p:spPr>
          <a:xfrm>
            <a:off x="6925244" y="5157126"/>
            <a:ext cx="6275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A3B360B0-65D3-49B9-3A67-9F5A6F9F02BD}"/>
              </a:ext>
            </a:extLst>
          </p:cNvPr>
          <p:cNvCxnSpPr>
            <a:cxnSpLocks/>
          </p:cNvCxnSpPr>
          <p:nvPr/>
        </p:nvCxnSpPr>
        <p:spPr>
          <a:xfrm flipV="1">
            <a:off x="6925244" y="5214505"/>
            <a:ext cx="1814303" cy="105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Left Brace 367">
            <a:extLst>
              <a:ext uri="{FF2B5EF4-FFF2-40B4-BE49-F238E27FC236}">
                <a16:creationId xmlns:a16="http://schemas.microsoft.com/office/drawing/2014/main" id="{D1F83206-237E-D307-E358-B6148FB0D24E}"/>
              </a:ext>
            </a:extLst>
          </p:cNvPr>
          <p:cNvSpPr/>
          <p:nvPr/>
        </p:nvSpPr>
        <p:spPr>
          <a:xfrm>
            <a:off x="4803798" y="2797885"/>
            <a:ext cx="161448" cy="2676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Left Brace 368">
            <a:extLst>
              <a:ext uri="{FF2B5EF4-FFF2-40B4-BE49-F238E27FC236}">
                <a16:creationId xmlns:a16="http://schemas.microsoft.com/office/drawing/2014/main" id="{713D9B5E-1E10-5F5C-3404-06335B966E24}"/>
              </a:ext>
            </a:extLst>
          </p:cNvPr>
          <p:cNvSpPr/>
          <p:nvPr/>
        </p:nvSpPr>
        <p:spPr>
          <a:xfrm>
            <a:off x="6729204" y="5133152"/>
            <a:ext cx="161448" cy="26766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FE3984-569A-4EF0-B892-87F3AE2867B5}"/>
              </a:ext>
            </a:extLst>
          </p:cNvPr>
          <p:cNvGrpSpPr/>
          <p:nvPr/>
        </p:nvGrpSpPr>
        <p:grpSpPr>
          <a:xfrm>
            <a:off x="7257765" y="888200"/>
            <a:ext cx="4536222" cy="1379402"/>
            <a:chOff x="3700472" y="3766917"/>
            <a:chExt cx="6641494" cy="201958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35515EE-34CA-B09E-BEBF-EC4CAB00F426}"/>
                </a:ext>
              </a:extLst>
            </p:cNvPr>
            <p:cNvGrpSpPr/>
            <p:nvPr/>
          </p:nvGrpSpPr>
          <p:grpSpPr>
            <a:xfrm>
              <a:off x="3700472" y="5107138"/>
              <a:ext cx="6641494" cy="679362"/>
              <a:chOff x="1846946" y="5042047"/>
              <a:chExt cx="9723810" cy="994654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D9DA767-3800-7CB7-F362-D27647029376}"/>
                  </a:ext>
                </a:extLst>
              </p:cNvPr>
              <p:cNvCxnSpPr/>
              <p:nvPr/>
            </p:nvCxnSpPr>
            <p:spPr>
              <a:xfrm>
                <a:off x="1846946" y="5719089"/>
                <a:ext cx="972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B424F42B-1651-08E9-E426-AC898ACF3669}"/>
                  </a:ext>
                </a:extLst>
              </p:cNvPr>
              <p:cNvCxnSpPr/>
              <p:nvPr/>
            </p:nvCxnSpPr>
            <p:spPr>
              <a:xfrm>
                <a:off x="1850756" y="5871489"/>
                <a:ext cx="972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6688EA04-F944-F5FA-5A6C-C356855B3C8C}"/>
                  </a:ext>
                </a:extLst>
              </p:cNvPr>
              <p:cNvCxnSpPr/>
              <p:nvPr/>
            </p:nvCxnSpPr>
            <p:spPr>
              <a:xfrm>
                <a:off x="1850756" y="6023889"/>
                <a:ext cx="972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95F9601F-A1B2-6868-5E33-25CAA4AE78A5}"/>
                  </a:ext>
                </a:extLst>
              </p:cNvPr>
              <p:cNvGrpSpPr/>
              <p:nvPr/>
            </p:nvGrpSpPr>
            <p:grpSpPr>
              <a:xfrm>
                <a:off x="3166262" y="5055894"/>
                <a:ext cx="199247" cy="637907"/>
                <a:chOff x="3166262" y="5055894"/>
                <a:chExt cx="199247" cy="637907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B4754038-1810-B80E-EA0E-F0F94A28A8ED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265225" y="5441801"/>
                  <a:ext cx="0" cy="252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Equals 204">
                  <a:extLst>
                    <a:ext uri="{FF2B5EF4-FFF2-40B4-BE49-F238E27FC236}">
                      <a16:creationId xmlns:a16="http://schemas.microsoft.com/office/drawing/2014/main" id="{7D554D6E-C477-350C-8645-067F48A4D5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66262" y="5354249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D038C1F4-5C4C-D028-9B51-9FB3E59DBC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65888" y="5055894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03630F9A-5CCA-CB46-E034-85F2A36FBF64}"/>
                  </a:ext>
                </a:extLst>
              </p:cNvPr>
              <p:cNvGrpSpPr/>
              <p:nvPr/>
            </p:nvGrpSpPr>
            <p:grpSpPr>
              <a:xfrm>
                <a:off x="3355608" y="5051275"/>
                <a:ext cx="199247" cy="804451"/>
                <a:chOff x="3355608" y="5051275"/>
                <a:chExt cx="199247" cy="804451"/>
              </a:xfrm>
            </p:grpSpPr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A55DC280-EBEA-4BC2-31F9-1A26D73C7A82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454569" y="5459726"/>
                  <a:ext cx="0" cy="39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Equals 201">
                  <a:extLst>
                    <a:ext uri="{FF2B5EF4-FFF2-40B4-BE49-F238E27FC236}">
                      <a16:creationId xmlns:a16="http://schemas.microsoft.com/office/drawing/2014/main" id="{DF597879-7A7F-C221-CBF8-896BAFD569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55608" y="5358868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E960E862-7714-90B9-4F7B-85713641FB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55232" y="5051275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FA1ADB1A-497A-F5E8-5E1A-344623B82FE5}"/>
                  </a:ext>
                </a:extLst>
              </p:cNvPr>
              <p:cNvGrpSpPr/>
              <p:nvPr/>
            </p:nvGrpSpPr>
            <p:grpSpPr>
              <a:xfrm>
                <a:off x="3572660" y="5055894"/>
                <a:ext cx="199247" cy="952232"/>
                <a:chOff x="3572660" y="5055894"/>
                <a:chExt cx="199247" cy="952232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F1ECE2B2-38B9-7A06-38ED-5CCE7D0CECB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680570" y="5432126"/>
                  <a:ext cx="0" cy="57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Equals 198">
                  <a:extLst>
                    <a:ext uri="{FF2B5EF4-FFF2-40B4-BE49-F238E27FC236}">
                      <a16:creationId xmlns:a16="http://schemas.microsoft.com/office/drawing/2014/main" id="{0932DC39-5280-0304-A2AB-AEBB8381D6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72660" y="5354250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3F5B38EA-4EF6-86B8-5CA7-0B40DE7040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81522" y="5055894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7AAF7C5C-E006-3130-4EE5-AB1A4B20A40E}"/>
                  </a:ext>
                </a:extLst>
              </p:cNvPr>
              <p:cNvGrpSpPr/>
              <p:nvPr/>
            </p:nvGrpSpPr>
            <p:grpSpPr>
              <a:xfrm>
                <a:off x="5664701" y="5088221"/>
                <a:ext cx="199247" cy="624630"/>
                <a:chOff x="5664701" y="5088221"/>
                <a:chExt cx="199247" cy="624630"/>
              </a:xfrm>
            </p:grpSpPr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C48507CD-EA92-B280-5ACD-76803A6DDE0D}"/>
                    </a:ext>
                  </a:extLst>
                </p:cNvPr>
                <p:cNvCxnSpPr/>
                <p:nvPr/>
              </p:nvCxnSpPr>
              <p:spPr>
                <a:xfrm rot="10800000" flipV="1">
                  <a:off x="5770300" y="5496851"/>
                  <a:ext cx="0" cy="21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Equals 195">
                  <a:extLst>
                    <a:ext uri="{FF2B5EF4-FFF2-40B4-BE49-F238E27FC236}">
                      <a16:creationId xmlns:a16="http://schemas.microsoft.com/office/drawing/2014/main" id="{BFF1E467-BD6B-4F24-264F-7558FE132E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64701" y="5395812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8259C983-532E-E206-F31E-9F58040B28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3562" y="5088221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1EDA4BA7-B842-EFEF-B0C8-D7848711AAA4}"/>
                  </a:ext>
                </a:extLst>
              </p:cNvPr>
              <p:cNvGrpSpPr/>
              <p:nvPr/>
            </p:nvGrpSpPr>
            <p:grpSpPr>
              <a:xfrm>
                <a:off x="5854047" y="5102077"/>
                <a:ext cx="199247" cy="753649"/>
                <a:chOff x="5854047" y="5102077"/>
                <a:chExt cx="199247" cy="753649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ABA0AE72-D3B4-EC34-69A7-A53E441F7E2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5959644" y="5495726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3" name="Equals 192">
                  <a:extLst>
                    <a:ext uri="{FF2B5EF4-FFF2-40B4-BE49-F238E27FC236}">
                      <a16:creationId xmlns:a16="http://schemas.microsoft.com/office/drawing/2014/main" id="{768F3F04-EB39-A394-A3CA-27F3A9C0B7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54047" y="5400431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E6B90E0E-33DB-3ADB-B00C-3141255E05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53670" y="5102077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99F3E26E-F227-94DA-7B56-C82E2E16042F}"/>
                  </a:ext>
                </a:extLst>
              </p:cNvPr>
              <p:cNvGrpSpPr/>
              <p:nvPr/>
            </p:nvGrpSpPr>
            <p:grpSpPr>
              <a:xfrm>
                <a:off x="6071099" y="5088225"/>
                <a:ext cx="199247" cy="948476"/>
                <a:chOff x="6071099" y="5088225"/>
                <a:chExt cx="199247" cy="948476"/>
              </a:xfrm>
            </p:grpSpPr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791A2189-84A0-BFDE-6155-6B65E7C38628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167750" y="5496701"/>
                  <a:ext cx="0" cy="54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0" name="Equals 189">
                  <a:extLst>
                    <a:ext uri="{FF2B5EF4-FFF2-40B4-BE49-F238E27FC236}">
                      <a16:creationId xmlns:a16="http://schemas.microsoft.com/office/drawing/2014/main" id="{0056B011-C85C-E6C1-6770-F8EB08CAD6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071099" y="5395813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BB2973D0-20D8-F9F9-9C5C-1BF61B8E1C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70722" y="5088225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E2E10E95-A4FA-F9EB-19FB-7362977E2C70}"/>
                  </a:ext>
                </a:extLst>
              </p:cNvPr>
              <p:cNvGrpSpPr/>
              <p:nvPr/>
            </p:nvGrpSpPr>
            <p:grpSpPr>
              <a:xfrm>
                <a:off x="8110115" y="5046664"/>
                <a:ext cx="199247" cy="675712"/>
                <a:chOff x="8110115" y="5046664"/>
                <a:chExt cx="199247" cy="675712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CA97DE2F-EC32-A18A-346C-2C2BDB536B1A}"/>
                    </a:ext>
                  </a:extLst>
                </p:cNvPr>
                <p:cNvCxnSpPr/>
                <p:nvPr/>
              </p:nvCxnSpPr>
              <p:spPr>
                <a:xfrm rot="10800000" flipV="1">
                  <a:off x="8218225" y="5434376"/>
                  <a:ext cx="0" cy="28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7" name="Equals 186">
                  <a:extLst>
                    <a:ext uri="{FF2B5EF4-FFF2-40B4-BE49-F238E27FC236}">
                      <a16:creationId xmlns:a16="http://schemas.microsoft.com/office/drawing/2014/main" id="{7787C8F7-C7F4-BDEC-177A-D6647AEAF5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110115" y="5344608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2794665F-DFA7-832B-3C97-21E25D7F93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16582" y="5046664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B6CAB5A3-6857-50E6-1DE6-5577D56CE5A9}"/>
                  </a:ext>
                </a:extLst>
              </p:cNvPr>
              <p:cNvGrpSpPr/>
              <p:nvPr/>
            </p:nvGrpSpPr>
            <p:grpSpPr>
              <a:xfrm>
                <a:off x="8299461" y="5042047"/>
                <a:ext cx="199247" cy="822626"/>
                <a:chOff x="8299461" y="5042047"/>
                <a:chExt cx="199247" cy="822626"/>
              </a:xfrm>
            </p:grpSpPr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782B3182-DD07-3ECE-32DC-22C56483ABBD}"/>
                    </a:ext>
                  </a:extLst>
                </p:cNvPr>
                <p:cNvCxnSpPr/>
                <p:nvPr/>
              </p:nvCxnSpPr>
              <p:spPr>
                <a:xfrm rot="10800000" flipV="1">
                  <a:off x="8417383" y="5432673"/>
                  <a:ext cx="0" cy="432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Equals 183">
                  <a:extLst>
                    <a:ext uri="{FF2B5EF4-FFF2-40B4-BE49-F238E27FC236}">
                      <a16:creationId xmlns:a16="http://schemas.microsoft.com/office/drawing/2014/main" id="{E086FB22-CE62-EED0-2F5C-0217011F6A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99461" y="5349227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508BD19F-DA02-3D6D-E947-085991C1D1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15162" y="5042047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D5CB8441-100E-00B5-FB5A-B9E9098A6AA3}"/>
                  </a:ext>
                </a:extLst>
              </p:cNvPr>
              <p:cNvGrpSpPr/>
              <p:nvPr/>
            </p:nvGrpSpPr>
            <p:grpSpPr>
              <a:xfrm>
                <a:off x="8516513" y="5046666"/>
                <a:ext cx="199247" cy="971274"/>
                <a:chOff x="8516513" y="5046666"/>
                <a:chExt cx="199247" cy="971274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1D131E37-C8BF-69ED-EE34-6C08B8D512C0}"/>
                    </a:ext>
                  </a:extLst>
                </p:cNvPr>
                <p:cNvCxnSpPr/>
                <p:nvPr/>
              </p:nvCxnSpPr>
              <p:spPr>
                <a:xfrm rot="10800000" flipV="1">
                  <a:off x="8615964" y="5441940"/>
                  <a:ext cx="0" cy="57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1" name="Equals 180">
                  <a:extLst>
                    <a:ext uri="{FF2B5EF4-FFF2-40B4-BE49-F238E27FC236}">
                      <a16:creationId xmlns:a16="http://schemas.microsoft.com/office/drawing/2014/main" id="{5309A05F-5F56-64F1-4C73-C59DF1F065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16513" y="5344609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9FB8A04A-EFE2-CA9C-8726-8A0E02864C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13742" y="5046666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5822297F-B507-1245-D42E-ADDE52952CDC}"/>
                  </a:ext>
                </a:extLst>
              </p:cNvPr>
              <p:cNvGrpSpPr/>
              <p:nvPr/>
            </p:nvGrpSpPr>
            <p:grpSpPr>
              <a:xfrm>
                <a:off x="10525427" y="5069760"/>
                <a:ext cx="199247" cy="633566"/>
                <a:chOff x="10525427" y="5069760"/>
                <a:chExt cx="199247" cy="633566"/>
              </a:xfrm>
            </p:grpSpPr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FF8D5F7-B0A4-7964-1AD2-F2E24DA7C082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0627472" y="5487326"/>
                  <a:ext cx="0" cy="21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8" name="Equals 177">
                  <a:extLst>
                    <a:ext uri="{FF2B5EF4-FFF2-40B4-BE49-F238E27FC236}">
                      <a16:creationId xmlns:a16="http://schemas.microsoft.com/office/drawing/2014/main" id="{DC1974EA-5187-A7E3-DE48-07A6F30212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525427" y="5386173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E3B15A51-72F7-23C0-26E5-F496F479DE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31890" y="5069760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3B9BC8BC-F0ED-2468-6CF3-F2B73D6085E4}"/>
                  </a:ext>
                </a:extLst>
              </p:cNvPr>
              <p:cNvGrpSpPr/>
              <p:nvPr/>
            </p:nvGrpSpPr>
            <p:grpSpPr>
              <a:xfrm>
                <a:off x="10714773" y="5092851"/>
                <a:ext cx="199247" cy="791450"/>
                <a:chOff x="10714773" y="5092851"/>
                <a:chExt cx="199247" cy="791450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A27332DA-9BAD-BED7-A414-C6F34DAE1F96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0816817" y="5488301"/>
                  <a:ext cx="0" cy="39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5" name="Equals 174">
                  <a:extLst>
                    <a:ext uri="{FF2B5EF4-FFF2-40B4-BE49-F238E27FC236}">
                      <a16:creationId xmlns:a16="http://schemas.microsoft.com/office/drawing/2014/main" id="{4FB6429B-A328-51FF-1757-F757ED2EC7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714773" y="5390792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A7EC54A1-4D7C-6F09-DC47-60240B30B6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11998" y="5092851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A9CD053E-5758-1534-FECD-AEC51B61C531}"/>
                  </a:ext>
                </a:extLst>
              </p:cNvPr>
              <p:cNvGrpSpPr/>
              <p:nvPr/>
            </p:nvGrpSpPr>
            <p:grpSpPr>
              <a:xfrm>
                <a:off x="10931825" y="5078997"/>
                <a:ext cx="199247" cy="948179"/>
                <a:chOff x="10931825" y="5078997"/>
                <a:chExt cx="199247" cy="948179"/>
              </a:xfrm>
            </p:grpSpPr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BCDACB8A-5E75-49CD-0D45-3C5FD27C2A86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1033870" y="5487176"/>
                  <a:ext cx="0" cy="54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Equals 171">
                  <a:extLst>
                    <a:ext uri="{FF2B5EF4-FFF2-40B4-BE49-F238E27FC236}">
                      <a16:creationId xmlns:a16="http://schemas.microsoft.com/office/drawing/2014/main" id="{C952FF32-51CB-18DA-4006-98A1D0AF7E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931825" y="5386174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A4192A4C-BDD4-F2AF-9C73-40B8F0085C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38288" y="5078997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12776CC-E6DE-5E25-D534-0CCB7304DD98}"/>
                </a:ext>
              </a:extLst>
            </p:cNvPr>
            <p:cNvSpPr/>
            <p:nvPr/>
          </p:nvSpPr>
          <p:spPr>
            <a:xfrm>
              <a:off x="8889309" y="3795708"/>
              <a:ext cx="1312181" cy="92735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CF1D48E-2805-FEBE-D81B-1810A5ED4DA8}"/>
                </a:ext>
              </a:extLst>
            </p:cNvPr>
            <p:cNvGrpSpPr/>
            <p:nvPr/>
          </p:nvGrpSpPr>
          <p:grpSpPr>
            <a:xfrm>
              <a:off x="9426634" y="4719057"/>
              <a:ext cx="873323" cy="432992"/>
              <a:chOff x="10230597" y="4473858"/>
              <a:chExt cx="1278632" cy="633943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5D8A2CF-4744-8980-5C21-E7622EC97E7C}"/>
                  </a:ext>
                </a:extLst>
              </p:cNvPr>
              <p:cNvSpPr/>
              <p:nvPr/>
            </p:nvSpPr>
            <p:spPr>
              <a:xfrm>
                <a:off x="10230597" y="4729110"/>
                <a:ext cx="1278632" cy="37869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3FDAA29-4C99-FCCF-3B32-A890A33A5CCA}"/>
                  </a:ext>
                </a:extLst>
              </p:cNvPr>
              <p:cNvCxnSpPr/>
              <p:nvPr/>
            </p:nvCxnSpPr>
            <p:spPr>
              <a:xfrm>
                <a:off x="10432763" y="447972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12E48931-A8FC-A373-30EF-C6CA24DB7AED}"/>
                  </a:ext>
                </a:extLst>
              </p:cNvPr>
              <p:cNvCxnSpPr/>
              <p:nvPr/>
            </p:nvCxnSpPr>
            <p:spPr>
              <a:xfrm>
                <a:off x="10561715" y="447972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3A8A095-685D-7D75-C6F8-54333BA2155D}"/>
                  </a:ext>
                </a:extLst>
              </p:cNvPr>
              <p:cNvCxnSpPr/>
              <p:nvPr/>
            </p:nvCxnSpPr>
            <p:spPr>
              <a:xfrm>
                <a:off x="10696529" y="447385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E1FB1EEA-7061-2407-4BDF-699BA50FF224}"/>
                  </a:ext>
                </a:extLst>
              </p:cNvPr>
              <p:cNvCxnSpPr/>
              <p:nvPr/>
            </p:nvCxnSpPr>
            <p:spPr>
              <a:xfrm>
                <a:off x="10825481" y="447971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C9F44D62-C421-55C0-9D7D-96A7B8874E44}"/>
                  </a:ext>
                </a:extLst>
              </p:cNvPr>
              <p:cNvCxnSpPr/>
              <p:nvPr/>
            </p:nvCxnSpPr>
            <p:spPr>
              <a:xfrm>
                <a:off x="10954434" y="448556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D01848A-11E9-CA63-FA87-34375E938BBD}"/>
                  </a:ext>
                </a:extLst>
              </p:cNvPr>
              <p:cNvCxnSpPr/>
              <p:nvPr/>
            </p:nvCxnSpPr>
            <p:spPr>
              <a:xfrm>
                <a:off x="11089248" y="447970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D2359993-8886-498E-D76F-89C8E7346E11}"/>
                  </a:ext>
                </a:extLst>
              </p:cNvPr>
              <p:cNvCxnSpPr/>
              <p:nvPr/>
            </p:nvCxnSpPr>
            <p:spPr>
              <a:xfrm>
                <a:off x="11212341" y="447970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C3CCE20-536F-4372-EAC4-3643C1217BA9}"/>
                  </a:ext>
                </a:extLst>
              </p:cNvPr>
              <p:cNvCxnSpPr/>
              <p:nvPr/>
            </p:nvCxnSpPr>
            <p:spPr>
              <a:xfrm>
                <a:off x="11347155" y="447969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E3CBAD9-00CB-EB39-5AD5-31094B01C0A6}"/>
                </a:ext>
              </a:extLst>
            </p:cNvPr>
            <p:cNvSpPr/>
            <p:nvPr/>
          </p:nvSpPr>
          <p:spPr>
            <a:xfrm>
              <a:off x="7251699" y="3780388"/>
              <a:ext cx="1312181" cy="92735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D779F89-F981-D0A2-61A2-A835A4DCE5D9}"/>
                </a:ext>
              </a:extLst>
            </p:cNvPr>
            <p:cNvGrpSpPr/>
            <p:nvPr/>
          </p:nvGrpSpPr>
          <p:grpSpPr>
            <a:xfrm>
              <a:off x="7791187" y="4703737"/>
              <a:ext cx="873337" cy="432992"/>
              <a:chOff x="7836142" y="4451428"/>
              <a:chExt cx="1278653" cy="633943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6404E4ED-FB40-6F68-1D2B-75A5ABF0AF96}"/>
                  </a:ext>
                </a:extLst>
              </p:cNvPr>
              <p:cNvSpPr/>
              <p:nvPr/>
            </p:nvSpPr>
            <p:spPr>
              <a:xfrm>
                <a:off x="7836142" y="4706680"/>
                <a:ext cx="1278653" cy="37869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B275ACA-CE76-A918-4DFA-B282E84532D3}"/>
                  </a:ext>
                </a:extLst>
              </p:cNvPr>
              <p:cNvCxnSpPr/>
              <p:nvPr/>
            </p:nvCxnSpPr>
            <p:spPr>
              <a:xfrm>
                <a:off x="8035138" y="445729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52418B33-95D2-DEB3-7704-F2BE3D1FBEDF}"/>
                  </a:ext>
                </a:extLst>
              </p:cNvPr>
              <p:cNvCxnSpPr/>
              <p:nvPr/>
            </p:nvCxnSpPr>
            <p:spPr>
              <a:xfrm>
                <a:off x="8164090" y="445729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2F9E00F-87CC-779B-1728-0E49969BE878}"/>
                  </a:ext>
                </a:extLst>
              </p:cNvPr>
              <p:cNvCxnSpPr/>
              <p:nvPr/>
            </p:nvCxnSpPr>
            <p:spPr>
              <a:xfrm>
                <a:off x="8298904" y="445142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F90FCF8-617B-80F6-721B-2E6D030CE1AD}"/>
                  </a:ext>
                </a:extLst>
              </p:cNvPr>
              <p:cNvCxnSpPr/>
              <p:nvPr/>
            </p:nvCxnSpPr>
            <p:spPr>
              <a:xfrm>
                <a:off x="8427856" y="445728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F64EA821-8B26-3BD6-D8EE-A228FB541C7B}"/>
                  </a:ext>
                </a:extLst>
              </p:cNvPr>
              <p:cNvCxnSpPr/>
              <p:nvPr/>
            </p:nvCxnSpPr>
            <p:spPr>
              <a:xfrm>
                <a:off x="8556809" y="446313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BA37170F-B446-7117-80E6-D5D288E50A13}"/>
                  </a:ext>
                </a:extLst>
              </p:cNvPr>
              <p:cNvCxnSpPr/>
              <p:nvPr/>
            </p:nvCxnSpPr>
            <p:spPr>
              <a:xfrm>
                <a:off x="8691623" y="445727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85D155D4-A178-E274-2C5A-604D86C3D56A}"/>
                  </a:ext>
                </a:extLst>
              </p:cNvPr>
              <p:cNvCxnSpPr/>
              <p:nvPr/>
            </p:nvCxnSpPr>
            <p:spPr>
              <a:xfrm>
                <a:off x="8814716" y="445727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5FC044EC-4DB3-E463-D2B5-D58455E96AF3}"/>
                  </a:ext>
                </a:extLst>
              </p:cNvPr>
              <p:cNvCxnSpPr/>
              <p:nvPr/>
            </p:nvCxnSpPr>
            <p:spPr>
              <a:xfrm>
                <a:off x="8949530" y="445726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17E8499B-187F-863D-49A7-75CD572251E8}"/>
                </a:ext>
              </a:extLst>
            </p:cNvPr>
            <p:cNvSpPr/>
            <p:nvPr/>
          </p:nvSpPr>
          <p:spPr>
            <a:xfrm>
              <a:off x="5602491" y="3787072"/>
              <a:ext cx="1312181" cy="92735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6FF1EA76-7D0E-7B77-37C5-61A5DBEBF0FB}"/>
                </a:ext>
              </a:extLst>
            </p:cNvPr>
            <p:cNvGrpSpPr/>
            <p:nvPr/>
          </p:nvGrpSpPr>
          <p:grpSpPr>
            <a:xfrm>
              <a:off x="6133307" y="4710421"/>
              <a:ext cx="873344" cy="432992"/>
              <a:chOff x="5408855" y="4461214"/>
              <a:chExt cx="1278662" cy="633943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489D36D-C883-369B-A79C-6DDC9130CB06}"/>
                  </a:ext>
                </a:extLst>
              </p:cNvPr>
              <p:cNvSpPr/>
              <p:nvPr/>
            </p:nvSpPr>
            <p:spPr>
              <a:xfrm>
                <a:off x="5408855" y="4716466"/>
                <a:ext cx="1278662" cy="37869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EBBAAA3-E2D4-B8DE-F4A2-02A8EB03828F}"/>
                  </a:ext>
                </a:extLst>
              </p:cNvPr>
              <p:cNvCxnSpPr/>
              <p:nvPr/>
            </p:nvCxnSpPr>
            <p:spPr>
              <a:xfrm>
                <a:off x="5620533" y="4467084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8ED80DB4-CCDD-B244-6A7E-469C084CBF0B}"/>
                  </a:ext>
                </a:extLst>
              </p:cNvPr>
              <p:cNvCxnSpPr/>
              <p:nvPr/>
            </p:nvCxnSpPr>
            <p:spPr>
              <a:xfrm>
                <a:off x="5749485" y="446707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ED42DBCC-193E-F4B1-4EC3-E89BB611AA29}"/>
                  </a:ext>
                </a:extLst>
              </p:cNvPr>
              <p:cNvCxnSpPr/>
              <p:nvPr/>
            </p:nvCxnSpPr>
            <p:spPr>
              <a:xfrm>
                <a:off x="5884299" y="4461214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D9C4DE1-1C04-44A1-4DF3-216BAC236629}"/>
                  </a:ext>
                </a:extLst>
              </p:cNvPr>
              <p:cNvCxnSpPr/>
              <p:nvPr/>
            </p:nvCxnSpPr>
            <p:spPr>
              <a:xfrm>
                <a:off x="6013251" y="446706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60E0C0F1-81BC-3085-DA8B-FA29E8E02735}"/>
                  </a:ext>
                </a:extLst>
              </p:cNvPr>
              <p:cNvCxnSpPr/>
              <p:nvPr/>
            </p:nvCxnSpPr>
            <p:spPr>
              <a:xfrm>
                <a:off x="6142204" y="4472924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AA07156-6400-4174-2262-80D421249129}"/>
                  </a:ext>
                </a:extLst>
              </p:cNvPr>
              <p:cNvCxnSpPr/>
              <p:nvPr/>
            </p:nvCxnSpPr>
            <p:spPr>
              <a:xfrm>
                <a:off x="6277018" y="446705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149D0A9F-128A-85BE-45E8-4816BA7893D3}"/>
                  </a:ext>
                </a:extLst>
              </p:cNvPr>
              <p:cNvCxnSpPr/>
              <p:nvPr/>
            </p:nvCxnSpPr>
            <p:spPr>
              <a:xfrm>
                <a:off x="6400111" y="4467056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1BFD5D8-D187-F9D0-D74B-89CBDA05283E}"/>
                  </a:ext>
                </a:extLst>
              </p:cNvPr>
              <p:cNvCxnSpPr/>
              <p:nvPr/>
            </p:nvCxnSpPr>
            <p:spPr>
              <a:xfrm>
                <a:off x="6534925" y="446704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00A0C068-54CB-1487-3CC1-FCDBCDA65EEA}"/>
                </a:ext>
              </a:extLst>
            </p:cNvPr>
            <p:cNvGrpSpPr/>
            <p:nvPr/>
          </p:nvGrpSpPr>
          <p:grpSpPr>
            <a:xfrm>
              <a:off x="4433198" y="4690266"/>
              <a:ext cx="836743" cy="432992"/>
              <a:chOff x="2919713" y="4431705"/>
              <a:chExt cx="1225075" cy="633943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765BB88-66C9-1306-6759-DCAA33E66CAC}"/>
                  </a:ext>
                </a:extLst>
              </p:cNvPr>
              <p:cNvSpPr/>
              <p:nvPr/>
            </p:nvSpPr>
            <p:spPr>
              <a:xfrm>
                <a:off x="2919713" y="4686957"/>
                <a:ext cx="1225075" cy="37869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C83A071-3415-7550-1159-16E3AADF85B5}"/>
                  </a:ext>
                </a:extLst>
              </p:cNvPr>
              <p:cNvCxnSpPr/>
              <p:nvPr/>
            </p:nvCxnSpPr>
            <p:spPr>
              <a:xfrm>
                <a:off x="3076700" y="4437575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B14696BF-1629-F698-89DA-B88C8B1F10AF}"/>
                  </a:ext>
                </a:extLst>
              </p:cNvPr>
              <p:cNvCxnSpPr/>
              <p:nvPr/>
            </p:nvCxnSpPr>
            <p:spPr>
              <a:xfrm>
                <a:off x="3205652" y="443756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4D084A76-F940-A89C-07BA-D9492D13AEB8}"/>
                  </a:ext>
                </a:extLst>
              </p:cNvPr>
              <p:cNvCxnSpPr/>
              <p:nvPr/>
            </p:nvCxnSpPr>
            <p:spPr>
              <a:xfrm>
                <a:off x="3340466" y="4431705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60D15155-B2E6-A341-5AA5-B013F5692C98}"/>
                  </a:ext>
                </a:extLst>
              </p:cNvPr>
              <p:cNvCxnSpPr/>
              <p:nvPr/>
            </p:nvCxnSpPr>
            <p:spPr>
              <a:xfrm>
                <a:off x="3469418" y="443756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DBB745D5-CD34-EB5E-B437-C51A336E8F18}"/>
                  </a:ext>
                </a:extLst>
              </p:cNvPr>
              <p:cNvCxnSpPr/>
              <p:nvPr/>
            </p:nvCxnSpPr>
            <p:spPr>
              <a:xfrm>
                <a:off x="3598371" y="4443415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CF94BCA-DF62-B41D-18B0-A87BAB73DDD9}"/>
                  </a:ext>
                </a:extLst>
              </p:cNvPr>
              <p:cNvCxnSpPr/>
              <p:nvPr/>
            </p:nvCxnSpPr>
            <p:spPr>
              <a:xfrm>
                <a:off x="3733185" y="443754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7E57729D-623F-C7B9-F330-5BEEDE24FBF8}"/>
                  </a:ext>
                </a:extLst>
              </p:cNvPr>
              <p:cNvCxnSpPr/>
              <p:nvPr/>
            </p:nvCxnSpPr>
            <p:spPr>
              <a:xfrm>
                <a:off x="3856278" y="4437547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4BBBCFDB-7A24-0E93-730C-B6316746B1A9}"/>
                  </a:ext>
                </a:extLst>
              </p:cNvPr>
              <p:cNvCxnSpPr/>
              <p:nvPr/>
            </p:nvCxnSpPr>
            <p:spPr>
              <a:xfrm>
                <a:off x="3991092" y="443754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D128F69-134E-B2D7-4601-7FBF4410BDFA}"/>
                </a:ext>
              </a:extLst>
            </p:cNvPr>
            <p:cNvSpPr/>
            <p:nvPr/>
          </p:nvSpPr>
          <p:spPr>
            <a:xfrm>
              <a:off x="3865018" y="3766917"/>
              <a:ext cx="1312181" cy="92735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D0587B74-9D0E-44B2-BF7B-29CD1264B0A8}"/>
              </a:ext>
            </a:extLst>
          </p:cNvPr>
          <p:cNvGrpSpPr/>
          <p:nvPr/>
        </p:nvGrpSpPr>
        <p:grpSpPr>
          <a:xfrm>
            <a:off x="7290396" y="2431887"/>
            <a:ext cx="4536226" cy="1379402"/>
            <a:chOff x="3700472" y="3766917"/>
            <a:chExt cx="6641494" cy="2019583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E6CB74BF-FCFC-248C-EC9E-182ACC75164E}"/>
                </a:ext>
              </a:extLst>
            </p:cNvPr>
            <p:cNvGrpSpPr/>
            <p:nvPr/>
          </p:nvGrpSpPr>
          <p:grpSpPr>
            <a:xfrm>
              <a:off x="3700472" y="5107138"/>
              <a:ext cx="6641494" cy="679362"/>
              <a:chOff x="1846946" y="5042047"/>
              <a:chExt cx="9723810" cy="994654"/>
            </a:xfrm>
          </p:grpSpPr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185571FA-8A73-DF08-6263-A4073D41F82A}"/>
                  </a:ext>
                </a:extLst>
              </p:cNvPr>
              <p:cNvCxnSpPr/>
              <p:nvPr/>
            </p:nvCxnSpPr>
            <p:spPr>
              <a:xfrm>
                <a:off x="1846946" y="5719089"/>
                <a:ext cx="972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85D70100-4350-B315-420D-D24A7FADBA5D}"/>
                  </a:ext>
                </a:extLst>
              </p:cNvPr>
              <p:cNvCxnSpPr/>
              <p:nvPr/>
            </p:nvCxnSpPr>
            <p:spPr>
              <a:xfrm>
                <a:off x="1850756" y="5871489"/>
                <a:ext cx="972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72CB7273-3372-EBCC-E968-8960DCBC1524}"/>
                  </a:ext>
                </a:extLst>
              </p:cNvPr>
              <p:cNvCxnSpPr/>
              <p:nvPr/>
            </p:nvCxnSpPr>
            <p:spPr>
              <a:xfrm>
                <a:off x="1850756" y="6023889"/>
                <a:ext cx="972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FF2C532F-34F3-B160-FBBD-801FDBD827F0}"/>
                  </a:ext>
                </a:extLst>
              </p:cNvPr>
              <p:cNvGrpSpPr/>
              <p:nvPr/>
            </p:nvGrpSpPr>
            <p:grpSpPr>
              <a:xfrm>
                <a:off x="3166262" y="5055894"/>
                <a:ext cx="199247" cy="637907"/>
                <a:chOff x="3166262" y="5055894"/>
                <a:chExt cx="199247" cy="637907"/>
              </a:xfrm>
            </p:grpSpPr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B26CEF4A-53C2-D175-C5BF-31BD86B7621C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265225" y="5441801"/>
                  <a:ext cx="0" cy="252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2" name="Equals 301">
                  <a:extLst>
                    <a:ext uri="{FF2B5EF4-FFF2-40B4-BE49-F238E27FC236}">
                      <a16:creationId xmlns:a16="http://schemas.microsoft.com/office/drawing/2014/main" id="{2788391E-3CA1-4F24-2AF8-CC990CE60B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66262" y="5354249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7114BE38-2C2F-FA2A-EA36-3137E605EE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65888" y="5055894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B581DE3E-28F8-940D-7EB2-42001BF80DA3}"/>
                  </a:ext>
                </a:extLst>
              </p:cNvPr>
              <p:cNvGrpSpPr/>
              <p:nvPr/>
            </p:nvGrpSpPr>
            <p:grpSpPr>
              <a:xfrm>
                <a:off x="3355608" y="5051275"/>
                <a:ext cx="199247" cy="804451"/>
                <a:chOff x="3355608" y="5051275"/>
                <a:chExt cx="199247" cy="804451"/>
              </a:xfrm>
            </p:grpSpPr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FD3D481B-DCF5-7213-708A-1EEFBC21E4C7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454569" y="5459726"/>
                  <a:ext cx="0" cy="39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9" name="Equals 298">
                  <a:extLst>
                    <a:ext uri="{FF2B5EF4-FFF2-40B4-BE49-F238E27FC236}">
                      <a16:creationId xmlns:a16="http://schemas.microsoft.com/office/drawing/2014/main" id="{61AF8426-7A40-55B5-F08D-04D7E4E88B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55608" y="5358868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7C1EABDC-9900-AEA7-158D-8EAD126F73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55232" y="5051275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18FF73A7-D134-847D-8865-85B2FA8E786E}"/>
                  </a:ext>
                </a:extLst>
              </p:cNvPr>
              <p:cNvGrpSpPr/>
              <p:nvPr/>
            </p:nvGrpSpPr>
            <p:grpSpPr>
              <a:xfrm>
                <a:off x="3572660" y="5055894"/>
                <a:ext cx="199247" cy="952232"/>
                <a:chOff x="3572660" y="5055894"/>
                <a:chExt cx="199247" cy="952232"/>
              </a:xfrm>
            </p:grpSpPr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9BBBBC5A-1D95-4ACE-1405-AB120D72C6D9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680570" y="5432126"/>
                  <a:ext cx="0" cy="57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6" name="Equals 295">
                  <a:extLst>
                    <a:ext uri="{FF2B5EF4-FFF2-40B4-BE49-F238E27FC236}">
                      <a16:creationId xmlns:a16="http://schemas.microsoft.com/office/drawing/2014/main" id="{C99F7F74-A98F-551D-8950-BE9F4D7974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72660" y="5354250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C990DE58-52D9-FE58-D7D9-858DE42128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81522" y="5055894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27CCDF39-20EA-B2B5-1A18-60B62D1C30F1}"/>
                  </a:ext>
                </a:extLst>
              </p:cNvPr>
              <p:cNvGrpSpPr/>
              <p:nvPr/>
            </p:nvGrpSpPr>
            <p:grpSpPr>
              <a:xfrm>
                <a:off x="5664701" y="5088221"/>
                <a:ext cx="199247" cy="624630"/>
                <a:chOff x="5664701" y="5088221"/>
                <a:chExt cx="199247" cy="624630"/>
              </a:xfrm>
            </p:grpSpPr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E3796862-229E-8112-11C5-FB41949930A0}"/>
                    </a:ext>
                  </a:extLst>
                </p:cNvPr>
                <p:cNvCxnSpPr/>
                <p:nvPr/>
              </p:nvCxnSpPr>
              <p:spPr>
                <a:xfrm rot="10800000" flipV="1">
                  <a:off x="5770300" y="5496851"/>
                  <a:ext cx="0" cy="21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3" name="Equals 292">
                  <a:extLst>
                    <a:ext uri="{FF2B5EF4-FFF2-40B4-BE49-F238E27FC236}">
                      <a16:creationId xmlns:a16="http://schemas.microsoft.com/office/drawing/2014/main" id="{A52D18EA-9F47-8FC3-E77E-32CEFE3F70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64701" y="5395812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D71E7FF1-AC85-D40E-E269-F8A01D044D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3562" y="5088221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5809587A-7A33-0290-2BFD-EBDD6A7CD3F8}"/>
                  </a:ext>
                </a:extLst>
              </p:cNvPr>
              <p:cNvGrpSpPr/>
              <p:nvPr/>
            </p:nvGrpSpPr>
            <p:grpSpPr>
              <a:xfrm>
                <a:off x="5854047" y="5102077"/>
                <a:ext cx="199247" cy="753649"/>
                <a:chOff x="5854047" y="5102077"/>
                <a:chExt cx="199247" cy="753649"/>
              </a:xfrm>
            </p:grpSpPr>
            <p:cxnSp>
              <p:nvCxnSpPr>
                <p:cNvPr id="289" name="Straight Connector 288">
                  <a:extLst>
                    <a:ext uri="{FF2B5EF4-FFF2-40B4-BE49-F238E27FC236}">
                      <a16:creationId xmlns:a16="http://schemas.microsoft.com/office/drawing/2014/main" id="{8C383075-F020-9428-EC4B-88B3EA6637C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5959644" y="5495726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0" name="Equals 289">
                  <a:extLst>
                    <a:ext uri="{FF2B5EF4-FFF2-40B4-BE49-F238E27FC236}">
                      <a16:creationId xmlns:a16="http://schemas.microsoft.com/office/drawing/2014/main" id="{DFE09B50-8BA4-4861-E85B-AC6C2CE72D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54047" y="5400431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id="{15865F61-2A5F-8213-AE6B-09457DCA55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53670" y="5102077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D83C0D00-6902-BC32-0D37-9057282486C3}"/>
                  </a:ext>
                </a:extLst>
              </p:cNvPr>
              <p:cNvGrpSpPr/>
              <p:nvPr/>
            </p:nvGrpSpPr>
            <p:grpSpPr>
              <a:xfrm>
                <a:off x="6071099" y="5088225"/>
                <a:ext cx="199247" cy="948476"/>
                <a:chOff x="6071099" y="5088225"/>
                <a:chExt cx="199247" cy="948476"/>
              </a:xfrm>
            </p:grpSpPr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716E8D0-6B8F-6927-07E0-03C060BAD895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167750" y="5496701"/>
                  <a:ext cx="0" cy="54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7" name="Equals 286">
                  <a:extLst>
                    <a:ext uri="{FF2B5EF4-FFF2-40B4-BE49-F238E27FC236}">
                      <a16:creationId xmlns:a16="http://schemas.microsoft.com/office/drawing/2014/main" id="{69A78568-9A71-8738-E00A-810DC85AC6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071099" y="5395813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820979D2-4B3E-B829-47DD-05924D06C4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70722" y="5088225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6B6A0612-502A-CA02-1D78-4A48A4164116}"/>
                  </a:ext>
                </a:extLst>
              </p:cNvPr>
              <p:cNvGrpSpPr/>
              <p:nvPr/>
            </p:nvGrpSpPr>
            <p:grpSpPr>
              <a:xfrm>
                <a:off x="8110115" y="5046664"/>
                <a:ext cx="199247" cy="675712"/>
                <a:chOff x="8110115" y="5046664"/>
                <a:chExt cx="199247" cy="675712"/>
              </a:xfrm>
            </p:grpSpPr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59125C9B-E347-F936-0782-EBDC53967B32}"/>
                    </a:ext>
                  </a:extLst>
                </p:cNvPr>
                <p:cNvCxnSpPr/>
                <p:nvPr/>
              </p:nvCxnSpPr>
              <p:spPr>
                <a:xfrm rot="10800000" flipV="1">
                  <a:off x="8218225" y="5434376"/>
                  <a:ext cx="0" cy="28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4" name="Equals 283">
                  <a:extLst>
                    <a:ext uri="{FF2B5EF4-FFF2-40B4-BE49-F238E27FC236}">
                      <a16:creationId xmlns:a16="http://schemas.microsoft.com/office/drawing/2014/main" id="{826273A0-003A-B04D-2FCD-880246815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110115" y="5344608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92973226-C7A9-DE49-AE81-323E56726B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16582" y="5046664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66670B66-60EE-3893-1613-92F502F23C30}"/>
                  </a:ext>
                </a:extLst>
              </p:cNvPr>
              <p:cNvGrpSpPr/>
              <p:nvPr/>
            </p:nvGrpSpPr>
            <p:grpSpPr>
              <a:xfrm>
                <a:off x="8299461" y="5042047"/>
                <a:ext cx="199247" cy="822626"/>
                <a:chOff x="8299461" y="5042047"/>
                <a:chExt cx="199247" cy="822626"/>
              </a:xfrm>
            </p:grpSpPr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A7CF7CF8-5033-2CF9-B2A5-4E2B94E8774C}"/>
                    </a:ext>
                  </a:extLst>
                </p:cNvPr>
                <p:cNvCxnSpPr/>
                <p:nvPr/>
              </p:nvCxnSpPr>
              <p:spPr>
                <a:xfrm rot="10800000" flipV="1">
                  <a:off x="8417383" y="5432673"/>
                  <a:ext cx="0" cy="432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1" name="Equals 280">
                  <a:extLst>
                    <a:ext uri="{FF2B5EF4-FFF2-40B4-BE49-F238E27FC236}">
                      <a16:creationId xmlns:a16="http://schemas.microsoft.com/office/drawing/2014/main" id="{7A7C7748-1EAF-D841-AC2E-92A205ECE3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99461" y="5349227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4C0D3523-F2ED-26BA-B793-941B23E58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15162" y="5042047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3E3F237F-ABF4-30E0-9F66-27CFFBB13432}"/>
                  </a:ext>
                </a:extLst>
              </p:cNvPr>
              <p:cNvGrpSpPr/>
              <p:nvPr/>
            </p:nvGrpSpPr>
            <p:grpSpPr>
              <a:xfrm>
                <a:off x="8516513" y="5046666"/>
                <a:ext cx="199247" cy="971274"/>
                <a:chOff x="8516513" y="5046666"/>
                <a:chExt cx="199247" cy="971274"/>
              </a:xfrm>
            </p:grpSpPr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61B1D0A-E61A-79E7-CD38-B114FAB7D9D8}"/>
                    </a:ext>
                  </a:extLst>
                </p:cNvPr>
                <p:cNvCxnSpPr/>
                <p:nvPr/>
              </p:nvCxnSpPr>
              <p:spPr>
                <a:xfrm rot="10800000" flipV="1">
                  <a:off x="8615964" y="5441940"/>
                  <a:ext cx="0" cy="57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8" name="Equals 277">
                  <a:extLst>
                    <a:ext uri="{FF2B5EF4-FFF2-40B4-BE49-F238E27FC236}">
                      <a16:creationId xmlns:a16="http://schemas.microsoft.com/office/drawing/2014/main" id="{97AB9A1D-9CD2-B795-89C3-B559B00F47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16513" y="5344609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9" name="Straight Connector 278">
                  <a:extLst>
                    <a:ext uri="{FF2B5EF4-FFF2-40B4-BE49-F238E27FC236}">
                      <a16:creationId xmlns:a16="http://schemas.microsoft.com/office/drawing/2014/main" id="{AE165F6C-3D5B-D951-46AC-738333709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13742" y="5046666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9C8038EA-BF71-A747-E4D7-165E1A14FAE9}"/>
                  </a:ext>
                </a:extLst>
              </p:cNvPr>
              <p:cNvGrpSpPr/>
              <p:nvPr/>
            </p:nvGrpSpPr>
            <p:grpSpPr>
              <a:xfrm>
                <a:off x="10525427" y="5069760"/>
                <a:ext cx="199247" cy="633566"/>
                <a:chOff x="10525427" y="5069760"/>
                <a:chExt cx="199247" cy="633566"/>
              </a:xfrm>
            </p:grpSpPr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8937B4D8-09B2-706C-8525-299FB7EB01FD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0627472" y="5487326"/>
                  <a:ext cx="0" cy="21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5" name="Equals 274">
                  <a:extLst>
                    <a:ext uri="{FF2B5EF4-FFF2-40B4-BE49-F238E27FC236}">
                      <a16:creationId xmlns:a16="http://schemas.microsoft.com/office/drawing/2014/main" id="{798B8C0E-A69E-F647-E556-47F765F141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525427" y="5386173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5FFEE6E5-CF6A-7B52-1AA7-D3ABD72C10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31890" y="5069760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28ECB4CA-AAA9-36EC-124C-C4B6FB399962}"/>
                  </a:ext>
                </a:extLst>
              </p:cNvPr>
              <p:cNvGrpSpPr/>
              <p:nvPr/>
            </p:nvGrpSpPr>
            <p:grpSpPr>
              <a:xfrm>
                <a:off x="10714773" y="5092851"/>
                <a:ext cx="199247" cy="791450"/>
                <a:chOff x="10714773" y="5092851"/>
                <a:chExt cx="199247" cy="791450"/>
              </a:xfrm>
            </p:grpSpPr>
            <p:cxnSp>
              <p:nvCxnSpPr>
                <p:cNvPr id="271" name="Straight Connector 270">
                  <a:extLst>
                    <a:ext uri="{FF2B5EF4-FFF2-40B4-BE49-F238E27FC236}">
                      <a16:creationId xmlns:a16="http://schemas.microsoft.com/office/drawing/2014/main" id="{61B9FC48-4131-22A3-CDAD-E1E722F7FBE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0816817" y="5488301"/>
                  <a:ext cx="0" cy="39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2" name="Equals 271">
                  <a:extLst>
                    <a:ext uri="{FF2B5EF4-FFF2-40B4-BE49-F238E27FC236}">
                      <a16:creationId xmlns:a16="http://schemas.microsoft.com/office/drawing/2014/main" id="{268BC23B-07A2-5E03-2960-C978826335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714773" y="5390792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6AC886A0-5D1D-A258-DC24-72FE3F22F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11998" y="5092851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6B00CCF3-4D0B-DC2C-0A8A-98DCB26CEA95}"/>
                  </a:ext>
                </a:extLst>
              </p:cNvPr>
              <p:cNvGrpSpPr/>
              <p:nvPr/>
            </p:nvGrpSpPr>
            <p:grpSpPr>
              <a:xfrm>
                <a:off x="10931825" y="5078997"/>
                <a:ext cx="199247" cy="948179"/>
                <a:chOff x="10931825" y="5078997"/>
                <a:chExt cx="199247" cy="948179"/>
              </a:xfrm>
            </p:grpSpPr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569D48D9-F535-1CAA-396D-EDF824F02AD7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1033870" y="5487176"/>
                  <a:ext cx="0" cy="54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9" name="Equals 268">
                  <a:extLst>
                    <a:ext uri="{FF2B5EF4-FFF2-40B4-BE49-F238E27FC236}">
                      <a16:creationId xmlns:a16="http://schemas.microsoft.com/office/drawing/2014/main" id="{59D48DDB-B55C-8004-B5C9-55FEF6BAD3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931825" y="5386174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0" name="Straight Connector 269">
                  <a:extLst>
                    <a:ext uri="{FF2B5EF4-FFF2-40B4-BE49-F238E27FC236}">
                      <a16:creationId xmlns:a16="http://schemas.microsoft.com/office/drawing/2014/main" id="{C85901A4-40F8-1FCB-CEFB-0FEB85FD76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38288" y="5078997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C5C18631-CA39-8BEA-F815-9209D87E508D}"/>
                </a:ext>
              </a:extLst>
            </p:cNvPr>
            <p:cNvSpPr/>
            <p:nvPr/>
          </p:nvSpPr>
          <p:spPr>
            <a:xfrm>
              <a:off x="8889309" y="3795708"/>
              <a:ext cx="1312181" cy="92735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E2FA4BCF-E256-2EDD-D3C3-140DDD417BD0}"/>
                </a:ext>
              </a:extLst>
            </p:cNvPr>
            <p:cNvGrpSpPr/>
            <p:nvPr/>
          </p:nvGrpSpPr>
          <p:grpSpPr>
            <a:xfrm>
              <a:off x="9435256" y="4719057"/>
              <a:ext cx="876444" cy="432992"/>
              <a:chOff x="10243247" y="4473858"/>
              <a:chExt cx="1283202" cy="633943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C43D7B4-51B1-A77C-F56B-D08D2E876B94}"/>
                  </a:ext>
                </a:extLst>
              </p:cNvPr>
              <p:cNvSpPr/>
              <p:nvPr/>
            </p:nvSpPr>
            <p:spPr>
              <a:xfrm>
                <a:off x="10243247" y="4729110"/>
                <a:ext cx="1283202" cy="37869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E8EA24C9-00CE-B0A2-F533-B2FC5CA04CFA}"/>
                  </a:ext>
                </a:extLst>
              </p:cNvPr>
              <p:cNvCxnSpPr/>
              <p:nvPr/>
            </p:nvCxnSpPr>
            <p:spPr>
              <a:xfrm>
                <a:off x="10432763" y="447972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4544E436-FD7E-388B-946A-EF0E385F4F9D}"/>
                  </a:ext>
                </a:extLst>
              </p:cNvPr>
              <p:cNvCxnSpPr/>
              <p:nvPr/>
            </p:nvCxnSpPr>
            <p:spPr>
              <a:xfrm>
                <a:off x="10561715" y="447972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864756A6-D10C-10D2-15CD-D2A9E013103D}"/>
                  </a:ext>
                </a:extLst>
              </p:cNvPr>
              <p:cNvCxnSpPr/>
              <p:nvPr/>
            </p:nvCxnSpPr>
            <p:spPr>
              <a:xfrm>
                <a:off x="10696529" y="447385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A5807F5-78F4-C22D-6C62-BB46385654F7}"/>
                  </a:ext>
                </a:extLst>
              </p:cNvPr>
              <p:cNvCxnSpPr/>
              <p:nvPr/>
            </p:nvCxnSpPr>
            <p:spPr>
              <a:xfrm>
                <a:off x="10825481" y="447971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F55B62DF-7017-E077-C0AC-44AF3D1F43B5}"/>
                  </a:ext>
                </a:extLst>
              </p:cNvPr>
              <p:cNvCxnSpPr/>
              <p:nvPr/>
            </p:nvCxnSpPr>
            <p:spPr>
              <a:xfrm>
                <a:off x="10954434" y="448556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AB4BA319-5FDE-F6D4-FB28-5168B3B881BC}"/>
                  </a:ext>
                </a:extLst>
              </p:cNvPr>
              <p:cNvCxnSpPr/>
              <p:nvPr/>
            </p:nvCxnSpPr>
            <p:spPr>
              <a:xfrm>
                <a:off x="11089248" y="447970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9BB86FE9-8725-70BD-A92A-8725E6D4B34B}"/>
                  </a:ext>
                </a:extLst>
              </p:cNvPr>
              <p:cNvCxnSpPr/>
              <p:nvPr/>
            </p:nvCxnSpPr>
            <p:spPr>
              <a:xfrm>
                <a:off x="11212341" y="447970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2092DA89-3F4F-2EC9-4380-88A83C8279BB}"/>
                  </a:ext>
                </a:extLst>
              </p:cNvPr>
              <p:cNvCxnSpPr/>
              <p:nvPr/>
            </p:nvCxnSpPr>
            <p:spPr>
              <a:xfrm>
                <a:off x="11347155" y="447969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E85D5996-2134-E7EE-0D17-26F3F1406E1F}"/>
                </a:ext>
              </a:extLst>
            </p:cNvPr>
            <p:cNvSpPr/>
            <p:nvPr/>
          </p:nvSpPr>
          <p:spPr>
            <a:xfrm>
              <a:off x="7251699" y="3780388"/>
              <a:ext cx="1312181" cy="92735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968A2512-1A2A-3A31-924B-3628CB558C16}"/>
                </a:ext>
              </a:extLst>
            </p:cNvPr>
            <p:cNvGrpSpPr/>
            <p:nvPr/>
          </p:nvGrpSpPr>
          <p:grpSpPr>
            <a:xfrm>
              <a:off x="7791163" y="4703737"/>
              <a:ext cx="876436" cy="432992"/>
              <a:chOff x="7836121" y="4451428"/>
              <a:chExt cx="1283189" cy="633943"/>
            </a:xfrm>
          </p:grpSpPr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37C7FF34-7338-D6E1-1025-46E092E9B375}"/>
                  </a:ext>
                </a:extLst>
              </p:cNvPr>
              <p:cNvSpPr/>
              <p:nvPr/>
            </p:nvSpPr>
            <p:spPr>
              <a:xfrm>
                <a:off x="7836121" y="4706680"/>
                <a:ext cx="1283189" cy="37869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7D1E8637-24BA-9074-4D97-F6593329F25B}"/>
                  </a:ext>
                </a:extLst>
              </p:cNvPr>
              <p:cNvCxnSpPr/>
              <p:nvPr/>
            </p:nvCxnSpPr>
            <p:spPr>
              <a:xfrm>
                <a:off x="8035138" y="445729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B71BA3AE-0E10-A521-7AC8-BDF84D6D14A6}"/>
                  </a:ext>
                </a:extLst>
              </p:cNvPr>
              <p:cNvCxnSpPr/>
              <p:nvPr/>
            </p:nvCxnSpPr>
            <p:spPr>
              <a:xfrm>
                <a:off x="8164090" y="445729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7898950B-7575-ACC3-74B4-890132A964D3}"/>
                  </a:ext>
                </a:extLst>
              </p:cNvPr>
              <p:cNvCxnSpPr/>
              <p:nvPr/>
            </p:nvCxnSpPr>
            <p:spPr>
              <a:xfrm>
                <a:off x="8298904" y="445142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82FB59B2-7B88-05A8-94F9-C873A1AA49CA}"/>
                  </a:ext>
                </a:extLst>
              </p:cNvPr>
              <p:cNvCxnSpPr/>
              <p:nvPr/>
            </p:nvCxnSpPr>
            <p:spPr>
              <a:xfrm>
                <a:off x="8427856" y="445728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E4CFAEB1-B5D7-0ACA-E276-4B96DEDF431A}"/>
                  </a:ext>
                </a:extLst>
              </p:cNvPr>
              <p:cNvCxnSpPr/>
              <p:nvPr/>
            </p:nvCxnSpPr>
            <p:spPr>
              <a:xfrm>
                <a:off x="8556809" y="446313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19B73CD3-9F74-270C-A511-CBEC63F9BEFF}"/>
                  </a:ext>
                </a:extLst>
              </p:cNvPr>
              <p:cNvCxnSpPr/>
              <p:nvPr/>
            </p:nvCxnSpPr>
            <p:spPr>
              <a:xfrm>
                <a:off x="8691623" y="445727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67A8053D-D1A9-DF1E-B3C1-DAB9A9668006}"/>
                  </a:ext>
                </a:extLst>
              </p:cNvPr>
              <p:cNvCxnSpPr/>
              <p:nvPr/>
            </p:nvCxnSpPr>
            <p:spPr>
              <a:xfrm>
                <a:off x="8814716" y="445727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AB06F737-036C-3AF5-45F3-64EC9AA09832}"/>
                  </a:ext>
                </a:extLst>
              </p:cNvPr>
              <p:cNvCxnSpPr/>
              <p:nvPr/>
            </p:nvCxnSpPr>
            <p:spPr>
              <a:xfrm>
                <a:off x="8949530" y="445726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69DEB32-82DC-DBBF-F6B3-1CACE37E4804}"/>
                </a:ext>
              </a:extLst>
            </p:cNvPr>
            <p:cNvSpPr/>
            <p:nvPr/>
          </p:nvSpPr>
          <p:spPr>
            <a:xfrm>
              <a:off x="5602491" y="3787072"/>
              <a:ext cx="1312181" cy="92735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7CF69B83-1786-C525-E68D-EF0C5F5226AE}"/>
                </a:ext>
              </a:extLst>
            </p:cNvPr>
            <p:cNvGrpSpPr/>
            <p:nvPr/>
          </p:nvGrpSpPr>
          <p:grpSpPr>
            <a:xfrm>
              <a:off x="6133316" y="4710421"/>
              <a:ext cx="876430" cy="432992"/>
              <a:chOff x="5408862" y="4461214"/>
              <a:chExt cx="1283181" cy="633943"/>
            </a:xfrm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1C40B22-01A0-0D15-2D70-20ECFA92B730}"/>
                  </a:ext>
                </a:extLst>
              </p:cNvPr>
              <p:cNvSpPr/>
              <p:nvPr/>
            </p:nvSpPr>
            <p:spPr>
              <a:xfrm>
                <a:off x="5408862" y="4716466"/>
                <a:ext cx="1283181" cy="37869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2389412B-FB3A-6C66-7BEC-15DD8DCB3F8B}"/>
                  </a:ext>
                </a:extLst>
              </p:cNvPr>
              <p:cNvCxnSpPr/>
              <p:nvPr/>
            </p:nvCxnSpPr>
            <p:spPr>
              <a:xfrm>
                <a:off x="5620533" y="4467084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07381730-5563-E1E4-89F7-1CBF150F268B}"/>
                  </a:ext>
                </a:extLst>
              </p:cNvPr>
              <p:cNvCxnSpPr/>
              <p:nvPr/>
            </p:nvCxnSpPr>
            <p:spPr>
              <a:xfrm>
                <a:off x="5749485" y="446707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BF7E1A25-22D5-D18B-0028-DF407DC65628}"/>
                  </a:ext>
                </a:extLst>
              </p:cNvPr>
              <p:cNvCxnSpPr/>
              <p:nvPr/>
            </p:nvCxnSpPr>
            <p:spPr>
              <a:xfrm>
                <a:off x="5884299" y="4461214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DE39BDCE-E2BA-C0FD-7648-B830D7E8AE1A}"/>
                  </a:ext>
                </a:extLst>
              </p:cNvPr>
              <p:cNvCxnSpPr/>
              <p:nvPr/>
            </p:nvCxnSpPr>
            <p:spPr>
              <a:xfrm>
                <a:off x="6013251" y="446706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FDE0CE61-038C-FD42-7374-D5E38BAB40C2}"/>
                  </a:ext>
                </a:extLst>
              </p:cNvPr>
              <p:cNvCxnSpPr/>
              <p:nvPr/>
            </p:nvCxnSpPr>
            <p:spPr>
              <a:xfrm>
                <a:off x="6142204" y="4472924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0994EFEC-D944-C496-CBEB-E557481B38FB}"/>
                  </a:ext>
                </a:extLst>
              </p:cNvPr>
              <p:cNvCxnSpPr/>
              <p:nvPr/>
            </p:nvCxnSpPr>
            <p:spPr>
              <a:xfrm>
                <a:off x="6277018" y="446705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41DAC0E2-341D-1A9D-5B3C-45B205B121FD}"/>
                  </a:ext>
                </a:extLst>
              </p:cNvPr>
              <p:cNvCxnSpPr/>
              <p:nvPr/>
            </p:nvCxnSpPr>
            <p:spPr>
              <a:xfrm>
                <a:off x="6400111" y="4467056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A6372955-6F8A-3E10-7A70-D63E2E545AD4}"/>
                  </a:ext>
                </a:extLst>
              </p:cNvPr>
              <p:cNvCxnSpPr/>
              <p:nvPr/>
            </p:nvCxnSpPr>
            <p:spPr>
              <a:xfrm>
                <a:off x="6534925" y="446704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E6B26C9-1A4E-7420-BAC4-907A788F0CAC}"/>
                </a:ext>
              </a:extLst>
            </p:cNvPr>
            <p:cNvSpPr/>
            <p:nvPr/>
          </p:nvSpPr>
          <p:spPr>
            <a:xfrm>
              <a:off x="3865018" y="3766917"/>
              <a:ext cx="1312181" cy="92735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A9E980F6-79C3-1371-9660-938EBC9B53D7}"/>
                </a:ext>
              </a:extLst>
            </p:cNvPr>
            <p:cNvGrpSpPr/>
            <p:nvPr/>
          </p:nvGrpSpPr>
          <p:grpSpPr>
            <a:xfrm>
              <a:off x="4437519" y="4690264"/>
              <a:ext cx="836755" cy="432993"/>
              <a:chOff x="2926045" y="4431705"/>
              <a:chExt cx="1225093" cy="633945"/>
            </a:xfrm>
          </p:grpSpPr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D59E2950-336F-02E8-3ABC-42C136A73CC9}"/>
                  </a:ext>
                </a:extLst>
              </p:cNvPr>
              <p:cNvSpPr/>
              <p:nvPr/>
            </p:nvSpPr>
            <p:spPr>
              <a:xfrm>
                <a:off x="2926045" y="4686957"/>
                <a:ext cx="1225093" cy="378693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DB46AFA9-BC84-F10D-38F0-7B02BF9E9369}"/>
                  </a:ext>
                </a:extLst>
              </p:cNvPr>
              <p:cNvCxnSpPr/>
              <p:nvPr/>
            </p:nvCxnSpPr>
            <p:spPr>
              <a:xfrm>
                <a:off x="3076700" y="4437575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96FC8BDA-E9DE-F688-AA32-F662E14A22ED}"/>
                  </a:ext>
                </a:extLst>
              </p:cNvPr>
              <p:cNvCxnSpPr/>
              <p:nvPr/>
            </p:nvCxnSpPr>
            <p:spPr>
              <a:xfrm>
                <a:off x="3205652" y="443756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402966C8-16F0-8949-C76A-A93A03495DAD}"/>
                  </a:ext>
                </a:extLst>
              </p:cNvPr>
              <p:cNvCxnSpPr/>
              <p:nvPr/>
            </p:nvCxnSpPr>
            <p:spPr>
              <a:xfrm>
                <a:off x="3340466" y="4431705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715781EC-0E83-A79B-30CA-6BA90E503AC9}"/>
                  </a:ext>
                </a:extLst>
              </p:cNvPr>
              <p:cNvCxnSpPr/>
              <p:nvPr/>
            </p:nvCxnSpPr>
            <p:spPr>
              <a:xfrm>
                <a:off x="3469418" y="443756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97361E7E-9772-6BEB-D734-058AF6D9F303}"/>
                  </a:ext>
                </a:extLst>
              </p:cNvPr>
              <p:cNvCxnSpPr/>
              <p:nvPr/>
            </p:nvCxnSpPr>
            <p:spPr>
              <a:xfrm>
                <a:off x="3598371" y="4443415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A25AA403-111B-D380-490C-67DEE4575C08}"/>
                  </a:ext>
                </a:extLst>
              </p:cNvPr>
              <p:cNvCxnSpPr/>
              <p:nvPr/>
            </p:nvCxnSpPr>
            <p:spPr>
              <a:xfrm>
                <a:off x="3733185" y="443754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04CC92A9-1829-02BB-CE64-14CF1A4CB2C7}"/>
                  </a:ext>
                </a:extLst>
              </p:cNvPr>
              <p:cNvCxnSpPr/>
              <p:nvPr/>
            </p:nvCxnSpPr>
            <p:spPr>
              <a:xfrm>
                <a:off x="3856278" y="4437547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861E51A5-E81E-DDC0-8DBC-1CF65D845804}"/>
                  </a:ext>
                </a:extLst>
              </p:cNvPr>
              <p:cNvCxnSpPr/>
              <p:nvPr/>
            </p:nvCxnSpPr>
            <p:spPr>
              <a:xfrm>
                <a:off x="3991092" y="443754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B08F269-B46D-3CF3-A85C-C8AB37AE9742}"/>
              </a:ext>
            </a:extLst>
          </p:cNvPr>
          <p:cNvGrpSpPr/>
          <p:nvPr/>
        </p:nvGrpSpPr>
        <p:grpSpPr>
          <a:xfrm>
            <a:off x="7424968" y="4757779"/>
            <a:ext cx="4536228" cy="1379402"/>
            <a:chOff x="3700472" y="3766917"/>
            <a:chExt cx="6641494" cy="201958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524F99-A573-F60B-A9B3-DCFB5FB8CE53}"/>
                </a:ext>
              </a:extLst>
            </p:cNvPr>
            <p:cNvGrpSpPr/>
            <p:nvPr/>
          </p:nvGrpSpPr>
          <p:grpSpPr>
            <a:xfrm>
              <a:off x="3700472" y="5107138"/>
              <a:ext cx="6641494" cy="679362"/>
              <a:chOff x="1846946" y="5042047"/>
              <a:chExt cx="9723810" cy="99465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055EF8A-CBCE-B86D-42C8-460DE6AAA877}"/>
                  </a:ext>
                </a:extLst>
              </p:cNvPr>
              <p:cNvCxnSpPr/>
              <p:nvPr/>
            </p:nvCxnSpPr>
            <p:spPr>
              <a:xfrm>
                <a:off x="1846946" y="5719089"/>
                <a:ext cx="972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3D19DB3-D98A-6C5C-2E48-5478780DF9C0}"/>
                  </a:ext>
                </a:extLst>
              </p:cNvPr>
              <p:cNvCxnSpPr/>
              <p:nvPr/>
            </p:nvCxnSpPr>
            <p:spPr>
              <a:xfrm>
                <a:off x="1850756" y="5871489"/>
                <a:ext cx="972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FA29DDF-EE18-0105-7F38-ABC1C49227D5}"/>
                  </a:ext>
                </a:extLst>
              </p:cNvPr>
              <p:cNvCxnSpPr/>
              <p:nvPr/>
            </p:nvCxnSpPr>
            <p:spPr>
              <a:xfrm>
                <a:off x="1850756" y="6023889"/>
                <a:ext cx="972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F3A5436-83DF-C9D5-F42D-CF509A343C13}"/>
                  </a:ext>
                </a:extLst>
              </p:cNvPr>
              <p:cNvGrpSpPr/>
              <p:nvPr/>
            </p:nvGrpSpPr>
            <p:grpSpPr>
              <a:xfrm>
                <a:off x="3166262" y="5055894"/>
                <a:ext cx="199247" cy="637907"/>
                <a:chOff x="3166262" y="5055894"/>
                <a:chExt cx="199247" cy="637907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A8DB065-A698-A5A0-8C9E-6F5B7F988256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265225" y="5441801"/>
                  <a:ext cx="0" cy="252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Equals 98">
                  <a:extLst>
                    <a:ext uri="{FF2B5EF4-FFF2-40B4-BE49-F238E27FC236}">
                      <a16:creationId xmlns:a16="http://schemas.microsoft.com/office/drawing/2014/main" id="{A99674EC-1A4C-D3D7-2019-ECBD9977FA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66262" y="5354249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C2D713B2-DD99-E793-E551-D691E2C04E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65888" y="5055894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39CDD2-7C4D-613F-AFB1-F2B7D5150212}"/>
                  </a:ext>
                </a:extLst>
              </p:cNvPr>
              <p:cNvGrpSpPr/>
              <p:nvPr/>
            </p:nvGrpSpPr>
            <p:grpSpPr>
              <a:xfrm>
                <a:off x="3355608" y="5051275"/>
                <a:ext cx="199247" cy="804451"/>
                <a:chOff x="3355608" y="5051275"/>
                <a:chExt cx="199247" cy="804451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BE371671-4AF3-AB37-765D-2624D33ADB16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454569" y="5459726"/>
                  <a:ext cx="0" cy="39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Equals 95">
                  <a:extLst>
                    <a:ext uri="{FF2B5EF4-FFF2-40B4-BE49-F238E27FC236}">
                      <a16:creationId xmlns:a16="http://schemas.microsoft.com/office/drawing/2014/main" id="{262CB9E7-7795-A2DD-C965-DDC7295F89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55608" y="5358868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943291E5-A7E8-7066-F40A-06B4530A70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55232" y="5051275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FA95949-C2F5-20E9-B379-84A55B9F2871}"/>
                  </a:ext>
                </a:extLst>
              </p:cNvPr>
              <p:cNvGrpSpPr/>
              <p:nvPr/>
            </p:nvGrpSpPr>
            <p:grpSpPr>
              <a:xfrm>
                <a:off x="3572660" y="5055894"/>
                <a:ext cx="199247" cy="952232"/>
                <a:chOff x="3572660" y="5055894"/>
                <a:chExt cx="199247" cy="952232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C70BE4B6-4793-09AC-0698-6B376A90AD3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680570" y="5432126"/>
                  <a:ext cx="0" cy="57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Equals 92">
                  <a:extLst>
                    <a:ext uri="{FF2B5EF4-FFF2-40B4-BE49-F238E27FC236}">
                      <a16:creationId xmlns:a16="http://schemas.microsoft.com/office/drawing/2014/main" id="{3E1BA09A-2FCB-719D-5865-7A7FC8F2E5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72660" y="5354250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86F0010D-B95E-4DCC-4985-B110499B2F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81522" y="5055894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BA5A8D4-CA3F-F8EE-4D34-CF5294F06408}"/>
                  </a:ext>
                </a:extLst>
              </p:cNvPr>
              <p:cNvGrpSpPr/>
              <p:nvPr/>
            </p:nvGrpSpPr>
            <p:grpSpPr>
              <a:xfrm>
                <a:off x="5664701" y="5088221"/>
                <a:ext cx="199247" cy="624630"/>
                <a:chOff x="5664701" y="5088221"/>
                <a:chExt cx="199247" cy="624630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E02F5FDB-D860-5BB1-6B1E-33F9F3CB56CA}"/>
                    </a:ext>
                  </a:extLst>
                </p:cNvPr>
                <p:cNvCxnSpPr/>
                <p:nvPr/>
              </p:nvCxnSpPr>
              <p:spPr>
                <a:xfrm rot="10800000" flipV="1">
                  <a:off x="5770300" y="5496851"/>
                  <a:ext cx="0" cy="21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Equals 89">
                  <a:extLst>
                    <a:ext uri="{FF2B5EF4-FFF2-40B4-BE49-F238E27FC236}">
                      <a16:creationId xmlns:a16="http://schemas.microsoft.com/office/drawing/2014/main" id="{EAEC1A5E-A497-649B-F113-50C192832D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64701" y="5395812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83DF9CA4-85A7-93F2-61E3-DF69328987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3562" y="5088221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337F24B6-EECF-A84D-2BBD-5C49DA420698}"/>
                  </a:ext>
                </a:extLst>
              </p:cNvPr>
              <p:cNvGrpSpPr/>
              <p:nvPr/>
            </p:nvGrpSpPr>
            <p:grpSpPr>
              <a:xfrm>
                <a:off x="5854047" y="5102077"/>
                <a:ext cx="199247" cy="753649"/>
                <a:chOff x="5854047" y="5102077"/>
                <a:chExt cx="199247" cy="753649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29EACD39-30DD-B5A0-6ED0-71509BEEC5DC}"/>
                    </a:ext>
                  </a:extLst>
                </p:cNvPr>
                <p:cNvCxnSpPr/>
                <p:nvPr/>
              </p:nvCxnSpPr>
              <p:spPr>
                <a:xfrm rot="10800000" flipV="1">
                  <a:off x="5959644" y="5495726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Equals 86">
                  <a:extLst>
                    <a:ext uri="{FF2B5EF4-FFF2-40B4-BE49-F238E27FC236}">
                      <a16:creationId xmlns:a16="http://schemas.microsoft.com/office/drawing/2014/main" id="{41B788EB-DFAF-438F-F93B-7B26DF4349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54047" y="5400431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0ECF1B23-E2F5-F6D8-7EE1-170926D580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53670" y="5102077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D39FB0C-3305-9B8B-FBC1-6CFA075B5C58}"/>
                  </a:ext>
                </a:extLst>
              </p:cNvPr>
              <p:cNvGrpSpPr/>
              <p:nvPr/>
            </p:nvGrpSpPr>
            <p:grpSpPr>
              <a:xfrm>
                <a:off x="6071099" y="5088225"/>
                <a:ext cx="199247" cy="948476"/>
                <a:chOff x="6071099" y="5088225"/>
                <a:chExt cx="199247" cy="948476"/>
              </a:xfrm>
            </p:grpSpPr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25568319-2632-42D9-E2F3-6B73F0837ED0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167750" y="5496701"/>
                  <a:ext cx="0" cy="54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Equals 83">
                  <a:extLst>
                    <a:ext uri="{FF2B5EF4-FFF2-40B4-BE49-F238E27FC236}">
                      <a16:creationId xmlns:a16="http://schemas.microsoft.com/office/drawing/2014/main" id="{29D5CE4C-4647-21C6-75F3-4057A1CEA5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071099" y="5395813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DA0D8F4F-D59E-8E54-1C74-074AF2DDA8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70722" y="5088225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DA2B206F-D5A1-7C25-460C-22D7C9083F96}"/>
                  </a:ext>
                </a:extLst>
              </p:cNvPr>
              <p:cNvGrpSpPr/>
              <p:nvPr/>
            </p:nvGrpSpPr>
            <p:grpSpPr>
              <a:xfrm>
                <a:off x="8110115" y="5046664"/>
                <a:ext cx="199247" cy="675712"/>
                <a:chOff x="8110115" y="5046664"/>
                <a:chExt cx="199247" cy="675712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8EAB30F4-11FF-B7EB-B8FB-F0A30A8BD524}"/>
                    </a:ext>
                  </a:extLst>
                </p:cNvPr>
                <p:cNvCxnSpPr/>
                <p:nvPr/>
              </p:nvCxnSpPr>
              <p:spPr>
                <a:xfrm rot="10800000" flipV="1">
                  <a:off x="8218225" y="5434376"/>
                  <a:ext cx="0" cy="28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Equals 80">
                  <a:extLst>
                    <a:ext uri="{FF2B5EF4-FFF2-40B4-BE49-F238E27FC236}">
                      <a16:creationId xmlns:a16="http://schemas.microsoft.com/office/drawing/2014/main" id="{B23CDC32-D256-955F-8635-B8E7A2027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110115" y="5344608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4DB4A4C5-17C1-811D-011C-038E9B723D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16582" y="5046664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917E199-C445-8AEA-00C2-CD3A32335CE5}"/>
                  </a:ext>
                </a:extLst>
              </p:cNvPr>
              <p:cNvGrpSpPr/>
              <p:nvPr/>
            </p:nvGrpSpPr>
            <p:grpSpPr>
              <a:xfrm>
                <a:off x="8299461" y="5042047"/>
                <a:ext cx="199247" cy="822626"/>
                <a:chOff x="8299461" y="5042047"/>
                <a:chExt cx="199247" cy="822626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63D62924-879E-D51E-4460-A0BCC839E527}"/>
                    </a:ext>
                  </a:extLst>
                </p:cNvPr>
                <p:cNvCxnSpPr/>
                <p:nvPr/>
              </p:nvCxnSpPr>
              <p:spPr>
                <a:xfrm rot="10800000" flipV="1">
                  <a:off x="8417383" y="5432673"/>
                  <a:ext cx="0" cy="432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Equals 77">
                  <a:extLst>
                    <a:ext uri="{FF2B5EF4-FFF2-40B4-BE49-F238E27FC236}">
                      <a16:creationId xmlns:a16="http://schemas.microsoft.com/office/drawing/2014/main" id="{B4BDED38-CB9E-C698-4469-ED1793C950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99461" y="5349227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C58CE17A-1248-EF04-3F9B-9370FE08C7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15162" y="5042047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0D6F459-1A93-D531-E64E-EB4D9A7A4B35}"/>
                  </a:ext>
                </a:extLst>
              </p:cNvPr>
              <p:cNvGrpSpPr/>
              <p:nvPr/>
            </p:nvGrpSpPr>
            <p:grpSpPr>
              <a:xfrm>
                <a:off x="8516513" y="5046666"/>
                <a:ext cx="199247" cy="971274"/>
                <a:chOff x="8516513" y="5046666"/>
                <a:chExt cx="199247" cy="97127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0BDDDC61-96C8-062D-2677-9549B38CE1C8}"/>
                    </a:ext>
                  </a:extLst>
                </p:cNvPr>
                <p:cNvCxnSpPr/>
                <p:nvPr/>
              </p:nvCxnSpPr>
              <p:spPr>
                <a:xfrm rot="10800000" flipV="1">
                  <a:off x="8615964" y="5441940"/>
                  <a:ext cx="0" cy="57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Equals 74">
                  <a:extLst>
                    <a:ext uri="{FF2B5EF4-FFF2-40B4-BE49-F238E27FC236}">
                      <a16:creationId xmlns:a16="http://schemas.microsoft.com/office/drawing/2014/main" id="{03A3D911-C615-9BE2-3AB8-BA0F7BD28E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16513" y="5344609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F0899DE0-39A8-8F8C-5BB9-33F351773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13742" y="5046666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34D61639-EE13-D5A0-1352-C78F07D2E217}"/>
                  </a:ext>
                </a:extLst>
              </p:cNvPr>
              <p:cNvGrpSpPr/>
              <p:nvPr/>
            </p:nvGrpSpPr>
            <p:grpSpPr>
              <a:xfrm>
                <a:off x="10525427" y="5069760"/>
                <a:ext cx="199247" cy="633566"/>
                <a:chOff x="10525427" y="5069760"/>
                <a:chExt cx="199247" cy="633566"/>
              </a:xfrm>
            </p:grpSpPr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D9229A6-69EA-13E2-01D9-4DBF07AC9381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0627472" y="5487326"/>
                  <a:ext cx="0" cy="21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Equals 71">
                  <a:extLst>
                    <a:ext uri="{FF2B5EF4-FFF2-40B4-BE49-F238E27FC236}">
                      <a16:creationId xmlns:a16="http://schemas.microsoft.com/office/drawing/2014/main" id="{4959039B-AB7A-A9FC-B9C6-6D5BBD8372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525427" y="5386173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5F0D9AF3-9689-2A69-2C40-C91D8FF51D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31890" y="5069760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791BE1-49E1-F8F5-6B69-F6631E79D5BF}"/>
                  </a:ext>
                </a:extLst>
              </p:cNvPr>
              <p:cNvGrpSpPr/>
              <p:nvPr/>
            </p:nvGrpSpPr>
            <p:grpSpPr>
              <a:xfrm>
                <a:off x="10714773" y="5092851"/>
                <a:ext cx="199247" cy="791450"/>
                <a:chOff x="10714773" y="5092851"/>
                <a:chExt cx="199247" cy="791450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EEF5B1BA-407D-95F8-D78D-D4A73ADF1C7A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0816817" y="5488301"/>
                  <a:ext cx="0" cy="39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Equals 68">
                  <a:extLst>
                    <a:ext uri="{FF2B5EF4-FFF2-40B4-BE49-F238E27FC236}">
                      <a16:creationId xmlns:a16="http://schemas.microsoft.com/office/drawing/2014/main" id="{850042EA-B93F-F1B7-41C9-8FC222F7C0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714773" y="5390792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46FE59AA-7C05-145F-778C-03E22337A9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11998" y="5092851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7B2B70C-8AFD-427B-0F8B-AA4AC99A761F}"/>
                  </a:ext>
                </a:extLst>
              </p:cNvPr>
              <p:cNvGrpSpPr/>
              <p:nvPr/>
            </p:nvGrpSpPr>
            <p:grpSpPr>
              <a:xfrm>
                <a:off x="10931825" y="5078997"/>
                <a:ext cx="199247" cy="948179"/>
                <a:chOff x="10931825" y="5078997"/>
                <a:chExt cx="199247" cy="948179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818082E4-F4B6-4B67-BE9B-BC80EB14B989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1033870" y="5487176"/>
                  <a:ext cx="0" cy="54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Equals 65">
                  <a:extLst>
                    <a:ext uri="{FF2B5EF4-FFF2-40B4-BE49-F238E27FC236}">
                      <a16:creationId xmlns:a16="http://schemas.microsoft.com/office/drawing/2014/main" id="{C8E723D0-1960-7AAA-FEFD-8D2A52F017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931825" y="5386174"/>
                  <a:ext cx="199247" cy="108000"/>
                </a:xfrm>
                <a:prstGeom prst="mathEqual">
                  <a:avLst>
                    <a:gd name="adj1" fmla="val 7358"/>
                    <a:gd name="adj2" fmla="val 46103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6E994C1A-671F-E224-7792-F5C97D1766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38288" y="5078997"/>
                  <a:ext cx="0" cy="324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9AA64D-9ED3-8BB5-B2A1-F541A79CDBE7}"/>
                </a:ext>
              </a:extLst>
            </p:cNvPr>
            <p:cNvSpPr/>
            <p:nvPr/>
          </p:nvSpPr>
          <p:spPr>
            <a:xfrm>
              <a:off x="8889309" y="3795708"/>
              <a:ext cx="1312181" cy="92735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EC66A38-070A-E27B-12D0-FE5E24ADA590}"/>
                </a:ext>
              </a:extLst>
            </p:cNvPr>
            <p:cNvGrpSpPr/>
            <p:nvPr/>
          </p:nvGrpSpPr>
          <p:grpSpPr>
            <a:xfrm>
              <a:off x="9439591" y="4719057"/>
              <a:ext cx="874064" cy="432992"/>
              <a:chOff x="10249579" y="4473858"/>
              <a:chExt cx="1279716" cy="633943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CFFC600-A87D-5470-44A7-B6DB8660278F}"/>
                  </a:ext>
                </a:extLst>
              </p:cNvPr>
              <p:cNvSpPr/>
              <p:nvPr/>
            </p:nvSpPr>
            <p:spPr>
              <a:xfrm>
                <a:off x="10249579" y="4729110"/>
                <a:ext cx="1279716" cy="37869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7B23A11-32B6-AD1C-53ED-4583532D534E}"/>
                  </a:ext>
                </a:extLst>
              </p:cNvPr>
              <p:cNvCxnSpPr/>
              <p:nvPr/>
            </p:nvCxnSpPr>
            <p:spPr>
              <a:xfrm>
                <a:off x="10432763" y="447972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8DDBFB1-6F6F-AD16-7B42-B7A163B0AE47}"/>
                  </a:ext>
                </a:extLst>
              </p:cNvPr>
              <p:cNvCxnSpPr/>
              <p:nvPr/>
            </p:nvCxnSpPr>
            <p:spPr>
              <a:xfrm>
                <a:off x="10561715" y="447972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B5DE3DA-9D49-AB12-7B76-6EF680468074}"/>
                  </a:ext>
                </a:extLst>
              </p:cNvPr>
              <p:cNvCxnSpPr/>
              <p:nvPr/>
            </p:nvCxnSpPr>
            <p:spPr>
              <a:xfrm>
                <a:off x="10696529" y="447385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03DC4FC-6FD9-BE44-1D59-E1858C49A71C}"/>
                  </a:ext>
                </a:extLst>
              </p:cNvPr>
              <p:cNvCxnSpPr/>
              <p:nvPr/>
            </p:nvCxnSpPr>
            <p:spPr>
              <a:xfrm>
                <a:off x="10825481" y="447971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988396C-73CB-D77C-3514-5B14C5ED6484}"/>
                  </a:ext>
                </a:extLst>
              </p:cNvPr>
              <p:cNvCxnSpPr/>
              <p:nvPr/>
            </p:nvCxnSpPr>
            <p:spPr>
              <a:xfrm>
                <a:off x="10954434" y="448556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40ED2C4-CD60-F57D-EE02-32495D23453A}"/>
                  </a:ext>
                </a:extLst>
              </p:cNvPr>
              <p:cNvCxnSpPr/>
              <p:nvPr/>
            </p:nvCxnSpPr>
            <p:spPr>
              <a:xfrm>
                <a:off x="11089248" y="447970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177B9A8-1998-E6E9-94FD-0402307ED6AB}"/>
                  </a:ext>
                </a:extLst>
              </p:cNvPr>
              <p:cNvCxnSpPr/>
              <p:nvPr/>
            </p:nvCxnSpPr>
            <p:spPr>
              <a:xfrm>
                <a:off x="11212341" y="447970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45D1E75-726B-7F29-A073-1DADBBFF3609}"/>
                  </a:ext>
                </a:extLst>
              </p:cNvPr>
              <p:cNvCxnSpPr/>
              <p:nvPr/>
            </p:nvCxnSpPr>
            <p:spPr>
              <a:xfrm>
                <a:off x="11347155" y="447969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E20FD0-30F2-191A-74FF-E3D867A6CD02}"/>
                </a:ext>
              </a:extLst>
            </p:cNvPr>
            <p:cNvSpPr/>
            <p:nvPr/>
          </p:nvSpPr>
          <p:spPr>
            <a:xfrm>
              <a:off x="7251699" y="3780388"/>
              <a:ext cx="1312181" cy="92735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9B5AB24-ACB6-6103-DE1B-AA7A859B4681}"/>
                </a:ext>
              </a:extLst>
            </p:cNvPr>
            <p:cNvGrpSpPr/>
            <p:nvPr/>
          </p:nvGrpSpPr>
          <p:grpSpPr>
            <a:xfrm>
              <a:off x="7799824" y="4703737"/>
              <a:ext cx="874058" cy="432992"/>
              <a:chOff x="7848798" y="4451428"/>
              <a:chExt cx="1279708" cy="63394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276D6A8-107A-3B17-CAA8-EE8EF7A7DD01}"/>
                  </a:ext>
                </a:extLst>
              </p:cNvPr>
              <p:cNvSpPr/>
              <p:nvPr/>
            </p:nvSpPr>
            <p:spPr>
              <a:xfrm>
                <a:off x="7848798" y="4706680"/>
                <a:ext cx="1279708" cy="37869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6F933B2-24A3-72C5-9DAA-A1690CF0DF8D}"/>
                  </a:ext>
                </a:extLst>
              </p:cNvPr>
              <p:cNvCxnSpPr/>
              <p:nvPr/>
            </p:nvCxnSpPr>
            <p:spPr>
              <a:xfrm>
                <a:off x="8035138" y="445729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6FCAF3B-3A2A-D4DC-33A9-5E2C75EA9F76}"/>
                  </a:ext>
                </a:extLst>
              </p:cNvPr>
              <p:cNvCxnSpPr/>
              <p:nvPr/>
            </p:nvCxnSpPr>
            <p:spPr>
              <a:xfrm>
                <a:off x="8164090" y="445729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21A37BE-9309-50C8-2EC9-354D289F0CF4}"/>
                  </a:ext>
                </a:extLst>
              </p:cNvPr>
              <p:cNvCxnSpPr/>
              <p:nvPr/>
            </p:nvCxnSpPr>
            <p:spPr>
              <a:xfrm>
                <a:off x="8298904" y="445142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0AFE977-9DFC-D761-1A9A-D435EAA9271E}"/>
                  </a:ext>
                </a:extLst>
              </p:cNvPr>
              <p:cNvCxnSpPr/>
              <p:nvPr/>
            </p:nvCxnSpPr>
            <p:spPr>
              <a:xfrm>
                <a:off x="8427856" y="445728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7E6B175-5FDB-4959-028D-FA475EC4CBD8}"/>
                  </a:ext>
                </a:extLst>
              </p:cNvPr>
              <p:cNvCxnSpPr/>
              <p:nvPr/>
            </p:nvCxnSpPr>
            <p:spPr>
              <a:xfrm>
                <a:off x="8556809" y="446313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8E1460A-DA05-C8D5-AB52-4A3B8BE938B8}"/>
                  </a:ext>
                </a:extLst>
              </p:cNvPr>
              <p:cNvCxnSpPr/>
              <p:nvPr/>
            </p:nvCxnSpPr>
            <p:spPr>
              <a:xfrm>
                <a:off x="8691623" y="4457272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67EE874-4A0E-7F4F-F632-A16DCE7387AD}"/>
                  </a:ext>
                </a:extLst>
              </p:cNvPr>
              <p:cNvCxnSpPr/>
              <p:nvPr/>
            </p:nvCxnSpPr>
            <p:spPr>
              <a:xfrm>
                <a:off x="8814716" y="445727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3B02FC8-75F1-30A4-047E-E5CF7AFFBCD1}"/>
                  </a:ext>
                </a:extLst>
              </p:cNvPr>
              <p:cNvCxnSpPr/>
              <p:nvPr/>
            </p:nvCxnSpPr>
            <p:spPr>
              <a:xfrm>
                <a:off x="8949530" y="4457263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58CF36E-DF50-0E59-2F88-F62F7A8AC9F0}"/>
                </a:ext>
              </a:extLst>
            </p:cNvPr>
            <p:cNvSpPr/>
            <p:nvPr/>
          </p:nvSpPr>
          <p:spPr>
            <a:xfrm>
              <a:off x="5602491" y="3787072"/>
              <a:ext cx="1312181" cy="92735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A3ECD55-B2D0-4F21-8496-961C1AC9F0AB}"/>
                </a:ext>
              </a:extLst>
            </p:cNvPr>
            <p:cNvGrpSpPr/>
            <p:nvPr/>
          </p:nvGrpSpPr>
          <p:grpSpPr>
            <a:xfrm>
              <a:off x="6150607" y="4710421"/>
              <a:ext cx="874052" cy="432992"/>
              <a:chOff x="5434186" y="4461214"/>
              <a:chExt cx="1279699" cy="63394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DB6ABF2-9C3D-7A4E-FFB8-D7A9020194AB}"/>
                  </a:ext>
                </a:extLst>
              </p:cNvPr>
              <p:cNvSpPr/>
              <p:nvPr/>
            </p:nvSpPr>
            <p:spPr>
              <a:xfrm>
                <a:off x="5434186" y="4716466"/>
                <a:ext cx="1279699" cy="37869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CB7033B-CA56-ED73-77CE-752C815E3725}"/>
                  </a:ext>
                </a:extLst>
              </p:cNvPr>
              <p:cNvCxnSpPr/>
              <p:nvPr/>
            </p:nvCxnSpPr>
            <p:spPr>
              <a:xfrm>
                <a:off x="5620533" y="4467084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77BADE5-7602-EB94-48BD-3AEB38B9A37F}"/>
                  </a:ext>
                </a:extLst>
              </p:cNvPr>
              <p:cNvCxnSpPr/>
              <p:nvPr/>
            </p:nvCxnSpPr>
            <p:spPr>
              <a:xfrm>
                <a:off x="5749485" y="446707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53300F8-87A8-BD08-4DD6-07E3D365BCC1}"/>
                  </a:ext>
                </a:extLst>
              </p:cNvPr>
              <p:cNvCxnSpPr/>
              <p:nvPr/>
            </p:nvCxnSpPr>
            <p:spPr>
              <a:xfrm>
                <a:off x="5884299" y="4461214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8B10ECE-B288-C6B4-B64E-1F187E4CA5FA}"/>
                  </a:ext>
                </a:extLst>
              </p:cNvPr>
              <p:cNvCxnSpPr/>
              <p:nvPr/>
            </p:nvCxnSpPr>
            <p:spPr>
              <a:xfrm>
                <a:off x="6013251" y="446706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506E59B-6FD7-6758-7139-9265A4D089C7}"/>
                  </a:ext>
                </a:extLst>
              </p:cNvPr>
              <p:cNvCxnSpPr/>
              <p:nvPr/>
            </p:nvCxnSpPr>
            <p:spPr>
              <a:xfrm>
                <a:off x="6142204" y="4472924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FC8888D-6B39-2510-A678-82ACDF65BCE5}"/>
                  </a:ext>
                </a:extLst>
              </p:cNvPr>
              <p:cNvCxnSpPr/>
              <p:nvPr/>
            </p:nvCxnSpPr>
            <p:spPr>
              <a:xfrm>
                <a:off x="6277018" y="4467058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37F93D5-B42A-B7F9-A5DE-5358066FBFA9}"/>
                  </a:ext>
                </a:extLst>
              </p:cNvPr>
              <p:cNvCxnSpPr/>
              <p:nvPr/>
            </p:nvCxnSpPr>
            <p:spPr>
              <a:xfrm>
                <a:off x="6400111" y="4467056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A3F9262-D9B6-DCAD-90FF-F096C2680531}"/>
                  </a:ext>
                </a:extLst>
              </p:cNvPr>
              <p:cNvCxnSpPr/>
              <p:nvPr/>
            </p:nvCxnSpPr>
            <p:spPr>
              <a:xfrm>
                <a:off x="6534925" y="446704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72D9E6-2259-FDF1-C8FE-33741D8AC0A5}"/>
                </a:ext>
              </a:extLst>
            </p:cNvPr>
            <p:cNvSpPr/>
            <p:nvPr/>
          </p:nvSpPr>
          <p:spPr>
            <a:xfrm>
              <a:off x="3865018" y="3766917"/>
              <a:ext cx="1312181" cy="92735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LAS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82BCA5-0077-92B0-ED86-C5F1CD03F983}"/>
                </a:ext>
              </a:extLst>
            </p:cNvPr>
            <p:cNvGrpSpPr/>
            <p:nvPr/>
          </p:nvGrpSpPr>
          <p:grpSpPr>
            <a:xfrm>
              <a:off x="4437514" y="4690266"/>
              <a:ext cx="845538" cy="432992"/>
              <a:chOff x="2926041" y="4431705"/>
              <a:chExt cx="1237952" cy="63394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370A287-AB3D-81B7-798D-9EC88F2F65FD}"/>
                  </a:ext>
                </a:extLst>
              </p:cNvPr>
              <p:cNvSpPr/>
              <p:nvPr/>
            </p:nvSpPr>
            <p:spPr>
              <a:xfrm>
                <a:off x="2926041" y="4686957"/>
                <a:ext cx="1237952" cy="37869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" dirty="0"/>
                  <a:t>Slow ctrl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92B064F-EEE4-BAA4-D8AF-4CF8D39325A1}"/>
                  </a:ext>
                </a:extLst>
              </p:cNvPr>
              <p:cNvCxnSpPr/>
              <p:nvPr/>
            </p:nvCxnSpPr>
            <p:spPr>
              <a:xfrm>
                <a:off x="3076700" y="4437575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3C0A7B9-68DA-3E92-D27F-F36F7C3A041A}"/>
                  </a:ext>
                </a:extLst>
              </p:cNvPr>
              <p:cNvCxnSpPr/>
              <p:nvPr/>
            </p:nvCxnSpPr>
            <p:spPr>
              <a:xfrm>
                <a:off x="3205652" y="443756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7B860A5-2215-CAED-6E59-60EFF06DBBBC}"/>
                  </a:ext>
                </a:extLst>
              </p:cNvPr>
              <p:cNvCxnSpPr/>
              <p:nvPr/>
            </p:nvCxnSpPr>
            <p:spPr>
              <a:xfrm>
                <a:off x="3340466" y="4431705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6222E76-CA3F-056E-A06C-7716C5976E15}"/>
                  </a:ext>
                </a:extLst>
              </p:cNvPr>
              <p:cNvCxnSpPr/>
              <p:nvPr/>
            </p:nvCxnSpPr>
            <p:spPr>
              <a:xfrm>
                <a:off x="3469418" y="443756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8E99190-DA4B-C0ED-FB65-035A95419EF2}"/>
                  </a:ext>
                </a:extLst>
              </p:cNvPr>
              <p:cNvCxnSpPr/>
              <p:nvPr/>
            </p:nvCxnSpPr>
            <p:spPr>
              <a:xfrm>
                <a:off x="3598371" y="4443415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893C7F2-53C9-9A40-5DE2-5BDD8145CAF4}"/>
                  </a:ext>
                </a:extLst>
              </p:cNvPr>
              <p:cNvCxnSpPr/>
              <p:nvPr/>
            </p:nvCxnSpPr>
            <p:spPr>
              <a:xfrm>
                <a:off x="3733185" y="4437549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57349D2-FA09-8885-AD35-CABE932A36AF}"/>
                  </a:ext>
                </a:extLst>
              </p:cNvPr>
              <p:cNvCxnSpPr/>
              <p:nvPr/>
            </p:nvCxnSpPr>
            <p:spPr>
              <a:xfrm>
                <a:off x="3856278" y="4437547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0EDCE67-AAB1-7D3B-1726-E025E923EC43}"/>
                  </a:ext>
                </a:extLst>
              </p:cNvPr>
              <p:cNvCxnSpPr/>
              <p:nvPr/>
            </p:nvCxnSpPr>
            <p:spPr>
              <a:xfrm>
                <a:off x="3991092" y="4437540"/>
                <a:ext cx="0" cy="249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89206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/>
              <a:t>SVT Readout Numbers</a:t>
            </a:r>
          </a:p>
        </p:txBody>
      </p:sp>
    </p:spTree>
    <p:extLst>
      <p:ext uri="{BB962C8B-B14F-4D97-AF65-F5344CB8AC3E}">
        <p14:creationId xmlns:p14="http://schemas.microsoft.com/office/powerpoint/2010/main" val="54482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Top Level Readout Design</a:t>
            </a:r>
          </a:p>
          <a:p>
            <a:r>
              <a:rPr lang="en-US" dirty="0"/>
              <a:t>Inner Barrel Readout Design</a:t>
            </a:r>
          </a:p>
          <a:p>
            <a:r>
              <a:rPr lang="en-US" dirty="0"/>
              <a:t>Outer Barrel and Disk Readout Design</a:t>
            </a:r>
          </a:p>
          <a:p>
            <a:r>
              <a:rPr lang="en-US" dirty="0"/>
              <a:t>SVT Numbers</a:t>
            </a:r>
          </a:p>
          <a:p>
            <a:r>
              <a:rPr lang="en-US" dirty="0"/>
              <a:t>Prototype Developments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81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B29E3-2A80-367E-FAE3-1D3D5C14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SVT Hit Rate Simulations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1F1A9-4EFF-CEED-0799-6FF84F960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28" y="912650"/>
            <a:ext cx="7360308" cy="2668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5FA7EB-0DA9-B562-0356-347009784D2C}"/>
              </a:ext>
            </a:extLst>
          </p:cNvPr>
          <p:cNvSpPr txBox="1"/>
          <p:nvPr/>
        </p:nvSpPr>
        <p:spPr>
          <a:xfrm>
            <a:off x="9546336" y="1345184"/>
            <a:ext cx="2589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+mn-lt"/>
              </a:rPr>
              <a:t>10x100 GeV ep</a:t>
            </a:r>
            <a:r>
              <a:rPr lang="en-US" sz="1000" dirty="0">
                <a:latin typeface="+mn-lt"/>
              </a:rPr>
              <a:t>, 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   4.48 x 10</a:t>
            </a:r>
            <a:r>
              <a:rPr lang="en-US" sz="1000" baseline="30000" dirty="0">
                <a:latin typeface="+mn-lt"/>
              </a:rPr>
              <a:t>33</a:t>
            </a:r>
            <a:r>
              <a:rPr lang="en-US" sz="1000" dirty="0">
                <a:latin typeface="+mn-lt"/>
              </a:rPr>
              <a:t> cm</a:t>
            </a:r>
            <a:r>
              <a:rPr lang="en-US" sz="1000" baseline="30000" dirty="0">
                <a:latin typeface="+mn-lt"/>
              </a:rPr>
              <a:t>-2</a:t>
            </a:r>
            <a:r>
              <a:rPr lang="en-US" sz="1000" dirty="0">
                <a:latin typeface="+mn-lt"/>
              </a:rPr>
              <a:t>s</a:t>
            </a:r>
            <a:r>
              <a:rPr lang="en-US" sz="1000" baseline="30000" dirty="0">
                <a:latin typeface="+mn-lt"/>
              </a:rPr>
              <a:t>-1</a:t>
            </a:r>
            <a:r>
              <a:rPr lang="en-US" sz="1000" dirty="0">
                <a:latin typeface="+mn-lt"/>
              </a:rPr>
              <a:t>, </a:t>
            </a:r>
            <a:br>
              <a:rPr lang="en-US" sz="1000" dirty="0">
                <a:latin typeface="+mn-lt"/>
              </a:rPr>
            </a:br>
            <a:r>
              <a:rPr lang="en-US" sz="1000" dirty="0">
                <a:latin typeface="+mn-lt"/>
              </a:rPr>
              <a:t>   184 kHz DIS event rate</a:t>
            </a:r>
          </a:p>
          <a:p>
            <a:pPr marL="91440" indent="-9144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+mn-lt"/>
              </a:rPr>
              <a:t>10 GeV SR</a:t>
            </a:r>
          </a:p>
          <a:p>
            <a:pPr marL="91440" indent="-9144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+mn-lt"/>
              </a:rPr>
              <a:t>10 GeV e-beam gas, 10000 </a:t>
            </a:r>
            <a:r>
              <a:rPr lang="en-US" sz="1000" dirty="0" err="1">
                <a:latin typeface="+mn-lt"/>
              </a:rPr>
              <a:t>Ahr</a:t>
            </a:r>
            <a:endParaRPr lang="en-US" sz="1000" dirty="0">
              <a:latin typeface="+mn-lt"/>
            </a:endParaRPr>
          </a:p>
          <a:p>
            <a:pPr marL="91440" indent="-9144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+mn-lt"/>
              </a:rPr>
              <a:t>100 GeV proton-beam gas, 100 </a:t>
            </a:r>
            <a:r>
              <a:rPr lang="en-US" sz="1000" dirty="0" err="1">
                <a:latin typeface="+mn-lt"/>
              </a:rPr>
              <a:t>Ahr</a:t>
            </a:r>
            <a:endParaRPr lang="en-US" sz="1000" dirty="0">
              <a:latin typeface="+mn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F1921C-4D2F-8C42-2922-F12CDAE50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517388"/>
              </p:ext>
            </p:extLst>
          </p:nvPr>
        </p:nvGraphicFramePr>
        <p:xfrm>
          <a:off x="4939030" y="3926070"/>
          <a:ext cx="2571242" cy="9905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088">
                  <a:extLst>
                    <a:ext uri="{9D8B030D-6E8A-4147-A177-3AD203B41FA5}">
                      <a16:colId xmlns:a16="http://schemas.microsoft.com/office/drawing/2014/main" val="3325567886"/>
                    </a:ext>
                  </a:extLst>
                </a:gridCol>
                <a:gridCol w="794282">
                  <a:extLst>
                    <a:ext uri="{9D8B030D-6E8A-4147-A177-3AD203B41FA5}">
                      <a16:colId xmlns:a16="http://schemas.microsoft.com/office/drawing/2014/main" val="3209202815"/>
                    </a:ext>
                  </a:extLst>
                </a:gridCol>
                <a:gridCol w="755904">
                  <a:extLst>
                    <a:ext uri="{9D8B030D-6E8A-4147-A177-3AD203B41FA5}">
                      <a16:colId xmlns:a16="http://schemas.microsoft.com/office/drawing/2014/main" val="248368607"/>
                    </a:ext>
                  </a:extLst>
                </a:gridCol>
                <a:gridCol w="759968">
                  <a:extLst>
                    <a:ext uri="{9D8B030D-6E8A-4147-A177-3AD203B41FA5}">
                      <a16:colId xmlns:a16="http://schemas.microsoft.com/office/drawing/2014/main" val="1081578124"/>
                    </a:ext>
                  </a:extLst>
                </a:gridCol>
              </a:tblGrid>
              <a:tr h="180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Hit Rate (Hz)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Area (cm</a:t>
                      </a:r>
                      <a:r>
                        <a:rPr lang="en-US" sz="1000" b="1" u="none" strike="noStrike" baseline="30000" dirty="0">
                          <a:effectLst/>
                        </a:rPr>
                        <a:t>2</a:t>
                      </a:r>
                      <a:r>
                        <a:rPr lang="en-US" sz="1000" b="1" u="none" strike="noStrike" dirty="0">
                          <a:effectLst/>
                        </a:rPr>
                        <a:t>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Hits/s/cm</a:t>
                      </a:r>
                      <a:r>
                        <a:rPr lang="en-US" sz="1000" b="1" u="none" strike="noStrike" baseline="30000" dirty="0">
                          <a:effectLst/>
                        </a:rPr>
                        <a:t>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25691849"/>
                  </a:ext>
                </a:extLst>
              </a:tr>
              <a:tr h="161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L0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4.50E+06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610.73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7.37E+03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15883502"/>
                  </a:ext>
                </a:extLst>
              </a:tr>
              <a:tr h="161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L1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4.85E+06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814.30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5.96E+03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9152132"/>
                  </a:ext>
                </a:extLst>
              </a:tr>
              <a:tr h="161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L2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1.41E+06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2035.75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6.93E+02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77443822"/>
                  </a:ext>
                </a:extLst>
              </a:tr>
              <a:tr h="161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L3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8.55E+05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9160.88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9.33E+01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84513577"/>
                  </a:ext>
                </a:extLst>
              </a:tr>
              <a:tr h="161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L4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8.89E+05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22167.08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4.01E+01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1895132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EE7F2E3-6A76-DC23-DA16-30B9047F5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43529"/>
              </p:ext>
            </p:extLst>
          </p:nvPr>
        </p:nvGraphicFramePr>
        <p:xfrm>
          <a:off x="2756663" y="5218903"/>
          <a:ext cx="2571242" cy="970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465">
                  <a:extLst>
                    <a:ext uri="{9D8B030D-6E8A-4147-A177-3AD203B41FA5}">
                      <a16:colId xmlns:a16="http://schemas.microsoft.com/office/drawing/2014/main" val="1637652427"/>
                    </a:ext>
                  </a:extLst>
                </a:gridCol>
                <a:gridCol w="780288">
                  <a:extLst>
                    <a:ext uri="{9D8B030D-6E8A-4147-A177-3AD203B41FA5}">
                      <a16:colId xmlns:a16="http://schemas.microsoft.com/office/drawing/2014/main" val="1576444406"/>
                    </a:ext>
                  </a:extLst>
                </a:gridCol>
                <a:gridCol w="793127">
                  <a:extLst>
                    <a:ext uri="{9D8B030D-6E8A-4147-A177-3AD203B41FA5}">
                      <a16:colId xmlns:a16="http://schemas.microsoft.com/office/drawing/2014/main" val="3659521983"/>
                    </a:ext>
                  </a:extLst>
                </a:gridCol>
                <a:gridCol w="698362">
                  <a:extLst>
                    <a:ext uri="{9D8B030D-6E8A-4147-A177-3AD203B41FA5}">
                      <a16:colId xmlns:a16="http://schemas.microsoft.com/office/drawing/2014/main" val="485600571"/>
                    </a:ext>
                  </a:extLst>
                </a:gridCol>
              </a:tblGrid>
              <a:tr h="16990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Hit Rate (Hz)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Area (cm</a:t>
                      </a:r>
                      <a:r>
                        <a:rPr lang="en-US" sz="1000" b="1" u="none" strike="noStrike" baseline="30000">
                          <a:effectLst/>
                        </a:rPr>
                        <a:t>2</a:t>
                      </a:r>
                      <a:r>
                        <a:rPr lang="en-US" sz="1000" b="1" u="none" strike="noStrike">
                          <a:effectLst/>
                        </a:rPr>
                        <a:t>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Hits/s/cm</a:t>
                      </a:r>
                      <a:r>
                        <a:rPr lang="en-US" sz="1000" b="1" u="none" strike="noStrike" baseline="30000" dirty="0">
                          <a:effectLst/>
                        </a:rPr>
                        <a:t>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72612668"/>
                  </a:ext>
                </a:extLst>
              </a:tr>
              <a:tr h="1523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ED0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3.66E+05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1767.11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2.07E+02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31514861"/>
                  </a:ext>
                </a:extLst>
              </a:tr>
              <a:tr h="1523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ED1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4.00E+06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5368.16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7.45E+02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53894"/>
                  </a:ext>
                </a:extLst>
              </a:tr>
              <a:tr h="1523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ED2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3.97E+06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5536.32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7.17E+02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26003332"/>
                  </a:ext>
                </a:extLst>
              </a:tr>
              <a:tr h="1523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ED3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3.74E+06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5532.26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6.76E+02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5650649"/>
                  </a:ext>
                </a:extLst>
              </a:tr>
              <a:tr h="15232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ED4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3.35E+06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5524.62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6.06E+02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545779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2D4CD9-9137-C1A6-0450-848567569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618498"/>
              </p:ext>
            </p:extLst>
          </p:nvPr>
        </p:nvGraphicFramePr>
        <p:xfrm>
          <a:off x="7335964" y="5164194"/>
          <a:ext cx="2518409" cy="1029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862">
                  <a:extLst>
                    <a:ext uri="{9D8B030D-6E8A-4147-A177-3AD203B41FA5}">
                      <a16:colId xmlns:a16="http://schemas.microsoft.com/office/drawing/2014/main" val="1037720529"/>
                    </a:ext>
                  </a:extLst>
                </a:gridCol>
                <a:gridCol w="785020">
                  <a:extLst>
                    <a:ext uri="{9D8B030D-6E8A-4147-A177-3AD203B41FA5}">
                      <a16:colId xmlns:a16="http://schemas.microsoft.com/office/drawing/2014/main" val="1521923925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1022822890"/>
                    </a:ext>
                  </a:extLst>
                </a:gridCol>
                <a:gridCol w="658367">
                  <a:extLst>
                    <a:ext uri="{9D8B030D-6E8A-4147-A177-3AD203B41FA5}">
                      <a16:colId xmlns:a16="http://schemas.microsoft.com/office/drawing/2014/main" val="1105820092"/>
                    </a:ext>
                  </a:extLst>
                </a:gridCol>
              </a:tblGrid>
              <a:tr h="1876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Hit Rate (Hz)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Area (cm</a:t>
                      </a:r>
                      <a:r>
                        <a:rPr lang="en-US" sz="1000" b="1" u="none" strike="noStrike" baseline="30000" dirty="0">
                          <a:effectLst/>
                        </a:rPr>
                        <a:t>2</a:t>
                      </a:r>
                      <a:r>
                        <a:rPr lang="en-US" sz="1000" b="1" u="none" strike="noStrike" dirty="0">
                          <a:effectLst/>
                        </a:rPr>
                        <a:t>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Hits/s/cm</a:t>
                      </a:r>
                      <a:r>
                        <a:rPr lang="en-US" sz="1000" b="1" u="none" strike="noStrike" baseline="30000" dirty="0">
                          <a:effectLst/>
                        </a:rPr>
                        <a:t>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89997050"/>
                  </a:ext>
                </a:extLst>
              </a:tr>
              <a:tr h="168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HD0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3.92E+06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1767.11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2.22E+03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0590300"/>
                  </a:ext>
                </a:extLst>
              </a:tr>
              <a:tr h="168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HD1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4.45E+06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5368.16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8.29E+02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0946889"/>
                  </a:ext>
                </a:extLst>
              </a:tr>
              <a:tr h="168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HD2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4.48E+06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5533.75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8.10E+02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10150571"/>
                  </a:ext>
                </a:extLst>
              </a:tr>
              <a:tr h="168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HD3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3.83E+06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5513.51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6.95E+02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95446928"/>
                  </a:ext>
                </a:extLst>
              </a:tr>
              <a:tr h="168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HD4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3.25E+06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5486.76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5.92E+02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85366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00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EE5DA-6811-1093-21DD-014AB9D0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SVT by the numbers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FC7BE0-9DB0-A201-2A39-D5363A227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71877"/>
              </p:ext>
            </p:extLst>
          </p:nvPr>
        </p:nvGraphicFramePr>
        <p:xfrm>
          <a:off x="912821" y="921201"/>
          <a:ext cx="10366357" cy="5077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1412">
                  <a:extLst>
                    <a:ext uri="{9D8B030D-6E8A-4147-A177-3AD203B41FA5}">
                      <a16:colId xmlns:a16="http://schemas.microsoft.com/office/drawing/2014/main" val="2723000612"/>
                    </a:ext>
                  </a:extLst>
                </a:gridCol>
                <a:gridCol w="575385">
                  <a:extLst>
                    <a:ext uri="{9D8B030D-6E8A-4147-A177-3AD203B41FA5}">
                      <a16:colId xmlns:a16="http://schemas.microsoft.com/office/drawing/2014/main" val="3610952498"/>
                    </a:ext>
                  </a:extLst>
                </a:gridCol>
                <a:gridCol w="603682">
                  <a:extLst>
                    <a:ext uri="{9D8B030D-6E8A-4147-A177-3AD203B41FA5}">
                      <a16:colId xmlns:a16="http://schemas.microsoft.com/office/drawing/2014/main" val="51822184"/>
                    </a:ext>
                  </a:extLst>
                </a:gridCol>
                <a:gridCol w="584817">
                  <a:extLst>
                    <a:ext uri="{9D8B030D-6E8A-4147-A177-3AD203B41FA5}">
                      <a16:colId xmlns:a16="http://schemas.microsoft.com/office/drawing/2014/main" val="678840440"/>
                    </a:ext>
                  </a:extLst>
                </a:gridCol>
                <a:gridCol w="848928">
                  <a:extLst>
                    <a:ext uri="{9D8B030D-6E8A-4147-A177-3AD203B41FA5}">
                      <a16:colId xmlns:a16="http://schemas.microsoft.com/office/drawing/2014/main" val="620292177"/>
                    </a:ext>
                  </a:extLst>
                </a:gridCol>
                <a:gridCol w="415032">
                  <a:extLst>
                    <a:ext uri="{9D8B030D-6E8A-4147-A177-3AD203B41FA5}">
                      <a16:colId xmlns:a16="http://schemas.microsoft.com/office/drawing/2014/main" val="4171868074"/>
                    </a:ext>
                  </a:extLst>
                </a:gridCol>
                <a:gridCol w="564917">
                  <a:extLst>
                    <a:ext uri="{9D8B030D-6E8A-4147-A177-3AD203B41FA5}">
                      <a16:colId xmlns:a16="http://schemas.microsoft.com/office/drawing/2014/main" val="3612714743"/>
                    </a:ext>
                  </a:extLst>
                </a:gridCol>
                <a:gridCol w="614924">
                  <a:extLst>
                    <a:ext uri="{9D8B030D-6E8A-4147-A177-3AD203B41FA5}">
                      <a16:colId xmlns:a16="http://schemas.microsoft.com/office/drawing/2014/main" val="3703190632"/>
                    </a:ext>
                  </a:extLst>
                </a:gridCol>
                <a:gridCol w="602945">
                  <a:extLst>
                    <a:ext uri="{9D8B030D-6E8A-4147-A177-3AD203B41FA5}">
                      <a16:colId xmlns:a16="http://schemas.microsoft.com/office/drawing/2014/main" val="646928706"/>
                    </a:ext>
                  </a:extLst>
                </a:gridCol>
                <a:gridCol w="67881">
                  <a:extLst>
                    <a:ext uri="{9D8B030D-6E8A-4147-A177-3AD203B41FA5}">
                      <a16:colId xmlns:a16="http://schemas.microsoft.com/office/drawing/2014/main" val="2352281936"/>
                    </a:ext>
                  </a:extLst>
                </a:gridCol>
                <a:gridCol w="786624">
                  <a:extLst>
                    <a:ext uri="{9D8B030D-6E8A-4147-A177-3AD203B41FA5}">
                      <a16:colId xmlns:a16="http://schemas.microsoft.com/office/drawing/2014/main" val="1425138189"/>
                    </a:ext>
                  </a:extLst>
                </a:gridCol>
                <a:gridCol w="463189">
                  <a:extLst>
                    <a:ext uri="{9D8B030D-6E8A-4147-A177-3AD203B41FA5}">
                      <a16:colId xmlns:a16="http://schemas.microsoft.com/office/drawing/2014/main" val="357732128"/>
                    </a:ext>
                  </a:extLst>
                </a:gridCol>
                <a:gridCol w="606507">
                  <a:extLst>
                    <a:ext uri="{9D8B030D-6E8A-4147-A177-3AD203B41FA5}">
                      <a16:colId xmlns:a16="http://schemas.microsoft.com/office/drawing/2014/main" val="3701626627"/>
                    </a:ext>
                  </a:extLst>
                </a:gridCol>
                <a:gridCol w="528222">
                  <a:extLst>
                    <a:ext uri="{9D8B030D-6E8A-4147-A177-3AD203B41FA5}">
                      <a16:colId xmlns:a16="http://schemas.microsoft.com/office/drawing/2014/main" val="1437359494"/>
                    </a:ext>
                  </a:extLst>
                </a:gridCol>
                <a:gridCol w="443329">
                  <a:extLst>
                    <a:ext uri="{9D8B030D-6E8A-4147-A177-3AD203B41FA5}">
                      <a16:colId xmlns:a16="http://schemas.microsoft.com/office/drawing/2014/main" val="3253171523"/>
                    </a:ext>
                  </a:extLst>
                </a:gridCol>
                <a:gridCol w="443329">
                  <a:extLst>
                    <a:ext uri="{9D8B030D-6E8A-4147-A177-3AD203B41FA5}">
                      <a16:colId xmlns:a16="http://schemas.microsoft.com/office/drawing/2014/main" val="1338036335"/>
                    </a:ext>
                  </a:extLst>
                </a:gridCol>
                <a:gridCol w="415032">
                  <a:extLst>
                    <a:ext uri="{9D8B030D-6E8A-4147-A177-3AD203B41FA5}">
                      <a16:colId xmlns:a16="http://schemas.microsoft.com/office/drawing/2014/main" val="2024401889"/>
                    </a:ext>
                  </a:extLst>
                </a:gridCol>
                <a:gridCol w="56595">
                  <a:extLst>
                    <a:ext uri="{9D8B030D-6E8A-4147-A177-3AD203B41FA5}">
                      <a16:colId xmlns:a16="http://schemas.microsoft.com/office/drawing/2014/main" val="718845437"/>
                    </a:ext>
                  </a:extLst>
                </a:gridCol>
                <a:gridCol w="556520">
                  <a:extLst>
                    <a:ext uri="{9D8B030D-6E8A-4147-A177-3AD203B41FA5}">
                      <a16:colId xmlns:a16="http://schemas.microsoft.com/office/drawing/2014/main" val="3249133970"/>
                    </a:ext>
                  </a:extLst>
                </a:gridCol>
                <a:gridCol w="547087">
                  <a:extLst>
                    <a:ext uri="{9D8B030D-6E8A-4147-A177-3AD203B41FA5}">
                      <a16:colId xmlns:a16="http://schemas.microsoft.com/office/drawing/2014/main" val="3029751514"/>
                    </a:ext>
                  </a:extLst>
                </a:gridCol>
              </a:tblGrid>
              <a:tr h="13677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width (mm)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length (mm)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# pixels per RSU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2690526385"/>
                  </a:ext>
                </a:extLst>
              </a:tr>
              <a:tr h="17915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Reticle size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19.564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21.666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effectLst/>
                        </a:rPr>
                        <a:t>827,424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3367954354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Pixel size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2352155681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4194639313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Barrel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Sensor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10x275GeV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528438"/>
                  </a:ext>
                </a:extLst>
              </a:tr>
              <a:tr h="2735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Layer Index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radius (mm)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z (mm)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Area (mm^2)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reticles in width 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reticles in length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# of sensors in r-phi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# of sensors in z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# pixels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# sensors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Notes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# Readout Links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# Staves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# Data </a:t>
                      </a:r>
                      <a:r>
                        <a:rPr lang="en-US" sz="800" b="1" u="none" strike="noStrike" dirty="0" err="1">
                          <a:effectLst/>
                        </a:rPr>
                        <a:t>VTRx</a:t>
                      </a:r>
                      <a:r>
                        <a:rPr lang="en-US" sz="800" b="1" u="none" strike="noStrike" dirty="0">
                          <a:effectLst/>
                        </a:rPr>
                        <a:t>+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#  SC </a:t>
                      </a:r>
                      <a:r>
                        <a:rPr lang="en-US" sz="800" b="1" u="none" strike="noStrike" dirty="0" err="1">
                          <a:effectLst/>
                        </a:rPr>
                        <a:t>lpGBTs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Hit Rate / 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Hits/pixel/2us frame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1566526455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58,811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119,149,056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bent ITS3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2.73E+07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4.26E-07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238449775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78,414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158,865,408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bent ITS3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128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2.94E+07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3.44E-07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4225341421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196,035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397,163,520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bent ITS3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8.55E+06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4.01E-08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1359352628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882,158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1,906,384,896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6 -RSU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5.19E+06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5.06E-09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885430704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2,216,706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4,898,350,080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5.39E+06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2.05E-09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3648403916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796999503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e-endcap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3631265132"/>
                  </a:ext>
                </a:extLst>
              </a:tr>
              <a:tr h="27354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Disk index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z (mm)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inner r (mm)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outer r (mm)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5-RSU LAS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6-RSU LAS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Readout Groups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1735382276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ED0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-250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36.76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176,710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40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337,588,992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2.22E+06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1.22E-08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2800423085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ED1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-450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36.76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536,815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1,381,798,080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2.43E+07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3.27E-08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3628918190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ED2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-650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36.76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421.4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553,632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1,381,798,080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2.41E+07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3.24E-08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1916080557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ED3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-850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40.0614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421.4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552,835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1,381,798,080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2.27E+07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3.05E-08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911302989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ED4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-1050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46.3529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421.4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551,127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1,381,798,080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2.03E+07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2.74E-08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922952889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1424907845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h-endcap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3958262281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Disk index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1127355619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HD0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36.76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176,710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337,588,992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2.38E+07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1.31E-07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3541659291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HD1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36.76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536,815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1,381,798,080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2.70E+07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3.63E-08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558799936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HD2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38.52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421.4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553,216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1,381,798,080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2.72E+07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3.66E-08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801534520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HD3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53.43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421.4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548,909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334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1,381,798,080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2.32E+07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3.13E-08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741632353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HD4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70.14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421.4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542,422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1,381,798,080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5-RSU LAS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1.97E+07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2.65E-08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1999929933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1465820917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1638286755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TOTAL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effectLst/>
                        </a:rPr>
                        <a:t>8,161,315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effectLst/>
                        </a:rPr>
                        <a:t>19,209,475,584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effectLst/>
                        </a:rPr>
                        <a:t>4448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effectLst/>
                        </a:rPr>
                        <a:t>4976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effectLst/>
                        </a:rPr>
                        <a:t>1348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effectLst/>
                        </a:rPr>
                        <a:t>132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2.90E+08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hits/s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3180414597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effectLst/>
                        </a:rPr>
                        <a:t>34.61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Gbps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2143038407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# of segments: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effectLst/>
                        </a:rPr>
                        <a:t>4500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3630532010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# of SC links down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22500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2494383557"/>
                  </a:ext>
                </a:extLst>
              </a:tr>
              <a:tr h="13677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# of SC links 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6" marR="4716" marT="4716" marB="0" anchor="b"/>
                </a:tc>
                <a:extLst>
                  <a:ext uri="{0D108BD9-81ED-4DB2-BD59-A6C34878D82A}">
                    <a16:rowId xmlns:a16="http://schemas.microsoft.com/office/drawing/2014/main" val="2946214403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35428E41-BF22-F883-F29D-C607AED3B085}"/>
              </a:ext>
            </a:extLst>
          </p:cNvPr>
          <p:cNvSpPr/>
          <p:nvPr/>
        </p:nvSpPr>
        <p:spPr>
          <a:xfrm>
            <a:off x="6347012" y="5163351"/>
            <a:ext cx="958408" cy="249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E01DDC-F613-DA73-D8DF-E4258A7F16D7}"/>
              </a:ext>
            </a:extLst>
          </p:cNvPr>
          <p:cNvSpPr/>
          <p:nvPr/>
        </p:nvSpPr>
        <p:spPr>
          <a:xfrm>
            <a:off x="8498541" y="5167344"/>
            <a:ext cx="435196" cy="249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CF3014-FD5A-6F51-D6BF-F450B9FFBD70}"/>
              </a:ext>
            </a:extLst>
          </p:cNvPr>
          <p:cNvSpPr/>
          <p:nvPr/>
        </p:nvSpPr>
        <p:spPr>
          <a:xfrm>
            <a:off x="10245029" y="5309558"/>
            <a:ext cx="885061" cy="249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6BDBF5-1441-A2A5-448D-DEF222FCB09B}"/>
              </a:ext>
            </a:extLst>
          </p:cNvPr>
          <p:cNvSpPr/>
          <p:nvPr/>
        </p:nvSpPr>
        <p:spPr>
          <a:xfrm>
            <a:off x="3713502" y="1059198"/>
            <a:ext cx="523085" cy="249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8D1B3-510F-AFB0-D97C-35D129BADB2A}"/>
              </a:ext>
            </a:extLst>
          </p:cNvPr>
          <p:cNvSpPr txBox="1"/>
          <p:nvPr/>
        </p:nvSpPr>
        <p:spPr>
          <a:xfrm>
            <a:off x="10033618" y="5565800"/>
            <a:ext cx="124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… plus noise </a:t>
            </a:r>
          </a:p>
        </p:txBody>
      </p:sp>
    </p:spTree>
    <p:extLst>
      <p:ext uri="{BB962C8B-B14F-4D97-AF65-F5344CB8AC3E}">
        <p14:creationId xmlns:p14="http://schemas.microsoft.com/office/powerpoint/2010/main" val="1481333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/>
              <a:t>SVT Readout Prototype Developments</a:t>
            </a:r>
          </a:p>
        </p:txBody>
      </p:sp>
    </p:spTree>
    <p:extLst>
      <p:ext uri="{BB962C8B-B14F-4D97-AF65-F5344CB8AC3E}">
        <p14:creationId xmlns:p14="http://schemas.microsoft.com/office/powerpoint/2010/main" val="2442718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CFA897-C3D4-EDA6-B1F0-8CD58008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SVT Prototype Developments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A62A2-2900-6B35-0E69-1BC4044FD2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392" y="930274"/>
            <a:ext cx="11636011" cy="52120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full setup with </a:t>
            </a:r>
            <a:r>
              <a:rPr lang="en-US" dirty="0" err="1"/>
              <a:t>lpGBT</a:t>
            </a:r>
            <a:r>
              <a:rPr lang="en-US" dirty="0"/>
              <a:t>, </a:t>
            </a:r>
            <a:r>
              <a:rPr lang="en-US" dirty="0" err="1"/>
              <a:t>VTRx</a:t>
            </a:r>
            <a:r>
              <a:rPr lang="en-US" dirty="0"/>
              <a:t>+, and FPGA development boards (stand-ins for FELIX) exists at ORNL for evaluation of the various RDO components.</a:t>
            </a:r>
          </a:p>
          <a:p>
            <a:r>
              <a:rPr lang="en-US" dirty="0"/>
              <a:t>Alternatives to CERN’s </a:t>
            </a:r>
            <a:r>
              <a:rPr lang="en-US" dirty="0" err="1"/>
              <a:t>lpGBT</a:t>
            </a:r>
            <a:r>
              <a:rPr lang="en-US" dirty="0"/>
              <a:t> universe of components using commercial alternatives are being investigated.</a:t>
            </a:r>
          </a:p>
          <a:p>
            <a:r>
              <a:rPr lang="en-US" dirty="0"/>
              <a:t>First results with these setups have been achieved in the context of an R&amp;D project concerned with the </a:t>
            </a:r>
            <a:r>
              <a:rPr lang="en-US"/>
              <a:t>Silicon using </a:t>
            </a:r>
            <a:r>
              <a:rPr lang="en-US" dirty="0"/>
              <a:t>EIC project funds.</a:t>
            </a:r>
          </a:p>
          <a:p>
            <a:pPr lvl="1"/>
            <a:r>
              <a:rPr lang="en-US" sz="1800" dirty="0"/>
              <a:t>Evaluation of the </a:t>
            </a:r>
            <a:r>
              <a:rPr lang="en-US" sz="1800" dirty="0" err="1"/>
              <a:t>Samtec</a:t>
            </a:r>
            <a:r>
              <a:rPr lang="en-US" sz="1800" dirty="0"/>
              <a:t> Optical FireFly as an alternative to </a:t>
            </a:r>
            <a:r>
              <a:rPr lang="en-US" sz="1800" dirty="0" err="1"/>
              <a:t>VTRx</a:t>
            </a:r>
            <a:r>
              <a:rPr lang="en-US" sz="1800" dirty="0"/>
              <a:t>+</a:t>
            </a:r>
          </a:p>
          <a:p>
            <a:pPr lvl="1"/>
            <a:r>
              <a:rPr lang="en-US" sz="1800" dirty="0"/>
              <a:t>Evaluation of the Microchip </a:t>
            </a:r>
            <a:r>
              <a:rPr lang="en-US" sz="1800" dirty="0" err="1"/>
              <a:t>PolarFire</a:t>
            </a:r>
            <a:r>
              <a:rPr lang="en-US" sz="1800" dirty="0"/>
              <a:t> FPGA as a radiation-tolerant FPGA replacement of the </a:t>
            </a:r>
            <a:r>
              <a:rPr lang="en-US" sz="1800" dirty="0" err="1"/>
              <a:t>lpGBT</a:t>
            </a:r>
            <a:endParaRPr lang="en-US" sz="1800" dirty="0"/>
          </a:p>
          <a:p>
            <a:r>
              <a:rPr lang="en-US" dirty="0"/>
              <a:t>Evaluation of Aggregator Board architectures with commercial FPGA development boards has been started at MIT in the context of the Silicon R&amp;D project.</a:t>
            </a:r>
          </a:p>
          <a:p>
            <a:r>
              <a:rPr lang="en-US" dirty="0"/>
              <a:t>A test setup for the characterization of CERN Engineering Run </a:t>
            </a:r>
            <a:r>
              <a:rPr lang="en-US" dirty="0" err="1"/>
              <a:t>chiplets</a:t>
            </a:r>
            <a:r>
              <a:rPr lang="en-US" dirty="0"/>
              <a:t> to be used in the MOSAIX and LAS designs is under development.</a:t>
            </a:r>
          </a:p>
          <a:p>
            <a:r>
              <a:rPr lang="en-US" dirty="0"/>
              <a:t>Investigations on Redundancy issues on the LAS design interfaces has started.</a:t>
            </a:r>
          </a:p>
          <a:p>
            <a:r>
              <a:rPr lang="en-US" dirty="0"/>
              <a:t>Work is ongoing on defining the details of the LAS physical and protocol interfaces.</a:t>
            </a:r>
          </a:p>
        </p:txBody>
      </p:sp>
    </p:spTree>
    <p:extLst>
      <p:ext uri="{BB962C8B-B14F-4D97-AF65-F5344CB8AC3E}">
        <p14:creationId xmlns:p14="http://schemas.microsoft.com/office/powerpoint/2010/main" val="2775148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6CE566-3E3C-F375-D358-2132F0FD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Commercial Alternatives: FireFly &amp; </a:t>
            </a:r>
            <a:r>
              <a:rPr lang="en-US" dirty="0" err="1"/>
              <a:t>PolarFire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DFEAA-3F34-702D-C5C8-347DC8D0D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03" y="1388250"/>
            <a:ext cx="3925438" cy="408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D7A89-0FB8-E4D9-A03F-C1B758FC2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" b="51085"/>
          <a:stretch/>
        </p:blipFill>
        <p:spPr>
          <a:xfrm>
            <a:off x="5237017" y="1255032"/>
            <a:ext cx="4434959" cy="2151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6D8A1C-23C8-CBEA-F31E-641C83D9C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871" y="3840760"/>
            <a:ext cx="2593216" cy="1762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4CF344-D92D-FD06-3622-7A430B68D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093" y="3711387"/>
            <a:ext cx="3385045" cy="23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29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2F0F-BC38-9160-609F-2D19A5DB6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eRD104 Test Setups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56DB4-408C-6E51-6B28-367C89A7C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62" y="1075764"/>
            <a:ext cx="3267328" cy="244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9B115D-360A-D2E4-103E-C9362D8AC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251" y="1121985"/>
            <a:ext cx="1167580" cy="692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E49F7-A6AE-FF01-AFD6-150D30A5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406" y="1868541"/>
            <a:ext cx="7199508" cy="4051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6ED059-D382-7851-EC49-4CD45AA6E358}"/>
              </a:ext>
            </a:extLst>
          </p:cNvPr>
          <p:cNvSpPr txBox="1"/>
          <p:nvPr/>
        </p:nvSpPr>
        <p:spPr>
          <a:xfrm>
            <a:off x="11241686" y="4278666"/>
            <a:ext cx="894345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700" dirty="0">
                <a:solidFill>
                  <a:srgbClr val="FF0000"/>
                </a:solidFill>
                <a:latin typeface="+mn-lt"/>
              </a:rPr>
              <a:t>Raspberry Pi for programming and monitoring </a:t>
            </a:r>
            <a:r>
              <a:rPr lang="en-US" sz="700" dirty="0" err="1">
                <a:solidFill>
                  <a:srgbClr val="FF0000"/>
                </a:solidFill>
                <a:latin typeface="+mn-lt"/>
              </a:rPr>
              <a:t>lpGBT</a:t>
            </a:r>
            <a:endParaRPr lang="en-US" sz="7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C8E74-C7B9-0E9D-C8D4-B68434AB0D7F}"/>
              </a:ext>
            </a:extLst>
          </p:cNvPr>
          <p:cNvSpPr txBox="1"/>
          <p:nvPr/>
        </p:nvSpPr>
        <p:spPr>
          <a:xfrm>
            <a:off x="10456701" y="4704462"/>
            <a:ext cx="674074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50" dirty="0">
                <a:solidFill>
                  <a:srgbClr val="FF0000"/>
                </a:solidFill>
                <a:latin typeface="+mn-lt"/>
              </a:rPr>
              <a:t>VLDB+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4338B-531D-AFAE-D940-619C3D03D2DF}"/>
              </a:ext>
            </a:extLst>
          </p:cNvPr>
          <p:cNvSpPr txBox="1"/>
          <p:nvPr/>
        </p:nvSpPr>
        <p:spPr>
          <a:xfrm>
            <a:off x="8057329" y="4146070"/>
            <a:ext cx="758065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700" dirty="0" err="1">
                <a:solidFill>
                  <a:srgbClr val="FF0000"/>
                </a:solidFill>
                <a:latin typeface="+mn-lt"/>
              </a:rPr>
              <a:t>Zync</a:t>
            </a:r>
            <a:r>
              <a:rPr lang="en-US" sz="7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00" dirty="0" err="1">
                <a:solidFill>
                  <a:srgbClr val="FF0000"/>
                </a:solidFill>
                <a:latin typeface="+mn-lt"/>
              </a:rPr>
              <a:t>devel</a:t>
            </a:r>
            <a:r>
              <a:rPr lang="en-US" sz="700" dirty="0">
                <a:solidFill>
                  <a:srgbClr val="FF0000"/>
                </a:solidFill>
                <a:latin typeface="+mn-lt"/>
              </a:rPr>
              <a:t> board running GBT-FPGA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3058C-74F2-57BD-A950-7E8D8B3F4F88}"/>
              </a:ext>
            </a:extLst>
          </p:cNvPr>
          <p:cNvSpPr txBox="1"/>
          <p:nvPr/>
        </p:nvSpPr>
        <p:spPr>
          <a:xfrm>
            <a:off x="9515093" y="4100768"/>
            <a:ext cx="51903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800" dirty="0" err="1">
                <a:solidFill>
                  <a:srgbClr val="FF0000"/>
                </a:solidFill>
                <a:latin typeface="+mn-lt"/>
              </a:rPr>
              <a:t>VTRx</a:t>
            </a:r>
            <a:r>
              <a:rPr lang="en-US" sz="800" dirty="0">
                <a:solidFill>
                  <a:srgbClr val="FF0000"/>
                </a:solidFill>
                <a:latin typeface="+mn-lt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BAD656-3097-CF70-FF72-F0F7EACD103F}"/>
              </a:ext>
            </a:extLst>
          </p:cNvPr>
          <p:cNvSpPr txBox="1"/>
          <p:nvPr/>
        </p:nvSpPr>
        <p:spPr>
          <a:xfrm>
            <a:off x="9682539" y="4432302"/>
            <a:ext cx="422575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500" dirty="0" err="1">
                <a:solidFill>
                  <a:srgbClr val="FF0000"/>
                </a:solidFill>
                <a:latin typeface="+mn-lt"/>
              </a:rPr>
              <a:t>lpGBT</a:t>
            </a:r>
            <a:endParaRPr lang="en-US" sz="5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DFD770-F124-85CA-2D06-55F028CAE33F}"/>
              </a:ext>
            </a:extLst>
          </p:cNvPr>
          <p:cNvCxnSpPr>
            <a:cxnSpLocks/>
          </p:cNvCxnSpPr>
          <p:nvPr/>
        </p:nvCxnSpPr>
        <p:spPr>
          <a:xfrm flipV="1">
            <a:off x="10047552" y="4374956"/>
            <a:ext cx="306374" cy="140410"/>
          </a:xfrm>
          <a:prstGeom prst="straightConnector1">
            <a:avLst/>
          </a:prstGeom>
          <a:ln w="127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B004D7-49A6-256F-0A8B-211D5BDCCFF7}"/>
              </a:ext>
            </a:extLst>
          </p:cNvPr>
          <p:cNvCxnSpPr>
            <a:cxnSpLocks/>
          </p:cNvCxnSpPr>
          <p:nvPr/>
        </p:nvCxnSpPr>
        <p:spPr>
          <a:xfrm>
            <a:off x="9937666" y="4193098"/>
            <a:ext cx="519035" cy="162279"/>
          </a:xfrm>
          <a:prstGeom prst="straightConnector1">
            <a:avLst/>
          </a:prstGeom>
          <a:ln w="127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EEA6EA9-73AA-5AEF-5C4A-0ADD01B0D051}"/>
              </a:ext>
            </a:extLst>
          </p:cNvPr>
          <p:cNvSpPr txBox="1"/>
          <p:nvPr/>
        </p:nvSpPr>
        <p:spPr>
          <a:xfrm>
            <a:off x="6926490" y="4823341"/>
            <a:ext cx="90301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700" dirty="0" err="1">
                <a:solidFill>
                  <a:srgbClr val="FF0000"/>
                </a:solidFill>
                <a:latin typeface="+mn-lt"/>
              </a:rPr>
              <a:t>Samtec</a:t>
            </a:r>
            <a:r>
              <a:rPr lang="en-US" sz="700" dirty="0">
                <a:solidFill>
                  <a:srgbClr val="FF0000"/>
                </a:solidFill>
                <a:latin typeface="+mn-lt"/>
              </a:rPr>
              <a:t> FireFly Eval Board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5DE736-1BC3-0C94-3CBF-ADE13ACC5E98}"/>
              </a:ext>
            </a:extLst>
          </p:cNvPr>
          <p:cNvSpPr txBox="1"/>
          <p:nvPr/>
        </p:nvSpPr>
        <p:spPr>
          <a:xfrm>
            <a:off x="5076572" y="4337661"/>
            <a:ext cx="84214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700" dirty="0" err="1">
                <a:solidFill>
                  <a:srgbClr val="FF0000"/>
                </a:solidFill>
                <a:latin typeface="+mn-lt"/>
              </a:rPr>
              <a:t>SiliconLabs</a:t>
            </a:r>
            <a:r>
              <a:rPr lang="en-US" sz="700" dirty="0">
                <a:solidFill>
                  <a:srgbClr val="FF0000"/>
                </a:solidFill>
                <a:latin typeface="+mn-lt"/>
              </a:rPr>
              <a:t> Clock Generator Eval Board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130EE9-F3C6-AF78-275E-29603960B6F4}"/>
              </a:ext>
            </a:extLst>
          </p:cNvPr>
          <p:cNvSpPr txBox="1"/>
          <p:nvPr/>
        </p:nvSpPr>
        <p:spPr>
          <a:xfrm>
            <a:off x="767705" y="3601898"/>
            <a:ext cx="3421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PolarFire</a:t>
            </a:r>
            <a:r>
              <a:rPr lang="en-US" sz="1400" dirty="0"/>
              <a:t> Gigabit Transceiver Test Setup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48BC91-E93B-ACA9-0505-2479997C4BAC}"/>
              </a:ext>
            </a:extLst>
          </p:cNvPr>
          <p:cNvSpPr txBox="1"/>
          <p:nvPr/>
        </p:nvSpPr>
        <p:spPr>
          <a:xfrm>
            <a:off x="5794914" y="1132069"/>
            <a:ext cx="59284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lpGBT</a:t>
            </a:r>
            <a:r>
              <a:rPr lang="en-US" sz="1400" dirty="0"/>
              <a:t> Test Setup with </a:t>
            </a:r>
            <a:r>
              <a:rPr lang="en-US" sz="1400" dirty="0" err="1"/>
              <a:t>Samtec</a:t>
            </a:r>
            <a:r>
              <a:rPr lang="en-US" sz="1400" dirty="0"/>
              <a:t> FireFly (</a:t>
            </a:r>
            <a:r>
              <a:rPr lang="en-US" sz="1400" dirty="0" err="1"/>
              <a:t>VTRx</a:t>
            </a:r>
            <a:r>
              <a:rPr lang="en-US" sz="1400" dirty="0"/>
              <a:t>+ alternative), Xilinx </a:t>
            </a:r>
            <a:r>
              <a:rPr lang="en-US" sz="1400" dirty="0" err="1"/>
              <a:t>Ultrascale</a:t>
            </a:r>
            <a:r>
              <a:rPr lang="en-US" sz="1400" dirty="0"/>
              <a:t> FPGA evaluation board (“FELIX), and </a:t>
            </a:r>
            <a:r>
              <a:rPr lang="en-US" sz="1400" dirty="0" err="1"/>
              <a:t>SiliconLabs</a:t>
            </a:r>
            <a:r>
              <a:rPr lang="en-US" sz="1400" dirty="0"/>
              <a:t> Clock Generator Board (“GTU”)</a:t>
            </a:r>
          </a:p>
        </p:txBody>
      </p:sp>
      <p:pic>
        <p:nvPicPr>
          <p:cNvPr id="19" name="Picture 18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A406AA51-C2AF-7A56-6DF1-0A6FF27A3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326" y="4375719"/>
            <a:ext cx="3153570" cy="17746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4E8138-F345-D5C6-61C3-1DAA1745AFF9}"/>
              </a:ext>
            </a:extLst>
          </p:cNvPr>
          <p:cNvSpPr txBox="1"/>
          <p:nvPr/>
        </p:nvSpPr>
        <p:spPr>
          <a:xfrm>
            <a:off x="312950" y="4780726"/>
            <a:ext cx="14816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Samtec</a:t>
            </a:r>
            <a:r>
              <a:rPr lang="en-US" sz="1400" dirty="0"/>
              <a:t> FireFly Test Setup with Fiber Loopback</a:t>
            </a:r>
          </a:p>
        </p:txBody>
      </p:sp>
    </p:spTree>
    <p:extLst>
      <p:ext uri="{BB962C8B-B14F-4D97-AF65-F5344CB8AC3E}">
        <p14:creationId xmlns:p14="http://schemas.microsoft.com/office/powerpoint/2010/main" val="1771960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5336-AFCB-01DC-BE99-656721CD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Selected Test Results: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71B73-F6EC-C0A1-0261-430266101F81}"/>
              </a:ext>
            </a:extLst>
          </p:cNvPr>
          <p:cNvSpPr txBox="1"/>
          <p:nvPr/>
        </p:nvSpPr>
        <p:spPr>
          <a:xfrm>
            <a:off x="302816" y="4977307"/>
            <a:ext cx="30659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7030A0"/>
                </a:solidFill>
                <a:latin typeface="+mn-lt"/>
              </a:rPr>
              <a:t>Purple: M1 = CLK+ (red) - </a:t>
            </a:r>
            <a:r>
              <a:rPr lang="en-US" sz="1200" dirty="0" err="1">
                <a:solidFill>
                  <a:srgbClr val="7030A0"/>
                </a:solidFill>
                <a:latin typeface="+mn-lt"/>
              </a:rPr>
              <a:t>Clk</a:t>
            </a:r>
            <a:r>
              <a:rPr lang="en-US" sz="1200" dirty="0">
                <a:solidFill>
                  <a:srgbClr val="7030A0"/>
                </a:solidFill>
                <a:latin typeface="+mn-lt"/>
              </a:rPr>
              <a:t>- (blue)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TIE Source : M1</a:t>
            </a:r>
          </a:p>
          <a:p>
            <a:pPr algn="l">
              <a:lnSpc>
                <a:spcPct val="90000"/>
              </a:lnSpc>
            </a:pPr>
            <a:r>
              <a:rPr lang="en-US" sz="1200" dirty="0"/>
              <a:t>Clock TIE measurement sigma = </a:t>
            </a:r>
            <a:r>
              <a:rPr lang="en-US" sz="1200" b="1" dirty="0"/>
              <a:t>3.36ps</a:t>
            </a:r>
            <a:endParaRPr lang="en-US" sz="1200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6506C-5A64-79B3-4E89-635F2D1FA7DB}"/>
              </a:ext>
            </a:extLst>
          </p:cNvPr>
          <p:cNvSpPr txBox="1"/>
          <p:nvPr/>
        </p:nvSpPr>
        <p:spPr>
          <a:xfrm>
            <a:off x="302815" y="4669530"/>
            <a:ext cx="5408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Scope Picture of “Phase Adjustable” recovered clock out of </a:t>
            </a:r>
            <a:r>
              <a:rPr lang="en-US" sz="1400" dirty="0" err="1"/>
              <a:t>lpGBT</a:t>
            </a:r>
            <a:endParaRPr lang="en-US" sz="1400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F889A3-4A5C-1F87-1A93-3CA7958AA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570"/>
          <a:stretch/>
        </p:blipFill>
        <p:spPr>
          <a:xfrm>
            <a:off x="6376705" y="3431381"/>
            <a:ext cx="5512479" cy="2651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A52EAE-E9F6-D88E-3FA7-77935B37BE8B}"/>
              </a:ext>
            </a:extLst>
          </p:cNvPr>
          <p:cNvSpPr txBox="1"/>
          <p:nvPr/>
        </p:nvSpPr>
        <p:spPr>
          <a:xfrm>
            <a:off x="5102766" y="5403870"/>
            <a:ext cx="1357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FireFly “Eye” measurement @ 14 Gbps</a:t>
            </a:r>
          </a:p>
        </p:txBody>
      </p:sp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EC285FC-E46B-D1C5-4D0F-878868823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885" y="1163247"/>
            <a:ext cx="7040777" cy="1056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E86698-74A6-E7C0-FDF2-1CEFE9916781}"/>
              </a:ext>
            </a:extLst>
          </p:cNvPr>
          <p:cNvSpPr txBox="1"/>
          <p:nvPr/>
        </p:nvSpPr>
        <p:spPr>
          <a:xfrm>
            <a:off x="7222293" y="2219987"/>
            <a:ext cx="3339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Bit Error Rate (BER) Measurements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8C5DDFD-C03A-7170-5C91-D3BD8FDAD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73" y="1150956"/>
            <a:ext cx="4441853" cy="35090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656A57E-337E-265F-4D5C-689A944A35E6}"/>
              </a:ext>
            </a:extLst>
          </p:cNvPr>
          <p:cNvSpPr/>
          <p:nvPr/>
        </p:nvSpPr>
        <p:spPr>
          <a:xfrm>
            <a:off x="4606318" y="3838527"/>
            <a:ext cx="665018" cy="31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13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3006F-CA20-EFB2-7BBE-1EE2B1FD9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DC03F-6975-BEB6-89CD-E9F55150AD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An SVT Readout Design has been developed and demonstrated here</a:t>
            </a:r>
          </a:p>
          <a:p>
            <a:r>
              <a:rPr lang="en-GB" dirty="0"/>
              <a:t>Inner Barrel RDO based on ALICE ITS-3 Service Electronics Board Design</a:t>
            </a:r>
          </a:p>
          <a:p>
            <a:pPr lvl="1"/>
            <a:r>
              <a:rPr lang="en-GB" dirty="0"/>
              <a:t>Direct connection of multiple HS data serializers per segment to </a:t>
            </a:r>
            <a:r>
              <a:rPr lang="en-GB" dirty="0" err="1"/>
              <a:t>VTRx</a:t>
            </a:r>
            <a:r>
              <a:rPr lang="en-GB" dirty="0"/>
              <a:t>+</a:t>
            </a:r>
          </a:p>
          <a:p>
            <a:pPr lvl="1"/>
            <a:r>
              <a:rPr lang="en-GB" dirty="0"/>
              <a:t>One-to-One connection between </a:t>
            </a:r>
            <a:r>
              <a:rPr lang="en-GB" dirty="0" err="1"/>
              <a:t>lpGBT</a:t>
            </a:r>
            <a:r>
              <a:rPr lang="en-GB" dirty="0"/>
              <a:t> e-links and LEC signals for slow controls</a:t>
            </a:r>
          </a:p>
          <a:p>
            <a:pPr lvl="1"/>
            <a:r>
              <a:rPr lang="en-GB" dirty="0"/>
              <a:t>Direct powering of wafer scale sensor</a:t>
            </a:r>
          </a:p>
          <a:p>
            <a:r>
              <a:rPr lang="en-GB" dirty="0"/>
              <a:t>Outer Barrel RDO concept uses a concept of LAS Readout groups</a:t>
            </a:r>
          </a:p>
          <a:p>
            <a:pPr lvl="1"/>
            <a:r>
              <a:rPr lang="en-GB" dirty="0"/>
              <a:t>Group of up to 4 Single HS Data lines are directly connected to </a:t>
            </a:r>
            <a:r>
              <a:rPr lang="en-GB" dirty="0" err="1"/>
              <a:t>VTRx</a:t>
            </a:r>
            <a:r>
              <a:rPr lang="en-GB" dirty="0"/>
              <a:t>+</a:t>
            </a:r>
          </a:p>
          <a:p>
            <a:pPr lvl="1"/>
            <a:r>
              <a:rPr lang="en-GB" dirty="0"/>
              <a:t>Slow Controls multiplexed between groups of 4 LAS via </a:t>
            </a:r>
            <a:r>
              <a:rPr lang="en-GB" dirty="0" err="1"/>
              <a:t>AncASICs</a:t>
            </a:r>
            <a:r>
              <a:rPr lang="en-GB" dirty="0"/>
              <a:t> on each LAS on a single bus</a:t>
            </a:r>
          </a:p>
          <a:p>
            <a:r>
              <a:rPr lang="en-GB" dirty="0"/>
              <a:t>Prototype Setups are being investigated with evaluation boards of various components</a:t>
            </a:r>
          </a:p>
          <a:p>
            <a:pPr lvl="1"/>
            <a:r>
              <a:rPr lang="en-GB" dirty="0"/>
              <a:t>First results have already been shown running all components at the full desired speeds and show that sufficient performance is achieved</a:t>
            </a:r>
          </a:p>
        </p:txBody>
      </p:sp>
    </p:spTree>
    <p:extLst>
      <p:ext uri="{BB962C8B-B14F-4D97-AF65-F5344CB8AC3E}">
        <p14:creationId xmlns:p14="http://schemas.microsoft.com/office/powerpoint/2010/main" val="1484974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284339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54A1-80DE-77D5-B77C-20B4077D7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“MOSAIX” Stitched Sensor for SVT Inner Barrel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894CA5-F512-AE33-3D00-0E6940A67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0"/>
          <a:stretch/>
        </p:blipFill>
        <p:spPr>
          <a:xfrm>
            <a:off x="5096256" y="1046524"/>
            <a:ext cx="6035040" cy="4897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797A15-5B8C-04AC-DCA5-34D711F9CC21}"/>
              </a:ext>
            </a:extLst>
          </p:cNvPr>
          <p:cNvSpPr txBox="1"/>
          <p:nvPr/>
        </p:nvSpPr>
        <p:spPr>
          <a:xfrm>
            <a:off x="600456" y="1464671"/>
            <a:ext cx="39939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FF0000"/>
                </a:solidFill>
                <a:latin typeface="DejaVuSansCondensed"/>
              </a:rPr>
              <a:t>Layer 0: 12 x 3 repeated units + endcaps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70C1"/>
                </a:solidFill>
                <a:latin typeface="DejaVuSansCondensed"/>
              </a:rPr>
              <a:t>Layer 1: 12 x 4 repeated units + endcaps</a:t>
            </a:r>
          </a:p>
          <a:p>
            <a:pPr algn="l"/>
            <a:r>
              <a:rPr lang="en-US" sz="1800" b="0" i="0" u="none" strike="noStrike" baseline="0" dirty="0">
                <a:solidFill>
                  <a:srgbClr val="7030A1"/>
                </a:solidFill>
                <a:latin typeface="DejaVuSansCondensed"/>
              </a:rPr>
              <a:t>Layer 2: 12 x 5 repeated units + endcaps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52C57-2203-B443-8083-5BB3251C554F}"/>
              </a:ext>
            </a:extLst>
          </p:cNvPr>
          <p:cNvSpPr txBox="1"/>
          <p:nvPr/>
        </p:nvSpPr>
        <p:spPr>
          <a:xfrm>
            <a:off x="895478" y="2983188"/>
            <a:ext cx="3811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chemeClr val="accent2"/>
                </a:solidFill>
                <a:latin typeface="DejaVuSansCondensed"/>
              </a:rPr>
              <a:t>Repeated (Stitched) Sensing Unit (RSU)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0E2F99-2A39-131D-2348-0696BA288E34}"/>
              </a:ext>
            </a:extLst>
          </p:cNvPr>
          <p:cNvSpPr/>
          <p:nvPr/>
        </p:nvSpPr>
        <p:spPr>
          <a:xfrm>
            <a:off x="487680" y="3042820"/>
            <a:ext cx="414528" cy="30591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7A03F7-FDD6-F23F-FF56-1C7435E6C529}"/>
              </a:ext>
            </a:extLst>
          </p:cNvPr>
          <p:cNvSpPr/>
          <p:nvPr/>
        </p:nvSpPr>
        <p:spPr>
          <a:xfrm>
            <a:off x="8050305" y="3299012"/>
            <a:ext cx="372036" cy="309283"/>
          </a:xfrm>
          <a:prstGeom prst="rect">
            <a:avLst/>
          </a:prstGeom>
          <a:noFill/>
          <a:ln w="4445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80440E-F0CC-C7A5-091E-F4B2519C9325}"/>
              </a:ext>
            </a:extLst>
          </p:cNvPr>
          <p:cNvSpPr txBox="1"/>
          <p:nvPr/>
        </p:nvSpPr>
        <p:spPr>
          <a:xfrm>
            <a:off x="6096001" y="3276042"/>
            <a:ext cx="1223682" cy="350182"/>
          </a:xfrm>
          <a:prstGeom prst="rect">
            <a:avLst/>
          </a:prstGeom>
          <a:solidFill>
            <a:schemeClr val="accent1">
              <a:lumMod val="60000"/>
              <a:lumOff val="4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SEGMENT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E9C14B-567B-B530-62FB-30B13154F5BB}"/>
              </a:ext>
            </a:extLst>
          </p:cNvPr>
          <p:cNvSpPr/>
          <p:nvPr/>
        </p:nvSpPr>
        <p:spPr>
          <a:xfrm>
            <a:off x="5974976" y="3276042"/>
            <a:ext cx="4845424" cy="3501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F509DD-372B-592D-1530-6D31F3466F80}"/>
              </a:ext>
            </a:extLst>
          </p:cNvPr>
          <p:cNvSpPr txBox="1"/>
          <p:nvPr/>
        </p:nvSpPr>
        <p:spPr>
          <a:xfrm>
            <a:off x="8861612" y="4643718"/>
            <a:ext cx="159123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Sensitive z-length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B521FF-650A-64DB-C0E4-D6D7E04C3452}"/>
              </a:ext>
            </a:extLst>
          </p:cNvPr>
          <p:cNvSpPr txBox="1"/>
          <p:nvPr/>
        </p:nvSpPr>
        <p:spPr>
          <a:xfrm>
            <a:off x="8861611" y="5138923"/>
            <a:ext cx="159123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Physical z-length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F1A4DC-F869-B537-7B3B-BD136EA158FA}"/>
              </a:ext>
            </a:extLst>
          </p:cNvPr>
          <p:cNvSpPr txBox="1"/>
          <p:nvPr/>
        </p:nvSpPr>
        <p:spPr>
          <a:xfrm>
            <a:off x="6396218" y="1060066"/>
            <a:ext cx="61266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wafer</a:t>
            </a:r>
          </a:p>
        </p:txBody>
      </p:sp>
    </p:spTree>
    <p:extLst>
      <p:ext uri="{BB962C8B-B14F-4D97-AF65-F5344CB8AC3E}">
        <p14:creationId xmlns:p14="http://schemas.microsoft.com/office/powerpoint/2010/main" val="3205464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/>
              <a:t>Top Level Readout Design</a:t>
            </a:r>
          </a:p>
        </p:txBody>
      </p:sp>
    </p:spTree>
    <p:extLst>
      <p:ext uri="{BB962C8B-B14F-4D97-AF65-F5344CB8AC3E}">
        <p14:creationId xmlns:p14="http://schemas.microsoft.com/office/powerpoint/2010/main" val="622495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18AC1-B5EA-E23A-222C-AEC61C30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MOSAIX Stitched Sensor Detail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0DE99-E4CD-3B45-BA5D-3244FCF57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383816"/>
            <a:ext cx="7382434" cy="1550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352D1C-6375-B524-0262-039CCFF8A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4" b="-1263"/>
          <a:stretch/>
        </p:blipFill>
        <p:spPr>
          <a:xfrm>
            <a:off x="3378859" y="3675888"/>
            <a:ext cx="5434282" cy="2468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2E4256-F95B-3F9E-81EC-B8B79FE772BD}"/>
              </a:ext>
            </a:extLst>
          </p:cNvPr>
          <p:cNvSpPr txBox="1"/>
          <p:nvPr/>
        </p:nvSpPr>
        <p:spPr>
          <a:xfrm>
            <a:off x="785579" y="1424158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I/</a:t>
            </a:r>
            <a:r>
              <a:rPr lang="en-US" sz="1200" dirty="0" err="1">
                <a:latin typeface="+mn-lt"/>
              </a:rPr>
              <a:t>Os</a:t>
            </a:r>
            <a:endParaRPr lang="en-US" sz="1200" dirty="0">
              <a:latin typeface="+mn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E5FBFE-2292-CE5A-9282-C0F870CF32A4}"/>
              </a:ext>
            </a:extLst>
          </p:cNvPr>
          <p:cNvCxnSpPr>
            <a:cxnSpLocks/>
          </p:cNvCxnSpPr>
          <p:nvPr/>
        </p:nvCxnSpPr>
        <p:spPr>
          <a:xfrm>
            <a:off x="1565509" y="1550893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1A8B5C-1317-7669-2FD7-3841445F131F}"/>
              </a:ext>
            </a:extLst>
          </p:cNvPr>
          <p:cNvCxnSpPr>
            <a:cxnSpLocks/>
          </p:cNvCxnSpPr>
          <p:nvPr/>
        </p:nvCxnSpPr>
        <p:spPr>
          <a:xfrm>
            <a:off x="1581197" y="1712258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012ED3-65EF-63CF-ADD6-3C4E497A1CCB}"/>
              </a:ext>
            </a:extLst>
          </p:cNvPr>
          <p:cNvSpPr txBox="1"/>
          <p:nvPr/>
        </p:nvSpPr>
        <p:spPr>
          <a:xfrm>
            <a:off x="785579" y="1917217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I/</a:t>
            </a:r>
            <a:r>
              <a:rPr lang="en-US" sz="1200" dirty="0" err="1">
                <a:latin typeface="+mn-lt"/>
              </a:rPr>
              <a:t>Os</a:t>
            </a:r>
            <a:endParaRPr lang="en-US" sz="1200" dirty="0"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727C3F-F2D9-05F7-87B2-0E6E381DD949}"/>
              </a:ext>
            </a:extLst>
          </p:cNvPr>
          <p:cNvCxnSpPr>
            <a:cxnSpLocks/>
          </p:cNvCxnSpPr>
          <p:nvPr/>
        </p:nvCxnSpPr>
        <p:spPr>
          <a:xfrm>
            <a:off x="1565509" y="2043952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ACC801-C680-84B3-A8BC-11180367259C}"/>
              </a:ext>
            </a:extLst>
          </p:cNvPr>
          <p:cNvCxnSpPr>
            <a:cxnSpLocks/>
          </p:cNvCxnSpPr>
          <p:nvPr/>
        </p:nvCxnSpPr>
        <p:spPr>
          <a:xfrm>
            <a:off x="1581197" y="2205317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55E775-D484-E30D-E57F-325B41A21E92}"/>
              </a:ext>
            </a:extLst>
          </p:cNvPr>
          <p:cNvSpPr txBox="1"/>
          <p:nvPr/>
        </p:nvSpPr>
        <p:spPr>
          <a:xfrm>
            <a:off x="785579" y="2458713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I/</a:t>
            </a:r>
            <a:r>
              <a:rPr lang="en-US" sz="1200" dirty="0" err="1">
                <a:latin typeface="+mn-lt"/>
              </a:rPr>
              <a:t>Os</a:t>
            </a:r>
            <a:endParaRPr lang="en-US" sz="1200" dirty="0">
              <a:latin typeface="+mn-l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6860971-2D13-108A-49A5-A447E3D4913F}"/>
              </a:ext>
            </a:extLst>
          </p:cNvPr>
          <p:cNvCxnSpPr>
            <a:cxnSpLocks/>
          </p:cNvCxnSpPr>
          <p:nvPr/>
        </p:nvCxnSpPr>
        <p:spPr>
          <a:xfrm>
            <a:off x="1565509" y="2585448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76AB4B-A0D2-9CDC-AABB-4A4453DBF062}"/>
              </a:ext>
            </a:extLst>
          </p:cNvPr>
          <p:cNvCxnSpPr>
            <a:cxnSpLocks/>
          </p:cNvCxnSpPr>
          <p:nvPr/>
        </p:nvCxnSpPr>
        <p:spPr>
          <a:xfrm>
            <a:off x="1581197" y="2746813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F8C707-6B4E-90B0-06EA-F7D75242F0FB}"/>
              </a:ext>
            </a:extLst>
          </p:cNvPr>
          <p:cNvSpPr/>
          <p:nvPr/>
        </p:nvSpPr>
        <p:spPr>
          <a:xfrm>
            <a:off x="4069976" y="1917217"/>
            <a:ext cx="591671" cy="48084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2FE578-FCD8-5EEC-04D6-6D5B445A4AD7}"/>
              </a:ext>
            </a:extLst>
          </p:cNvPr>
          <p:cNvSpPr txBox="1"/>
          <p:nvPr/>
        </p:nvSpPr>
        <p:spPr>
          <a:xfrm>
            <a:off x="10215281" y="1491826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AA8C40-8423-C49E-A895-89E6914482D7}"/>
              </a:ext>
            </a:extLst>
          </p:cNvPr>
          <p:cNvCxnSpPr>
            <a:stCxn id="24" idx="1"/>
          </p:cNvCxnSpPr>
          <p:nvPr/>
        </p:nvCxnSpPr>
        <p:spPr>
          <a:xfrm flipH="1">
            <a:off x="9672915" y="1621092"/>
            <a:ext cx="542366" cy="3761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05689E7-998D-DFEF-02D9-DFC0CDCA10CD}"/>
              </a:ext>
            </a:extLst>
          </p:cNvPr>
          <p:cNvSpPr txBox="1"/>
          <p:nvPr/>
        </p:nvSpPr>
        <p:spPr>
          <a:xfrm>
            <a:off x="10215280" y="1996091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1A8510-9F03-8115-BDD0-B6AE072B86A0}"/>
              </a:ext>
            </a:extLst>
          </p:cNvPr>
          <p:cNvCxnSpPr>
            <a:stCxn id="27" idx="1"/>
          </p:cNvCxnSpPr>
          <p:nvPr/>
        </p:nvCxnSpPr>
        <p:spPr>
          <a:xfrm flipH="1">
            <a:off x="9672914" y="2125357"/>
            <a:ext cx="542366" cy="3761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2E61803-D32E-2636-49C4-4D60AE5AF80F}"/>
              </a:ext>
            </a:extLst>
          </p:cNvPr>
          <p:cNvSpPr txBox="1"/>
          <p:nvPr/>
        </p:nvSpPr>
        <p:spPr>
          <a:xfrm>
            <a:off x="10215280" y="2517850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758D30-90EA-2D30-D2AC-6B7A90729803}"/>
              </a:ext>
            </a:extLst>
          </p:cNvPr>
          <p:cNvCxnSpPr>
            <a:stCxn id="29" idx="1"/>
          </p:cNvCxnSpPr>
          <p:nvPr/>
        </p:nvCxnSpPr>
        <p:spPr>
          <a:xfrm flipH="1">
            <a:off x="9672914" y="2647116"/>
            <a:ext cx="542366" cy="3761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9F2E91E-9C7F-7930-A88E-909E74653874}"/>
              </a:ext>
            </a:extLst>
          </p:cNvPr>
          <p:cNvSpPr/>
          <p:nvPr/>
        </p:nvSpPr>
        <p:spPr>
          <a:xfrm>
            <a:off x="2108948" y="1873623"/>
            <a:ext cx="203947" cy="56477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56AB835-4073-F6D9-5B19-49B66F277EC9}"/>
              </a:ext>
            </a:extLst>
          </p:cNvPr>
          <p:cNvCxnSpPr/>
          <p:nvPr/>
        </p:nvCxnSpPr>
        <p:spPr>
          <a:xfrm flipH="1" flipV="1">
            <a:off x="4661647" y="2398059"/>
            <a:ext cx="990600" cy="1326776"/>
          </a:xfrm>
          <a:prstGeom prst="straightConnector1">
            <a:avLst/>
          </a:prstGeom>
          <a:ln w="28575">
            <a:solidFill>
              <a:schemeClr val="accent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13CF075-53D3-9E93-94A2-99533DA821B6}"/>
              </a:ext>
            </a:extLst>
          </p:cNvPr>
          <p:cNvCxnSpPr>
            <a:cxnSpLocks/>
          </p:cNvCxnSpPr>
          <p:nvPr/>
        </p:nvCxnSpPr>
        <p:spPr>
          <a:xfrm flipH="1" flipV="1">
            <a:off x="2345439" y="2430874"/>
            <a:ext cx="1724537" cy="1293961"/>
          </a:xfrm>
          <a:prstGeom prst="straightConnector1">
            <a:avLst/>
          </a:prstGeom>
          <a:ln w="28575">
            <a:solidFill>
              <a:schemeClr val="accent6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5F62A30-9D49-43DE-0211-524A7E86F53B}"/>
              </a:ext>
            </a:extLst>
          </p:cNvPr>
          <p:cNvSpPr/>
          <p:nvPr/>
        </p:nvSpPr>
        <p:spPr>
          <a:xfrm>
            <a:off x="9430871" y="1868390"/>
            <a:ext cx="109815" cy="57210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870923F-B329-9FD7-681D-FBCA2DCE6FEC}"/>
              </a:ext>
            </a:extLst>
          </p:cNvPr>
          <p:cNvCxnSpPr/>
          <p:nvPr/>
        </p:nvCxnSpPr>
        <p:spPr>
          <a:xfrm flipV="1">
            <a:off x="8408894" y="2430874"/>
            <a:ext cx="990600" cy="1245014"/>
          </a:xfrm>
          <a:prstGeom prst="straightConnector1">
            <a:avLst/>
          </a:prstGeom>
          <a:ln w="28575">
            <a:solidFill>
              <a:schemeClr val="accent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0E727F5-FF7D-78FF-E0F5-243C7F44CE02}"/>
              </a:ext>
            </a:extLst>
          </p:cNvPr>
          <p:cNvSpPr txBox="1"/>
          <p:nvPr/>
        </p:nvSpPr>
        <p:spPr>
          <a:xfrm>
            <a:off x="5894294" y="3479085"/>
            <a:ext cx="2170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1" dirty="0">
                <a:latin typeface="+mn-lt"/>
              </a:rPr>
              <a:t>12 x Repeated Sensor Unit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2B28F4-4EF1-F184-DA06-6C7648D26DC7}"/>
              </a:ext>
            </a:extLst>
          </p:cNvPr>
          <p:cNvSpPr txBox="1"/>
          <p:nvPr/>
        </p:nvSpPr>
        <p:spPr>
          <a:xfrm>
            <a:off x="4130487" y="2035637"/>
            <a:ext cx="47961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RSU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962D24-78D2-90B4-BF19-4E234A570DDE}"/>
              </a:ext>
            </a:extLst>
          </p:cNvPr>
          <p:cNvSpPr/>
          <p:nvPr/>
        </p:nvSpPr>
        <p:spPr>
          <a:xfrm>
            <a:off x="2065867" y="1848890"/>
            <a:ext cx="7508955" cy="62074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863E79-B7F8-2301-4D0B-3FF5A82DCC17}"/>
              </a:ext>
            </a:extLst>
          </p:cNvPr>
          <p:cNvSpPr txBox="1"/>
          <p:nvPr/>
        </p:nvSpPr>
        <p:spPr>
          <a:xfrm>
            <a:off x="5360670" y="1996091"/>
            <a:ext cx="1295400" cy="34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SEGMENT</a:t>
            </a:r>
          </a:p>
        </p:txBody>
      </p:sp>
    </p:spTree>
    <p:extLst>
      <p:ext uri="{BB962C8B-B14F-4D97-AF65-F5344CB8AC3E}">
        <p14:creationId xmlns:p14="http://schemas.microsoft.com/office/powerpoint/2010/main" val="2892233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30B4E-7153-D1B2-6192-8C2780A8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Repeated Sensor Unit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22D3A1-3950-FE9C-7DA0-E1087A45BF61}"/>
              </a:ext>
            </a:extLst>
          </p:cNvPr>
          <p:cNvSpPr txBox="1"/>
          <p:nvPr/>
        </p:nvSpPr>
        <p:spPr>
          <a:xfrm>
            <a:off x="476487" y="2213667"/>
            <a:ext cx="459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55A1"/>
                </a:solidFill>
                <a:latin typeface="DejaVuSansCondensed"/>
              </a:rPr>
              <a:t>Each Half Unit is segmented in </a:t>
            </a:r>
            <a:r>
              <a:rPr lang="en-US" sz="1800" b="1" i="0" u="none" strike="noStrike" baseline="0" dirty="0">
                <a:solidFill>
                  <a:srgbClr val="0055A1"/>
                </a:solidFill>
                <a:latin typeface="DejaVuSans-Bold"/>
              </a:rPr>
              <a:t>Tiles </a:t>
            </a:r>
            <a:r>
              <a:rPr lang="en-US" sz="1800" i="0" u="none" strike="noStrike" baseline="0" dirty="0">
                <a:solidFill>
                  <a:srgbClr val="0055A1"/>
                </a:solidFill>
                <a:latin typeface="DejaVuSans-Bold"/>
              </a:rPr>
              <a:t>(Domains)</a:t>
            </a:r>
          </a:p>
          <a:p>
            <a:pPr algn="l"/>
            <a:endParaRPr lang="en-US" sz="1800" b="1" i="0" u="none" strike="noStrike" baseline="0" dirty="0">
              <a:solidFill>
                <a:srgbClr val="0055A1"/>
              </a:solidFill>
              <a:latin typeface="DejaVuSans-Bold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55A1"/>
                </a:solidFill>
                <a:latin typeface="DejaVuSansCondensed"/>
              </a:rPr>
              <a:t>Each </a:t>
            </a:r>
            <a:r>
              <a:rPr lang="en-US" sz="1800" b="1" i="0" u="none" strike="noStrike" baseline="0" dirty="0">
                <a:solidFill>
                  <a:srgbClr val="0055A1"/>
                </a:solidFill>
                <a:latin typeface="DejaVuSans-Bold"/>
              </a:rPr>
              <a:t>tile </a:t>
            </a:r>
            <a:r>
              <a:rPr lang="en-US" sz="1800" b="0" i="0" u="none" strike="noStrike" baseline="0" dirty="0">
                <a:solidFill>
                  <a:srgbClr val="0055A1"/>
                </a:solidFill>
                <a:latin typeface="DejaVuSansCondensed"/>
              </a:rPr>
              <a:t>acts as an </a:t>
            </a:r>
            <a:r>
              <a:rPr lang="en-US" sz="1800" b="1" i="0" u="none" strike="noStrike" baseline="0" dirty="0">
                <a:solidFill>
                  <a:srgbClr val="0055A1"/>
                </a:solidFill>
                <a:latin typeface="DejaVuSans-Bold"/>
              </a:rPr>
              <a:t>independent sensor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Separate Local Power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Configuration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Readout Link (160 Mb/s)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55A1"/>
                </a:solidFill>
                <a:latin typeface="DejaVuSansCondensed"/>
              </a:rPr>
              <a:t>Each </a:t>
            </a:r>
            <a:r>
              <a:rPr lang="en-US" sz="1800" b="1" i="0" u="none" strike="noStrike" baseline="0" dirty="0">
                <a:solidFill>
                  <a:srgbClr val="0055A1"/>
                </a:solidFill>
                <a:latin typeface="DejaVuSans-Bold"/>
              </a:rPr>
              <a:t>Tile </a:t>
            </a:r>
            <a:r>
              <a:rPr lang="en-US" sz="1800" b="0" i="0" u="none" strike="noStrike" baseline="0" dirty="0">
                <a:solidFill>
                  <a:srgbClr val="0055A1"/>
                </a:solidFill>
                <a:latin typeface="DejaVuSansCondensed"/>
              </a:rPr>
              <a:t>data output has direct connection to the </a:t>
            </a:r>
            <a:r>
              <a:rPr lang="en-US" sz="1800" b="1" i="0" u="none" strike="noStrike" baseline="0" dirty="0">
                <a:solidFill>
                  <a:srgbClr val="0055A1"/>
                </a:solidFill>
                <a:latin typeface="DejaVuSans-Bold"/>
              </a:rPr>
              <a:t>left endcap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31BE1-25A7-2992-4176-E1C93AC0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776" y="2714281"/>
            <a:ext cx="6717040" cy="3615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D6F51B-C0E8-3854-61F9-48ECBC0A5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44" y="304974"/>
            <a:ext cx="5101166" cy="22057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10E9AB-97F2-378E-1830-C1E82BEE2F8C}"/>
              </a:ext>
            </a:extLst>
          </p:cNvPr>
          <p:cNvSpPr/>
          <p:nvPr/>
        </p:nvSpPr>
        <p:spPr>
          <a:xfrm>
            <a:off x="7916344" y="619946"/>
            <a:ext cx="2463111" cy="78694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86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48144-A6EB-77DA-FFA3-DFE1A803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 Readout Scheme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ADCE2C2-B2F5-7EEA-4A54-D374CB21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53" y="828366"/>
            <a:ext cx="5509643" cy="48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1B6392A-8B84-7317-7583-22BA2C3D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080" y="825484"/>
            <a:ext cx="5509643" cy="48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4DD39782-F771-53DB-3C3F-EFD069C82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3" y="1705511"/>
            <a:ext cx="5029250" cy="29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3DAC54-8190-40A0-9954-FB9D43046F12}"/>
              </a:ext>
            </a:extLst>
          </p:cNvPr>
          <p:cNvCxnSpPr>
            <a:cxnSpLocks/>
          </p:cNvCxnSpPr>
          <p:nvPr/>
        </p:nvCxnSpPr>
        <p:spPr>
          <a:xfrm flipV="1">
            <a:off x="5213682" y="957866"/>
            <a:ext cx="1418686" cy="1150581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D3FCF4-5DA0-0A54-42D7-6E3BAEFDE36E}"/>
              </a:ext>
            </a:extLst>
          </p:cNvPr>
          <p:cNvCxnSpPr>
            <a:cxnSpLocks/>
          </p:cNvCxnSpPr>
          <p:nvPr/>
        </p:nvCxnSpPr>
        <p:spPr>
          <a:xfrm>
            <a:off x="5180120" y="3271698"/>
            <a:ext cx="1413977" cy="2301827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5B7221-A34E-F249-1B09-B69D93DCEC03}"/>
              </a:ext>
            </a:extLst>
          </p:cNvPr>
          <p:cNvGrpSpPr/>
          <p:nvPr/>
        </p:nvGrpSpPr>
        <p:grpSpPr>
          <a:xfrm>
            <a:off x="6475831" y="830662"/>
            <a:ext cx="5515307" cy="4892428"/>
            <a:chOff x="6475831" y="830662"/>
            <a:chExt cx="5515307" cy="4892428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0C5A3192-7A2A-1C64-2F70-F4EFFF604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831" y="830662"/>
              <a:ext cx="5515307" cy="489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27664A-992C-0585-F707-B6D84EFDAFD1}"/>
                </a:ext>
              </a:extLst>
            </p:cNvPr>
            <p:cNvSpPr txBox="1"/>
            <p:nvPr/>
          </p:nvSpPr>
          <p:spPr>
            <a:xfrm>
              <a:off x="10185280" y="3190099"/>
              <a:ext cx="537883" cy="216982"/>
            </a:xfrm>
            <a:prstGeom prst="rect">
              <a:avLst/>
            </a:prstGeom>
            <a:solidFill>
              <a:srgbClr val="FFF2CC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900" dirty="0">
                  <a:latin typeface="+mn-lt"/>
                </a:rPr>
                <a:t>16 bits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6BBADE-B63D-79B1-B6CD-7C9FB7403AEB}"/>
                </a:ext>
              </a:extLst>
            </p:cNvPr>
            <p:cNvSpPr txBox="1"/>
            <p:nvPr/>
          </p:nvSpPr>
          <p:spPr>
            <a:xfrm>
              <a:off x="8611974" y="3190099"/>
              <a:ext cx="537883" cy="216982"/>
            </a:xfrm>
            <a:prstGeom prst="rect">
              <a:avLst/>
            </a:prstGeom>
            <a:solidFill>
              <a:srgbClr val="FFF2CC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900" dirty="0">
                  <a:latin typeface="+mn-lt"/>
                </a:rPr>
                <a:t>16 bits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1C9472-D10E-DA66-8F01-C80AF2BC66BD}"/>
                </a:ext>
              </a:extLst>
            </p:cNvPr>
            <p:cNvSpPr txBox="1"/>
            <p:nvPr/>
          </p:nvSpPr>
          <p:spPr>
            <a:xfrm>
              <a:off x="7399153" y="3190099"/>
              <a:ext cx="537883" cy="216982"/>
            </a:xfrm>
            <a:prstGeom prst="rect">
              <a:avLst/>
            </a:prstGeom>
            <a:solidFill>
              <a:srgbClr val="FFF2CC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900" dirty="0">
                  <a:latin typeface="+mn-lt"/>
                </a:rPr>
                <a:t>16 bits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150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CD9D328-5171-C41E-97A9-10EAE60A873C}"/>
              </a:ext>
            </a:extLst>
          </p:cNvPr>
          <p:cNvSpPr txBox="1"/>
          <p:nvPr/>
        </p:nvSpPr>
        <p:spPr>
          <a:xfrm>
            <a:off x="1601282" y="4721560"/>
            <a:ext cx="33257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400" b="1" i="0" u="none" strike="noStrike" baseline="0" dirty="0">
                <a:solidFill>
                  <a:srgbClr val="0055A1"/>
                </a:solidFill>
                <a:latin typeface="DejaVuSans-Bold"/>
              </a:rPr>
              <a:t>20.8 </a:t>
            </a:r>
            <a:r>
              <a:rPr lang="el-GR" sz="1400" b="1" i="0" u="none" strike="noStrike" baseline="0" dirty="0">
                <a:solidFill>
                  <a:srgbClr val="0055A1"/>
                </a:solidFill>
                <a:latin typeface="DejaVuSans-Bold"/>
              </a:rPr>
              <a:t>μ</a:t>
            </a:r>
            <a:r>
              <a:rPr lang="de-DE" sz="1400" b="1" i="0" u="none" strike="noStrike" baseline="0" dirty="0">
                <a:solidFill>
                  <a:srgbClr val="0055A1"/>
                </a:solidFill>
                <a:latin typeface="DejaVuSans-Bold"/>
              </a:rPr>
              <a:t>m x 22.8 </a:t>
            </a:r>
            <a:r>
              <a:rPr lang="el-GR" sz="1400" b="1" i="0" u="none" strike="noStrike" baseline="0" dirty="0">
                <a:solidFill>
                  <a:srgbClr val="0055A1"/>
                </a:solidFill>
                <a:latin typeface="DejaVuSans-Bold"/>
              </a:rPr>
              <a:t>μ</a:t>
            </a:r>
            <a:r>
              <a:rPr lang="de-DE" sz="1400" b="1" i="0" u="none" strike="noStrike" baseline="0" dirty="0">
                <a:solidFill>
                  <a:srgbClr val="0055A1"/>
                </a:solidFill>
                <a:latin typeface="DejaVuSans-Bold"/>
              </a:rPr>
              <a:t>m </a:t>
            </a:r>
            <a:r>
              <a:rPr lang="de-DE" sz="1400" b="0" i="0" u="none" strike="noStrike" baseline="0" dirty="0">
                <a:solidFill>
                  <a:srgbClr val="272727"/>
                </a:solidFill>
                <a:latin typeface="DejaVuSansCondensed"/>
              </a:rPr>
              <a:t>pixel pitch</a:t>
            </a:r>
          </a:p>
          <a:p>
            <a:pPr algn="l"/>
            <a:r>
              <a:rPr lang="en-US" sz="1400" b="0" i="0" u="none" strike="noStrike" baseline="0" dirty="0">
                <a:solidFill>
                  <a:srgbClr val="00B150"/>
                </a:solidFill>
                <a:latin typeface="DejaVuSansCondensed"/>
              </a:rPr>
              <a:t>Continuously active </a:t>
            </a:r>
            <a:r>
              <a:rPr lang="en-US" sz="1400" b="0" i="0" u="none" strike="noStrike" baseline="0" dirty="0">
                <a:solidFill>
                  <a:srgbClr val="272727"/>
                </a:solidFill>
                <a:latin typeface="DejaVuSansCondensed"/>
              </a:rPr>
              <a:t>front-end (40 </a:t>
            </a:r>
            <a:r>
              <a:rPr lang="en-US" sz="1400" b="0" i="0" u="none" strike="noStrike" baseline="0" dirty="0" err="1">
                <a:solidFill>
                  <a:srgbClr val="272727"/>
                </a:solidFill>
                <a:latin typeface="DejaVuSansCondensed"/>
              </a:rPr>
              <a:t>nW</a:t>
            </a:r>
            <a:r>
              <a:rPr lang="en-US" sz="1400" b="0" i="0" u="none" strike="noStrike" baseline="0" dirty="0">
                <a:solidFill>
                  <a:srgbClr val="272727"/>
                </a:solidFill>
                <a:latin typeface="DejaVuSansCondensed"/>
              </a:rPr>
              <a:t> typ.)</a:t>
            </a:r>
          </a:p>
          <a:p>
            <a:pPr algn="l"/>
            <a:r>
              <a:rPr lang="en-US" sz="1400" b="0" i="0" u="none" strike="noStrike" baseline="0" dirty="0">
                <a:solidFill>
                  <a:srgbClr val="0055A1"/>
                </a:solidFill>
                <a:latin typeface="DejaVuSansCondensed"/>
              </a:rPr>
              <a:t>Global shutter</a:t>
            </a:r>
          </a:p>
          <a:p>
            <a:pPr algn="l"/>
            <a:r>
              <a:rPr lang="en-US" sz="1400" b="0" i="0" u="none" strike="noStrike" baseline="0" dirty="0">
                <a:solidFill>
                  <a:srgbClr val="FF6600"/>
                </a:solidFill>
                <a:latin typeface="DejaVuSansCondensed"/>
              </a:rPr>
              <a:t>Zero-suppressed </a:t>
            </a:r>
            <a:r>
              <a:rPr lang="en-US" sz="1400" b="0" i="0" u="none" strike="noStrike" baseline="0" dirty="0">
                <a:solidFill>
                  <a:srgbClr val="272727"/>
                </a:solidFill>
                <a:latin typeface="DejaVuSansCondensed"/>
              </a:rPr>
              <a:t>matrix readout</a:t>
            </a:r>
          </a:p>
          <a:p>
            <a:pPr algn="l"/>
            <a:r>
              <a:rPr lang="en-US" sz="1400" b="0" i="0" u="none" strike="noStrike" baseline="0" dirty="0">
                <a:solidFill>
                  <a:srgbClr val="0055A1"/>
                </a:solidFill>
                <a:latin typeface="DejaVuSansCondensed"/>
              </a:rPr>
              <a:t>Continuous </a:t>
            </a:r>
            <a:r>
              <a:rPr lang="en-US" sz="1400" b="0" i="0" u="none" strike="noStrike" baseline="0" dirty="0">
                <a:solidFill>
                  <a:srgbClr val="272727"/>
                </a:solidFill>
                <a:latin typeface="DejaVuSansCondensed"/>
              </a:rPr>
              <a:t>readout mode</a:t>
            </a:r>
          </a:p>
          <a:p>
            <a:pPr algn="l"/>
            <a:r>
              <a:rPr lang="en-US" sz="1400" dirty="0">
                <a:solidFill>
                  <a:srgbClr val="272727"/>
                </a:solidFill>
                <a:latin typeface="DejaVuSansCondensed"/>
              </a:rPr>
              <a:t>Integration time: 2 / 5 / 10µs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0D62C9-0186-375A-A129-68590F54F832}"/>
              </a:ext>
            </a:extLst>
          </p:cNvPr>
          <p:cNvSpPr txBox="1"/>
          <p:nvPr/>
        </p:nvSpPr>
        <p:spPr>
          <a:xfrm>
            <a:off x="8529150" y="3338673"/>
            <a:ext cx="2547297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55A1"/>
                </a:solidFill>
                <a:latin typeface="DejaVuSansCondensed"/>
              </a:rPr>
              <a:t>In pixel:</a:t>
            </a:r>
          </a:p>
          <a:p>
            <a:pPr algn="l"/>
            <a:r>
              <a:rPr lang="en-US" dirty="0">
                <a:solidFill>
                  <a:srgbClr val="272727"/>
                </a:solidFill>
                <a:latin typeface="DejaVuSansCondensed"/>
              </a:rPr>
              <a:t>    </a:t>
            </a:r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Amplification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    Discrimination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    Hit integration register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    readout register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    Test charge injection</a:t>
            </a:r>
          </a:p>
          <a:p>
            <a:pPr algn="l"/>
            <a:r>
              <a:rPr lang="en-US" sz="1800" b="1" i="0" u="none" strike="noStrike" baseline="0" dirty="0">
                <a:solidFill>
                  <a:srgbClr val="272727"/>
                </a:solidFill>
                <a:latin typeface="DejaVuSans-Bold"/>
              </a:rPr>
              <a:t>    </a:t>
            </a:r>
            <a:r>
              <a:rPr lang="en-US" sz="1800" i="0" u="none" strike="noStrike" baseline="0" dirty="0">
                <a:solidFill>
                  <a:srgbClr val="272727"/>
                </a:solidFill>
                <a:latin typeface="DejaVuSans-Bold"/>
              </a:rPr>
              <a:t>Digital pulsing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    Masking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F4A40B-B3D6-41A5-BA78-0004A3358A51}"/>
              </a:ext>
            </a:extLst>
          </p:cNvPr>
          <p:cNvSpPr txBox="1"/>
          <p:nvPr/>
        </p:nvSpPr>
        <p:spPr>
          <a:xfrm>
            <a:off x="4715589" y="3469408"/>
            <a:ext cx="2402305" cy="8679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442 x 156 pixels / domain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827,424 pixels per RSU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144 domains / segment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9.929 </a:t>
            </a:r>
            <a:r>
              <a:rPr lang="en-US" sz="1400" dirty="0" err="1">
                <a:latin typeface="+mn-lt"/>
              </a:rPr>
              <a:t>Mpixels</a:t>
            </a:r>
            <a:r>
              <a:rPr lang="en-US" sz="1400" dirty="0">
                <a:latin typeface="+mn-lt"/>
              </a:rPr>
              <a:t> / segment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7C101E-E7DA-0653-9D6B-B092030D81FA}"/>
              </a:ext>
            </a:extLst>
          </p:cNvPr>
          <p:cNvSpPr txBox="1"/>
          <p:nvPr/>
        </p:nvSpPr>
        <p:spPr>
          <a:xfrm>
            <a:off x="2435443" y="1547868"/>
            <a:ext cx="127618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156 columns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29023-8B7A-02DE-4A33-311150909810}"/>
              </a:ext>
            </a:extLst>
          </p:cNvPr>
          <p:cNvSpPr txBox="1"/>
          <p:nvPr/>
        </p:nvSpPr>
        <p:spPr>
          <a:xfrm rot="16200000">
            <a:off x="1042841" y="3000435"/>
            <a:ext cx="82223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442 rows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501B66-14ED-B037-1466-1FE7EDB85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8" t="5395" r="12086" b="12919"/>
          <a:stretch/>
        </p:blipFill>
        <p:spPr>
          <a:xfrm>
            <a:off x="5960752" y="924779"/>
            <a:ext cx="3524922" cy="19923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A3043F-12BE-5218-D3EF-BDA1728F1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3" t="4021" r="21433" b="12296"/>
          <a:stretch/>
        </p:blipFill>
        <p:spPr>
          <a:xfrm>
            <a:off x="1564921" y="1760152"/>
            <a:ext cx="2910436" cy="291043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999EBC-766E-B9CE-0A36-C0015E3FCCC4}"/>
              </a:ext>
            </a:extLst>
          </p:cNvPr>
          <p:cNvCxnSpPr>
            <a:cxnSpLocks/>
          </p:cNvCxnSpPr>
          <p:nvPr/>
        </p:nvCxnSpPr>
        <p:spPr>
          <a:xfrm flipV="1">
            <a:off x="3938528" y="1882880"/>
            <a:ext cx="1905683" cy="30480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3D029BF-8EC6-C2AD-9A64-15B6986C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Array Readout Architecture</a:t>
            </a:r>
          </a:p>
        </p:txBody>
      </p:sp>
    </p:spTree>
    <p:extLst>
      <p:ext uri="{BB962C8B-B14F-4D97-AF65-F5344CB8AC3E}">
        <p14:creationId xmlns:p14="http://schemas.microsoft.com/office/powerpoint/2010/main" val="10700526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C188-40FD-DD0B-8106-816A04D5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SVT: “Large Area Sensor” (LAS)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61365-F5EF-6F7C-826A-9C9BCF087147}"/>
              </a:ext>
            </a:extLst>
          </p:cNvPr>
          <p:cNvSpPr txBox="1"/>
          <p:nvPr/>
        </p:nvSpPr>
        <p:spPr>
          <a:xfrm>
            <a:off x="402336" y="1028192"/>
            <a:ext cx="7450746" cy="322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Inner Barrel </a:t>
            </a:r>
            <a:r>
              <a:rPr lang="en-US" sz="1600" dirty="0">
                <a:latin typeface="+mn-lt"/>
              </a:rPr>
              <a:t>(Layers 0,1,2) will reuse ITS3-like sensors as is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Layer 0: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4</a:t>
            </a:r>
            <a:r>
              <a:rPr lang="en-US" sz="1600" dirty="0">
                <a:latin typeface="+mn-lt"/>
              </a:rPr>
              <a:t> sensors in r-phi,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1600" dirty="0">
                <a:latin typeface="+mn-lt"/>
              </a:rPr>
              <a:t> segments of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12</a:t>
            </a:r>
            <a:r>
              <a:rPr lang="en-US" sz="1600" dirty="0">
                <a:latin typeface="+mn-lt"/>
              </a:rPr>
              <a:t> RSU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Layer 1: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4</a:t>
            </a:r>
            <a:r>
              <a:rPr lang="en-US" sz="1600" dirty="0">
                <a:latin typeface="+mn-lt"/>
              </a:rPr>
              <a:t> sensors in r-phi,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4</a:t>
            </a:r>
            <a:r>
              <a:rPr lang="en-US" sz="1600" dirty="0">
                <a:latin typeface="+mn-lt"/>
              </a:rPr>
              <a:t> segments of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12</a:t>
            </a:r>
            <a:r>
              <a:rPr lang="en-US" sz="1600" dirty="0">
                <a:latin typeface="+mn-lt"/>
              </a:rPr>
              <a:t> RSU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Layer 2: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8</a:t>
            </a:r>
            <a:r>
              <a:rPr lang="en-US" sz="1600" dirty="0">
                <a:latin typeface="+mn-lt"/>
              </a:rPr>
              <a:t> sensors in r-phi,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5</a:t>
            </a:r>
            <a:r>
              <a:rPr lang="en-US" sz="1600" dirty="0">
                <a:latin typeface="+mn-lt"/>
              </a:rPr>
              <a:t> segments of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12</a:t>
            </a:r>
            <a:r>
              <a:rPr lang="en-US" sz="1600" dirty="0">
                <a:latin typeface="+mn-lt"/>
              </a:rPr>
              <a:t> RSU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EIC </a:t>
            </a:r>
            <a:r>
              <a:rPr lang="en-US" sz="1600" b="1" dirty="0">
                <a:latin typeface="+mn-lt"/>
              </a:rPr>
              <a:t>variant</a:t>
            </a:r>
            <a:r>
              <a:rPr lang="en-US" sz="1600" dirty="0">
                <a:latin typeface="+mn-lt"/>
              </a:rPr>
              <a:t> for the </a:t>
            </a:r>
            <a:r>
              <a:rPr lang="en-US" sz="1600" b="1" dirty="0">
                <a:latin typeface="+mn-lt"/>
              </a:rPr>
              <a:t>Outer Barrel </a:t>
            </a:r>
            <a:r>
              <a:rPr lang="en-US" sz="1600" dirty="0">
                <a:latin typeface="+mn-lt"/>
              </a:rPr>
              <a:t>( Layers 3,4) and </a:t>
            </a:r>
            <a:r>
              <a:rPr lang="en-US" sz="1600" b="1" dirty="0">
                <a:latin typeface="+mn-lt"/>
              </a:rPr>
              <a:t>Endcap Disks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+mn-lt"/>
              </a:rPr>
              <a:t>“Large Area Sensor” </a:t>
            </a:r>
            <a:r>
              <a:rPr lang="en-US" sz="1600" dirty="0">
                <a:latin typeface="+mn-lt"/>
              </a:rPr>
              <a:t>(LAS)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Will be stitched, but not to wafer scale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Likely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600" dirty="0">
                <a:latin typeface="+mn-lt"/>
              </a:rPr>
              <a:t> Segment of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5</a:t>
            </a:r>
            <a:r>
              <a:rPr lang="en-US" sz="1600" dirty="0">
                <a:latin typeface="+mn-lt"/>
              </a:rPr>
              <a:t> or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6</a:t>
            </a:r>
            <a:r>
              <a:rPr lang="en-US" sz="1600" dirty="0">
                <a:latin typeface="+mn-lt"/>
              </a:rPr>
              <a:t> RSU (no need for right endcap)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The intention is to multiplex Tile data lines to </a:t>
            </a:r>
            <a:r>
              <a:rPr lang="en-US" sz="1600" b="1" dirty="0">
                <a:latin typeface="+mn-lt"/>
              </a:rPr>
              <a:t>1</a:t>
            </a:r>
            <a:r>
              <a:rPr lang="en-US" sz="1600" dirty="0">
                <a:latin typeface="+mn-lt"/>
              </a:rPr>
              <a:t> High-Speed output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More conventional carbon composite mechanical support with integrated cooling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EA612-ECC3-6AFD-B82B-890E6B4CB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3" r="49216" b="66384"/>
          <a:stretch/>
        </p:blipFill>
        <p:spPr>
          <a:xfrm>
            <a:off x="2145978" y="5022951"/>
            <a:ext cx="3749040" cy="521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6B5A8B-916F-7B96-3ABD-A708A1064C1A}"/>
              </a:ext>
            </a:extLst>
          </p:cNvPr>
          <p:cNvSpPr txBox="1"/>
          <p:nvPr/>
        </p:nvSpPr>
        <p:spPr>
          <a:xfrm>
            <a:off x="832322" y="5086241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I/</a:t>
            </a:r>
            <a:r>
              <a:rPr lang="en-US" sz="1200" dirty="0" err="1">
                <a:latin typeface="+mn-lt"/>
              </a:rPr>
              <a:t>Os</a:t>
            </a:r>
            <a:endParaRPr lang="en-US" sz="1200" dirty="0">
              <a:latin typeface="+mn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CB5F34-336E-FE77-0A5A-BA8BAA6AE57B}"/>
              </a:ext>
            </a:extLst>
          </p:cNvPr>
          <p:cNvCxnSpPr>
            <a:cxnSpLocks/>
          </p:cNvCxnSpPr>
          <p:nvPr/>
        </p:nvCxnSpPr>
        <p:spPr>
          <a:xfrm>
            <a:off x="1612252" y="5212976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C2F9C8-6FE5-DE6B-66C7-ABC5934A3CA7}"/>
              </a:ext>
            </a:extLst>
          </p:cNvPr>
          <p:cNvCxnSpPr>
            <a:cxnSpLocks/>
          </p:cNvCxnSpPr>
          <p:nvPr/>
        </p:nvCxnSpPr>
        <p:spPr>
          <a:xfrm>
            <a:off x="1627940" y="5374341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5B5FE2-F162-DC0C-B534-FFBF894A8B26}"/>
              </a:ext>
            </a:extLst>
          </p:cNvPr>
          <p:cNvGrpSpPr/>
          <p:nvPr/>
        </p:nvGrpSpPr>
        <p:grpSpPr>
          <a:xfrm>
            <a:off x="7457440" y="809851"/>
            <a:ext cx="4572000" cy="2726890"/>
            <a:chOff x="7620000" y="688664"/>
            <a:chExt cx="4572000" cy="27268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8EE7E4-4181-E0E8-098D-0B8FFD32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65" t="11772" r="82" b="503"/>
            <a:stretch/>
          </p:blipFill>
          <p:spPr>
            <a:xfrm>
              <a:off x="7620000" y="688664"/>
              <a:ext cx="4572000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E57E73-CEBB-618F-50F8-D3411754CB41}"/>
                </a:ext>
              </a:extLst>
            </p:cNvPr>
            <p:cNvSpPr txBox="1"/>
            <p:nvPr/>
          </p:nvSpPr>
          <p:spPr>
            <a:xfrm>
              <a:off x="11631707" y="3157022"/>
              <a:ext cx="51547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5/6x</a:t>
              </a: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BCA006E6-CBDA-D8CB-3DF7-4C2AD16F245E}"/>
                </a:ext>
              </a:extLst>
            </p:cNvPr>
            <p:cNvSpPr/>
            <p:nvPr/>
          </p:nvSpPr>
          <p:spPr>
            <a:xfrm rot="10800000">
              <a:off x="8534400" y="2061877"/>
              <a:ext cx="228600" cy="376517"/>
            </a:xfrm>
            <a:prstGeom prst="downArrow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251A26-FA0E-3304-E1FB-BF8AC5DCDD8A}"/>
                </a:ext>
              </a:extLst>
            </p:cNvPr>
            <p:cNvSpPr txBox="1"/>
            <p:nvPr/>
          </p:nvSpPr>
          <p:spPr>
            <a:xfrm>
              <a:off x="8032376" y="2231396"/>
              <a:ext cx="295835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400" dirty="0">
                  <a:latin typeface="+mn-lt"/>
                </a:rPr>
                <a:t>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93BB06-A417-F49C-06C6-2F4A0C90A3C8}"/>
                </a:ext>
              </a:extLst>
            </p:cNvPr>
            <p:cNvSpPr txBox="1"/>
            <p:nvPr/>
          </p:nvSpPr>
          <p:spPr>
            <a:xfrm>
              <a:off x="9175377" y="968423"/>
              <a:ext cx="367552" cy="203133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36x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E18CAC-DC22-E55E-452E-AB0E57BF3261}"/>
                </a:ext>
              </a:extLst>
            </p:cNvPr>
            <p:cNvSpPr txBox="1"/>
            <p:nvPr/>
          </p:nvSpPr>
          <p:spPr>
            <a:xfrm>
              <a:off x="9175377" y="2061877"/>
              <a:ext cx="367552" cy="203133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36x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3DD0BD-B531-DFA2-7E04-B81D0A3C05B2}"/>
                </a:ext>
              </a:extLst>
            </p:cNvPr>
            <p:cNvSpPr txBox="1"/>
            <p:nvPr/>
          </p:nvSpPr>
          <p:spPr>
            <a:xfrm>
              <a:off x="7850573" y="1021062"/>
              <a:ext cx="367552" cy="203133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1x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F47C82-3225-F06C-1239-5563A8710864}"/>
                </a:ext>
              </a:extLst>
            </p:cNvPr>
            <p:cNvSpPr txBox="1"/>
            <p:nvPr/>
          </p:nvSpPr>
          <p:spPr>
            <a:xfrm>
              <a:off x="8731087" y="2059435"/>
              <a:ext cx="367552" cy="203133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36x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4C80FC-9B6D-4B1C-BE31-2519A8B9A27C}"/>
                </a:ext>
              </a:extLst>
            </p:cNvPr>
            <p:cNvSpPr txBox="1"/>
            <p:nvPr/>
          </p:nvSpPr>
          <p:spPr>
            <a:xfrm>
              <a:off x="8648700" y="910446"/>
              <a:ext cx="367552" cy="203133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36x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E17D36-579B-C6D0-E04E-640EA46DE525}"/>
                </a:ext>
              </a:extLst>
            </p:cNvPr>
            <p:cNvSpPr txBox="1"/>
            <p:nvPr/>
          </p:nvSpPr>
          <p:spPr>
            <a:xfrm>
              <a:off x="8249636" y="992054"/>
              <a:ext cx="367552" cy="203133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1x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B0F403-BA27-A35D-23ED-ACAD74E9C262}"/>
                </a:ext>
              </a:extLst>
            </p:cNvPr>
            <p:cNvSpPr/>
            <p:nvPr/>
          </p:nvSpPr>
          <p:spPr>
            <a:xfrm>
              <a:off x="8215615" y="1823541"/>
              <a:ext cx="883024" cy="2273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MUX</a:t>
              </a:r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61176E62-4B8F-C43A-0F72-213175BBC97D}"/>
                </a:ext>
              </a:extLst>
            </p:cNvPr>
            <p:cNvSpPr/>
            <p:nvPr/>
          </p:nvSpPr>
          <p:spPr>
            <a:xfrm rot="10800000">
              <a:off x="8596347" y="1527923"/>
              <a:ext cx="269480" cy="281914"/>
            </a:xfrm>
            <a:prstGeom prst="downArrow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657C265-A812-6B9E-A735-94D655743CFF}"/>
              </a:ext>
            </a:extLst>
          </p:cNvPr>
          <p:cNvSpPr txBox="1"/>
          <p:nvPr/>
        </p:nvSpPr>
        <p:spPr>
          <a:xfrm>
            <a:off x="9148064" y="449098"/>
            <a:ext cx="165404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6-RSU LAS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77FB4A-521E-912B-04FA-41B8AE095A84}"/>
              </a:ext>
            </a:extLst>
          </p:cNvPr>
          <p:cNvSpPr txBox="1"/>
          <p:nvPr/>
        </p:nvSpPr>
        <p:spPr>
          <a:xfrm>
            <a:off x="5896867" y="5154289"/>
            <a:ext cx="104444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No Supplies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9B20B7-E950-383B-2B5B-C08DEDF60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651" y="3799345"/>
            <a:ext cx="2834023" cy="2573791"/>
          </a:xfrm>
          <a:prstGeom prst="rect">
            <a:avLst/>
          </a:prstGeom>
        </p:spPr>
      </p:pic>
      <p:sp>
        <p:nvSpPr>
          <p:cNvPr id="631" name="TextBox 630">
            <a:extLst>
              <a:ext uri="{FF2B5EF4-FFF2-40B4-BE49-F238E27FC236}">
                <a16:creationId xmlns:a16="http://schemas.microsoft.com/office/drawing/2014/main" id="{C2819E24-BE35-15DD-5BAA-40E976707211}"/>
              </a:ext>
            </a:extLst>
          </p:cNvPr>
          <p:cNvSpPr txBox="1"/>
          <p:nvPr/>
        </p:nvSpPr>
        <p:spPr>
          <a:xfrm>
            <a:off x="3260203" y="5714035"/>
            <a:ext cx="33952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647765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2165B-2134-0386-B854-4CCBC55B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VTRx</a:t>
            </a:r>
            <a:r>
              <a:rPr lang="en-US" dirty="0"/>
              <a:t>+ Front-end Module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A3551-B194-921F-604E-267E67C5E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84" y="1107440"/>
            <a:ext cx="7847584" cy="424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5C84D-2352-5D08-A26A-F1B87BBB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472" y="3618357"/>
            <a:ext cx="3986394" cy="213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1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5BB6A-D22B-5FC4-AEA3-BD7A94BE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Streaming DAQ for SVT</a:t>
            </a:r>
          </a:p>
        </p:txBody>
      </p:sp>
      <p:pic>
        <p:nvPicPr>
          <p:cNvPr id="491" name="Picture 490">
            <a:extLst>
              <a:ext uri="{FF2B5EF4-FFF2-40B4-BE49-F238E27FC236}">
                <a16:creationId xmlns:a16="http://schemas.microsoft.com/office/drawing/2014/main" id="{C1B41017-A64B-72A6-9586-A3F6FB83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52" y="1074670"/>
            <a:ext cx="11734800" cy="485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3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5BB6A-D22B-5FC4-AEA3-BD7A94BE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Streaming DAQ for SVT</a:t>
            </a:r>
          </a:p>
        </p:txBody>
      </p:sp>
      <p:pic>
        <p:nvPicPr>
          <p:cNvPr id="491" name="Picture 490">
            <a:extLst>
              <a:ext uri="{FF2B5EF4-FFF2-40B4-BE49-F238E27FC236}">
                <a16:creationId xmlns:a16="http://schemas.microsoft.com/office/drawing/2014/main" id="{C1B41017-A64B-72A6-9586-A3F6FB832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152" y="1074670"/>
            <a:ext cx="11734800" cy="4853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E67176-54F5-A7D2-E3B8-D0D1E86AF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t="11769" r="74287" b="5340"/>
          <a:stretch/>
        </p:blipFill>
        <p:spPr>
          <a:xfrm>
            <a:off x="378152" y="1645920"/>
            <a:ext cx="3017520" cy="4023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E78150-88F3-87A6-3B54-E79A930C5AFA}"/>
              </a:ext>
            </a:extLst>
          </p:cNvPr>
          <p:cNvSpPr txBox="1"/>
          <p:nvPr/>
        </p:nvSpPr>
        <p:spPr>
          <a:xfrm>
            <a:off x="602478" y="3620286"/>
            <a:ext cx="6526138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</a:t>
            </a:r>
            <a:r>
              <a:rPr lang="en-US" dirty="0" err="1"/>
              <a:t>ePIC</a:t>
            </a:r>
            <a:r>
              <a:rPr lang="en-US" dirty="0"/>
              <a:t> detectors have their </a:t>
            </a:r>
            <a:r>
              <a:rPr lang="en-US" b="1" dirty="0"/>
              <a:t>Readout ASIC </a:t>
            </a:r>
            <a:r>
              <a:rPr lang="en-US" dirty="0"/>
              <a:t>on the </a:t>
            </a:r>
            <a:r>
              <a:rPr lang="en-US" b="1" dirty="0"/>
              <a:t>FEB</a:t>
            </a:r>
            <a:r>
              <a:rPr lang="en-US" dirty="0"/>
              <a:t>, connected to the detector via copper cables.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FEB is then connected to a </a:t>
            </a:r>
            <a:r>
              <a:rPr lang="en-US" b="1" dirty="0"/>
              <a:t>Readout Board </a:t>
            </a:r>
            <a:r>
              <a:rPr lang="en-US" dirty="0"/>
              <a:t>that converts the </a:t>
            </a:r>
            <a:r>
              <a:rPr lang="en-US" b="1" dirty="0"/>
              <a:t>electrical signals </a:t>
            </a:r>
            <a:r>
              <a:rPr lang="en-US" dirty="0"/>
              <a:t>into </a:t>
            </a:r>
            <a:r>
              <a:rPr lang="en-US" b="1" dirty="0"/>
              <a:t>optical fibers </a:t>
            </a:r>
            <a:r>
              <a:rPr lang="en-US" dirty="0"/>
              <a:t>and transmits them to the DAM board in the counting house.</a:t>
            </a:r>
          </a:p>
        </p:txBody>
      </p:sp>
    </p:spTree>
    <p:extLst>
      <p:ext uri="{BB962C8B-B14F-4D97-AF65-F5344CB8AC3E}">
        <p14:creationId xmlns:p14="http://schemas.microsoft.com/office/powerpoint/2010/main" val="363989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Picture 490">
            <a:extLst>
              <a:ext uri="{FF2B5EF4-FFF2-40B4-BE49-F238E27FC236}">
                <a16:creationId xmlns:a16="http://schemas.microsoft.com/office/drawing/2014/main" id="{C1B41017-A64B-72A6-9586-A3F6FB832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152" y="1074670"/>
            <a:ext cx="11734800" cy="4853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25E7C-0FE0-964C-D890-45B11B048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t="11769" r="74287" b="5340"/>
          <a:stretch/>
        </p:blipFill>
        <p:spPr>
          <a:xfrm>
            <a:off x="378152" y="1645920"/>
            <a:ext cx="3017520" cy="40233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05BB6A-D22B-5FC4-AEA3-BD7A94BE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Streaming DAQ for SVT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88B833-F8F6-AB2E-A4BF-C7F2C6D1A480}"/>
              </a:ext>
            </a:extLst>
          </p:cNvPr>
          <p:cNvSpPr/>
          <p:nvPr/>
        </p:nvSpPr>
        <p:spPr>
          <a:xfrm>
            <a:off x="423017" y="2597065"/>
            <a:ext cx="1736709" cy="75416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SVT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78150-88F3-87A6-3B54-E79A930C5AFA}"/>
              </a:ext>
            </a:extLst>
          </p:cNvPr>
          <p:cNvSpPr txBox="1"/>
          <p:nvPr/>
        </p:nvSpPr>
        <p:spPr>
          <a:xfrm>
            <a:off x="602478" y="3620286"/>
            <a:ext cx="6526138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</a:t>
            </a:r>
            <a:r>
              <a:rPr lang="en-US" dirty="0" err="1"/>
              <a:t>ePIC</a:t>
            </a:r>
            <a:r>
              <a:rPr lang="en-US" dirty="0"/>
              <a:t> detectors have their </a:t>
            </a:r>
            <a:r>
              <a:rPr lang="en-US" b="1" dirty="0"/>
              <a:t>Readout ASIC </a:t>
            </a:r>
            <a:r>
              <a:rPr lang="en-US" dirty="0"/>
              <a:t>on the </a:t>
            </a:r>
            <a:r>
              <a:rPr lang="en-US" b="1" dirty="0"/>
              <a:t>FEB</a:t>
            </a:r>
            <a:r>
              <a:rPr lang="en-US" dirty="0"/>
              <a:t>, connected to the detector via copper cables.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FEB is then connected to a </a:t>
            </a:r>
            <a:r>
              <a:rPr lang="en-US" b="1" dirty="0"/>
              <a:t>Readout Board </a:t>
            </a:r>
            <a:r>
              <a:rPr lang="en-US" dirty="0"/>
              <a:t>that converts the </a:t>
            </a:r>
            <a:r>
              <a:rPr lang="en-US" b="1" dirty="0"/>
              <a:t>electrical signals </a:t>
            </a:r>
            <a:r>
              <a:rPr lang="en-US" dirty="0"/>
              <a:t>into </a:t>
            </a:r>
            <a:r>
              <a:rPr lang="en-US" b="1" dirty="0"/>
              <a:t>optical fibers </a:t>
            </a:r>
            <a:r>
              <a:rPr lang="en-US" dirty="0"/>
              <a:t>and transmits them to the DAM board in the counting house.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case of the </a:t>
            </a:r>
            <a:r>
              <a:rPr lang="en-US" b="1" dirty="0"/>
              <a:t>SVT</a:t>
            </a:r>
            <a:r>
              <a:rPr lang="en-US" dirty="0"/>
              <a:t>, a lot of the Readout functionality is already integrated in the </a:t>
            </a:r>
            <a:r>
              <a:rPr lang="en-US" b="1" dirty="0"/>
              <a:t>MAPS ASIC </a:t>
            </a:r>
            <a:r>
              <a:rPr lang="en-US" dirty="0"/>
              <a:t>itself, thus </a:t>
            </a:r>
            <a:r>
              <a:rPr lang="en-US" b="1" dirty="0"/>
              <a:t>SVT does not have an FEB</a:t>
            </a:r>
          </a:p>
        </p:txBody>
      </p:sp>
    </p:spTree>
    <p:extLst>
      <p:ext uri="{BB962C8B-B14F-4D97-AF65-F5344CB8AC3E}">
        <p14:creationId xmlns:p14="http://schemas.microsoft.com/office/powerpoint/2010/main" val="942149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3C15-F898-25EF-D013-BED7D85D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SVT Electronics for Data &amp;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88ED1-3D1B-276D-5D53-E73FD5665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062990"/>
            <a:ext cx="10782300" cy="4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D6BC0-A329-ED40-6840-CC4E9F22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43" y="1081040"/>
            <a:ext cx="10782300" cy="4732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53C15-F898-25EF-D013-BED7D85D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SVT Electronics for Data &amp;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88ED1-3D1B-276D-5D53-E73FD5665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" t="54821" r="50811" b="734"/>
          <a:stretch/>
        </p:blipFill>
        <p:spPr>
          <a:xfrm>
            <a:off x="704850" y="3657600"/>
            <a:ext cx="5303520" cy="210312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B9BCE1-3623-8BB6-8570-18D6D30ECD72}"/>
              </a:ext>
            </a:extLst>
          </p:cNvPr>
          <p:cNvSpPr txBox="1"/>
          <p:nvPr/>
        </p:nvSpPr>
        <p:spPr>
          <a:xfrm>
            <a:off x="6138728" y="2950738"/>
            <a:ext cx="5974935" cy="230832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the inner barrel, a wafer scale sensor is connected to the RDO via a Flex Printed Circuit (FPC)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Readout Electronics converts the high-speed data lines into (fiber) optical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slow controls lines of the sensor are controlled individually via fiber-optic/electrical interfaces.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Inner Barrel RDO also houses the direct powering for the sensors as well as the fiber optic interfaces</a:t>
            </a:r>
          </a:p>
        </p:txBody>
      </p:sp>
    </p:spTree>
    <p:extLst>
      <p:ext uri="{BB962C8B-B14F-4D97-AF65-F5344CB8AC3E}">
        <p14:creationId xmlns:p14="http://schemas.microsoft.com/office/powerpoint/2010/main" val="91962567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  <Comments xmlns="d767f846-2003-4795-b8a5-c12e60d5674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1" ma:contentTypeDescription="Create a new document." ma:contentTypeScope="" ma:versionID="9712ab41627a533a3bfa1b03f1b83f33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d38064be7588bf028e4b14846bf38c6b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8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purl.org/dc/terms/"/>
    <ds:schemaRef ds:uri="http://schemas.microsoft.com/office/2006/documentManagement/types"/>
    <ds:schemaRef ds:uri="d767f846-2003-4795-b8a5-c12e60d56749"/>
    <ds:schemaRef ds:uri="http://schemas.microsoft.com/office/2006/metadata/properties"/>
    <ds:schemaRef ds:uri="3bfd71d5-c7ac-4dca-b865-a609d1eb4074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2238CF-A64D-4ECD-9443-EBFB8B232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818</TotalTime>
  <Words>2929</Words>
  <Application>Microsoft Office PowerPoint</Application>
  <PresentationFormat>Widescreen</PresentationFormat>
  <Paragraphs>723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DejaVuSansCondensed</vt:lpstr>
      <vt:lpstr>Calibri</vt:lpstr>
      <vt:lpstr>DejaVuSans-Bold</vt:lpstr>
      <vt:lpstr>Century Gothic</vt:lpstr>
      <vt:lpstr>Arial</vt:lpstr>
      <vt:lpstr>Courier Code</vt:lpstr>
      <vt:lpstr>DejaVuSansCondensed-Oblique</vt:lpstr>
      <vt:lpstr>BNL</vt:lpstr>
      <vt:lpstr>Silicon: Readout</vt:lpstr>
      <vt:lpstr>Charge Questions Addressed</vt:lpstr>
      <vt:lpstr>Outline</vt:lpstr>
      <vt:lpstr>PowerPoint Presentation</vt:lpstr>
      <vt:lpstr>ePIC Streaming DAQ for SVT</vt:lpstr>
      <vt:lpstr>ePIC Streaming DAQ for SVT</vt:lpstr>
      <vt:lpstr>ePIC Streaming DAQ for SVT</vt:lpstr>
      <vt:lpstr>SVT Electronics for Data &amp; Control</vt:lpstr>
      <vt:lpstr>SVT Electronics for Data &amp; Control</vt:lpstr>
      <vt:lpstr>SVT Electronics for Data &amp; Control</vt:lpstr>
      <vt:lpstr>SVT Electronics for Data &amp; Control</vt:lpstr>
      <vt:lpstr>Backend: ATLAS FELIX Development for Phase-2 Upgrade</vt:lpstr>
      <vt:lpstr>PowerPoint Presentation</vt:lpstr>
      <vt:lpstr>MOSAIX Data Flow – From Tiles to Left Endcap</vt:lpstr>
      <vt:lpstr>MOSAIX Data Flow – From Tiles to Left Endcap</vt:lpstr>
      <vt:lpstr>MOSAIX Data Flow – From Tiles to Left Endcap</vt:lpstr>
      <vt:lpstr>MOSAIX Data Flow – From Tiles to Left Endcap</vt:lpstr>
      <vt:lpstr>lpGBT Protocol</vt:lpstr>
      <vt:lpstr>lpGBT Protocol</vt:lpstr>
      <vt:lpstr>lpGBT Protocol</vt:lpstr>
      <vt:lpstr>lpGBT Protocol</vt:lpstr>
      <vt:lpstr>MOSAIX Interfaces in the Left End Cap (LEC)</vt:lpstr>
      <vt:lpstr>ITS3 Flex PC Design: Inspiration for SVT IB FPC design</vt:lpstr>
      <vt:lpstr>Inner Barrel Readout Electronics (inspired by ITS-3 DSE)</vt:lpstr>
      <vt:lpstr>Inner Barrel Readout Electronics (inspired by ITS-3 DSE)</vt:lpstr>
      <vt:lpstr>PowerPoint Presentation</vt:lpstr>
      <vt:lpstr>Outer Barrel and Disk Readout Electronics</vt:lpstr>
      <vt:lpstr>Outer Barrel and Disk Readout Electronics</vt:lpstr>
      <vt:lpstr>PowerPoint Presentation</vt:lpstr>
      <vt:lpstr>SVT Hit Rate Simulations</vt:lpstr>
      <vt:lpstr>SVT by the numbers</vt:lpstr>
      <vt:lpstr>PowerPoint Presentation</vt:lpstr>
      <vt:lpstr>SVT Prototype Developments</vt:lpstr>
      <vt:lpstr>Commercial Alternatives: FireFly &amp; PolarFire</vt:lpstr>
      <vt:lpstr>eRD104 Test Setups</vt:lpstr>
      <vt:lpstr>Selected Test Results:</vt:lpstr>
      <vt:lpstr>Summary</vt:lpstr>
      <vt:lpstr>PowerPoint Presentation</vt:lpstr>
      <vt:lpstr>“MOSAIX” Stitched Sensor for SVT Inner Barrel</vt:lpstr>
      <vt:lpstr>MOSAIX Stitched Sensor Detail</vt:lpstr>
      <vt:lpstr>Half Repeated Sensor Unit</vt:lpstr>
      <vt:lpstr>Tile Readout Scheme</vt:lpstr>
      <vt:lpstr>Pixel Array Readout Architecture</vt:lpstr>
      <vt:lpstr>ePIC SVT: “Large Area Sensor” (LAS)</vt:lpstr>
      <vt:lpstr>VTRx+ Front-end Module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Schambach, Jo</cp:lastModifiedBy>
  <cp:revision>32</cp:revision>
  <dcterms:created xsi:type="dcterms:W3CDTF">2023-09-12T20:43:32Z</dcterms:created>
  <dcterms:modified xsi:type="dcterms:W3CDTF">2024-03-12T14:40:45Z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0x0101005198D2554909C94BB45400E87C135FCB</vt:lpwstr>
  </property>
  <property fmtid="{D5CDD505-2E9C-101B-9397-08002B2CF9AE}" pid="3" name="MediaServiceImageTags">
    <vt:lpwstr/>
  </property>
</Properties>
</file>