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02_CC566DFA.xml" ContentType="application/vnd.ms-powerpoint.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100_0.xml" ContentType="application/vnd.ms-powerpoint.comments+xml"/>
  <Override PartName="/ppt/notesSlides/notesSlide5.xml" ContentType="application/vnd.openxmlformats-officedocument.presentationml.notesSlide+xml"/>
  <Override PartName="/ppt/comments/modernComment_4CB_F1E6EE2F.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4"/>
  </p:sldMasterIdLst>
  <p:notesMasterIdLst>
    <p:notesMasterId r:id="rId12"/>
  </p:notesMasterIdLst>
  <p:sldIdLst>
    <p:sldId id="257" r:id="rId5"/>
    <p:sldId id="258" r:id="rId6"/>
    <p:sldId id="1225" r:id="rId7"/>
    <p:sldId id="256" r:id="rId8"/>
    <p:sldId id="259" r:id="rId9"/>
    <p:sldId id="1226" r:id="rId10"/>
    <p:sldId id="1227" r:id="rId11"/>
  </p:sldIdLst>
  <p:sldSz cx="12801600" cy="7772400"/>
  <p:notesSz cx="6858000" cy="9144000"/>
  <p:embeddedFontLst>
    <p:embeddedFont>
      <p:font typeface="Helvetica" pitchFamily="2" charset="0"/>
      <p:regular r:id="rId13"/>
      <p:bold r:id="rId14"/>
      <p:italic r:id="rId15"/>
      <p:boldItalic r:id="rId16"/>
    </p:embeddedFont>
    <p:embeddedFont>
      <p:font typeface="Helvetica Neue" panose="02000503000000020004" pitchFamily="2"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576">
          <p15:clr>
            <a:srgbClr val="EFEFEF"/>
          </p15:clr>
        </p15:guide>
        <p15:guide id="2" pos="7488">
          <p15:clr>
            <a:srgbClr val="EFEFEF"/>
          </p15:clr>
        </p15:guide>
        <p15:guide id="3" pos="1728">
          <p15:clr>
            <a:srgbClr val="EFEFEF"/>
          </p15:clr>
        </p15:guide>
        <p15:guide id="4" pos="6336">
          <p15:clr>
            <a:srgbClr val="EFEFEF"/>
          </p15:clr>
        </p15:guide>
        <p15:guide id="5" pos="2880">
          <p15:clr>
            <a:srgbClr val="EFEFEF"/>
          </p15:clr>
        </p15:guide>
        <p15:guide id="6" pos="5184">
          <p15:clr>
            <a:srgbClr val="EFEFEF"/>
          </p15:clr>
        </p15:guide>
        <p15:guide id="7" pos="4032">
          <p15:clr>
            <a:srgbClr val="EFEFEF"/>
          </p15:clr>
        </p15:guide>
        <p15:guide id="8" orient="horz" pos="4608">
          <p15:clr>
            <a:srgbClr val="EFEFEF"/>
          </p15:clr>
        </p15:guide>
        <p15:guide id="9" orient="horz" pos="461">
          <p15:clr>
            <a:srgbClr val="EFEFEF"/>
          </p15:clr>
        </p15:guide>
        <p15:guide id="10" orient="horz" pos="1152">
          <p15:clr>
            <a:srgbClr val="EFEFEF"/>
          </p15:clr>
        </p15:guide>
        <p15:guide id="11" orient="horz" pos="1843">
          <p15:clr>
            <a:srgbClr val="EFEFEF"/>
          </p15:clr>
        </p15:guide>
        <p15:guide id="12" orient="horz" pos="2534">
          <p15:clr>
            <a:srgbClr val="EFEFEF"/>
          </p15:clr>
        </p15:guide>
        <p15:guide id="13" orient="horz" pos="3226">
          <p15:clr>
            <a:srgbClr val="EFEFEF"/>
          </p15:clr>
        </p15:guide>
        <p15:guide id="14" orient="horz" pos="3917">
          <p15:clr>
            <a:srgbClr val="EFEFEF"/>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3E6816-D898-8AA0-EF26-D1A081277F6A}" name="Rind, Ofer" initials="RO" userId="S::rind@bnl.gov::cdfe7b52-4174-4718-85fa-837e8839f884" providerId="AD"/>
  <p188:author id="{8207944C-BE8F-F73B-F569-61CCCBA65F9E}" name="Klimentov, Alexei" initials="KA" userId="S::aak@bnl.gov::1ea6179f-f3fc-4dda-8faa-458e10ebe068" providerId="AD"/>
  <p188:author id="{1093709F-46BE-4142-603D-2343539E03B3}" name="Gamboa, Carlos Fernando" initials="GF" userId="S::cgamboa@bnl.gov::1d9d875b-6b38-49ff-822e-ef18225e35b8" providerId="AD"/>
  <p188:author id="{12C138E4-F974-A69D-D745-00D16A6DE494}" name="Garonne, Vincent" initials="GV" userId="S::vgaronne1@bnl.gov::d5b4732d-0734-450f-af41-5eb27629ac21"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3BDFEE-4926-23F9-E545-90F3D496E235}" v="1" dt="2024-03-12T12:09:22.885"/>
    <p1510:client id="{34403958-E41B-5028-ED13-ABD20E5FAEA9}" v="13" dt="2024-03-12T11:35:43.161"/>
    <p1510:client id="{3C40F236-857A-8A9C-1598-69EF97F8C3FC}" v="3" dt="2024-03-12T14:01:22.948"/>
    <p1510:client id="{5176AE6F-2927-1F4F-AA56-0A24E1F2B823}" v="1" dt="2024-03-12T15:01:32.672"/>
    <p1510:client id="{71D4EC75-4A30-FDAB-9397-5350E1549CDF}" v="74" dt="2024-03-12T14:57:19.631"/>
    <p1510:client id="{7BC00BDD-ABEC-F7FB-7B21-0165FAA9112C}" v="3" dt="2024-03-12T14:46:17.294"/>
    <p1510:client id="{7EFD4000-6095-8A75-4FDD-047A7E4B266B}" v="69" dt="2024-03-12T13:44:01.103"/>
    <p1510:client id="{CEC4FE41-6A17-DC37-E467-DF3CED122509}" v="2" dt="2024-03-12T12:03:54.9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99" d="100"/>
          <a:sy n="99" d="100"/>
        </p:scale>
        <p:origin x="200" y="368"/>
      </p:cViewPr>
      <p:guideLst>
        <p:guide pos="576"/>
        <p:guide pos="7488"/>
        <p:guide pos="1728"/>
        <p:guide pos="6336"/>
        <p:guide pos="2880"/>
        <p:guide pos="5184"/>
        <p:guide pos="4032"/>
        <p:guide orient="horz" pos="4608"/>
        <p:guide orient="horz" pos="461"/>
        <p:guide orient="horz" pos="1152"/>
        <p:guide orient="horz" pos="1843"/>
        <p:guide orient="horz" pos="2534"/>
        <p:guide orient="horz" pos="3226"/>
        <p:guide orient="horz" pos="391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1.fntdata"/><Relationship Id="rId18" Type="http://schemas.openxmlformats.org/officeDocument/2006/relationships/font" Target="fonts/font6.fntdata"/><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font" Target="fonts/font7.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2.fntdata"/><Relationship Id="rId22" Type="http://schemas.openxmlformats.org/officeDocument/2006/relationships/viewProps" Target="viewProps.xml"/></Relationships>
</file>

<file path=ppt/comments/modernComment_100_0.xml><?xml version="1.0" encoding="utf-8"?>
<p188:cmLst xmlns:a="http://schemas.openxmlformats.org/drawingml/2006/main" xmlns:r="http://schemas.openxmlformats.org/officeDocument/2006/relationships" xmlns:p188="http://schemas.microsoft.com/office/powerpoint/2018/8/main">
  <p188:cm id="{4B2D7B15-C85C-4542-9E0C-48AF9D778A54}" authorId="{1093709F-46BE-4142-603D-2343539E03B3}" created="2024-03-12T13:59:42.574">
    <ac:deMkLst xmlns:ac="http://schemas.microsoft.com/office/drawing/2013/main/command">
      <pc:docMk xmlns:pc="http://schemas.microsoft.com/office/powerpoint/2013/main/command"/>
      <pc:sldMk xmlns:pc="http://schemas.microsoft.com/office/powerpoint/2013/main/command" cId="0" sldId="256"/>
      <ac:spMk id="56" creationId="{00000000-0000-0000-0000-000000000000}"/>
    </ac:deMkLst>
    <p188:txBody>
      <a:bodyPr/>
      <a:lstStyle/>
      <a:p>
        <a:r>
          <a:rPr lang="en-US"/>
          <a:t>remove space</a:t>
        </a:r>
      </a:p>
    </p188:txBody>
  </p188:cm>
  <p188:cm id="{782899A1-2B29-4FB2-8571-6625FAC71960}" authorId="{863E6816-D898-8AA0-EF26-D1A081277F6A}" created="2024-03-12T14:46:17.294">
    <ac:txMkLst xmlns:ac="http://schemas.microsoft.com/office/drawing/2013/main/command">
      <pc:docMk xmlns:pc="http://schemas.microsoft.com/office/powerpoint/2013/main/command"/>
      <pc:sldMk xmlns:pc="http://schemas.microsoft.com/office/powerpoint/2013/main/command" cId="0" sldId="256"/>
      <ac:spMk id="56" creationId="{00000000-0000-0000-0000-000000000000}"/>
      <ac:txMk cp="1256" len="6">
        <ac:context len="1743" hash="320546103"/>
      </ac:txMk>
    </ac:txMkLst>
    <p188:pos x="4015316" y="4704932"/>
    <p188:txBody>
      <a:bodyPr/>
      <a:lstStyle/>
      <a:p>
        <a:r>
          <a:rPr lang="en-US"/>
          <a:t>Co-led "with"?  "within"?</a:t>
        </a:r>
      </a:p>
    </p188:txBody>
  </p188:cm>
</p188:cmLst>
</file>

<file path=ppt/comments/modernComment_102_CC566DFA.xml><?xml version="1.0" encoding="utf-8"?>
<p188:cmLst xmlns:a="http://schemas.openxmlformats.org/drawingml/2006/main" xmlns:r="http://schemas.openxmlformats.org/officeDocument/2006/relationships" xmlns:p188="http://schemas.microsoft.com/office/powerpoint/2018/8/main">
  <p188:cm id="{1AFD95B7-22BD-4BB0-8A67-08FD8D418160}" authorId="{1093709F-46BE-4142-603D-2343539E03B3}" created="2024-03-12T14:01:22.948">
    <ac:txMkLst xmlns:ac="http://schemas.microsoft.com/office/drawing/2013/main/command">
      <pc:docMk xmlns:pc="http://schemas.microsoft.com/office/powerpoint/2013/main/command"/>
      <pc:sldMk xmlns:pc="http://schemas.microsoft.com/office/powerpoint/2013/main/command" cId="3428216314" sldId="258"/>
      <ac:spMk id="56" creationId="{00000000-0000-0000-0000-000000000000}"/>
      <ac:txMk cp="356" len="627">
        <ac:context len="1557" hash="3892933179"/>
      </ac:txMk>
    </ac:txMkLst>
    <p188:pos x="9061214" y="2766447"/>
    <p188:replyLst>
      <p188:reply id="{C25CF712-FCA7-4B26-834E-7F6869E77C36}" authorId="{8207944C-BE8F-F73B-F569-61CCCBA65F9E}" created="2024-03-12T14:55:06.927">
        <p188:txBody>
          <a:bodyPr/>
          <a:lstStyle/>
          <a:p>
            <a:r>
              <a:rPr lang="en-US"/>
              <a:t>it is from ALP 2024</a:t>
            </a:r>
          </a:p>
        </p188:txBody>
        <p188:extLst>
          <p:ext xmlns:p="http://schemas.openxmlformats.org/presentationml/2006/main" uri="{57CB4572-C831-44C2-8A1C-0ADB6CCDFE69}">
            <p223:reactions xmlns:p223="http://schemas.microsoft.com/office/powerpoint/2022/03/main">
              <p223:rxn type="👍">
                <p223:instance time="2024-03-12T15:01:32.672" authorId="{1093709F-46BE-4142-603D-2343539E03B3}"/>
              </p223:rxn>
            </p223:reactions>
          </p:ext>
        </p188:extLst>
      </p188:reply>
    </p188:replyLst>
    <p188:txBody>
      <a:bodyPr/>
      <a:lstStyle/>
      <a:p>
        <a:r>
          <a:rPr lang="en-US"/>
          <a:t>seems that this is a quote if so then the reference could be added there</a:t>
        </a:r>
      </a:p>
    </p188:txBody>
  </p188:cm>
</p188:cmLst>
</file>

<file path=ppt/comments/modernComment_4CB_F1E6EE2F.xml><?xml version="1.0" encoding="utf-8"?>
<p188:cmLst xmlns:a="http://schemas.openxmlformats.org/drawingml/2006/main" xmlns:r="http://schemas.openxmlformats.org/officeDocument/2006/relationships" xmlns:p188="http://schemas.microsoft.com/office/powerpoint/2018/8/main">
  <p188:cm id="{71C8BDAC-7DB6-40AB-AD48-7A42921985E6}" authorId="{12C138E4-F974-A69D-D745-00D16A6DE494}" created="2024-03-12T12:03:54.944">
    <ac:deMkLst xmlns:ac="http://schemas.microsoft.com/office/drawing/2013/main/command">
      <pc:docMk xmlns:pc="http://schemas.microsoft.com/office/powerpoint/2013/main/command"/>
      <pc:sldMk xmlns:pc="http://schemas.microsoft.com/office/powerpoint/2013/main/command" cId="4058443311" sldId="1227"/>
      <ac:spMk id="3" creationId="{A7926A02-0A9C-3965-1ED4-9A71B4D2FA5C}"/>
    </ac:deMkLst>
    <p188:txBody>
      <a:bodyPr/>
      <a:lstStyle/>
      <a:p>
        <a:r>
          <a:rPr lang="fr-FR"/>
          <a:t>Expertise in java, cloud and distributed storage would be potentially also appreciated. If someone is interested..</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605419" y="685800"/>
            <a:ext cx="56478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gde3255a171_0_88:notes"/>
          <p:cNvSpPr>
            <a:spLocks noGrp="1" noRot="1" noChangeAspect="1"/>
          </p:cNvSpPr>
          <p:nvPr>
            <p:ph type="sldImg" idx="2"/>
          </p:nvPr>
        </p:nvSpPr>
        <p:spPr>
          <a:xfrm>
            <a:off x="604838" y="685800"/>
            <a:ext cx="5648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de3255a171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1ceb509a847_0_1051:notes"/>
          <p:cNvSpPr>
            <a:spLocks noGrp="1" noRot="1" noChangeAspect="1"/>
          </p:cNvSpPr>
          <p:nvPr>
            <p:ph type="sldImg" idx="2"/>
          </p:nvPr>
        </p:nvSpPr>
        <p:spPr>
          <a:xfrm>
            <a:off x="604838" y="685800"/>
            <a:ext cx="5648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1ceb509a847_0_10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5761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4838" y="685800"/>
            <a:ext cx="5648325"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98243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1ceb509a847_0_1051:notes"/>
          <p:cNvSpPr>
            <a:spLocks noGrp="1" noRot="1" noChangeAspect="1"/>
          </p:cNvSpPr>
          <p:nvPr>
            <p:ph type="sldImg" idx="2"/>
          </p:nvPr>
        </p:nvSpPr>
        <p:spPr>
          <a:xfrm>
            <a:off x="604838" y="685800"/>
            <a:ext cx="5648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1ceb509a847_0_10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1ceb509a847_0_1051:notes"/>
          <p:cNvSpPr>
            <a:spLocks noGrp="1" noRot="1" noChangeAspect="1"/>
          </p:cNvSpPr>
          <p:nvPr>
            <p:ph type="sldImg" idx="2"/>
          </p:nvPr>
        </p:nvSpPr>
        <p:spPr>
          <a:xfrm>
            <a:off x="604838" y="685800"/>
            <a:ext cx="5648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1ceb509a847_0_10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051985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NL4 Slide">
  <p:cSld name="TITLE_AND_BODY_3_1_1">
    <p:spTree>
      <p:nvGrpSpPr>
        <p:cNvPr id="1" name="Shape 13"/>
        <p:cNvGrpSpPr/>
        <p:nvPr/>
      </p:nvGrpSpPr>
      <p:grpSpPr>
        <a:xfrm>
          <a:off x="0" y="0"/>
          <a:ext cx="0" cy="0"/>
          <a:chOff x="0" y="0"/>
          <a:chExt cx="0" cy="0"/>
        </a:xfrm>
      </p:grpSpPr>
      <p:sp>
        <p:nvSpPr>
          <p:cNvPr id="14" name="Google Shape;14;p2"/>
          <p:cNvSpPr txBox="1"/>
          <p:nvPr/>
        </p:nvSpPr>
        <p:spPr>
          <a:xfrm>
            <a:off x="0" y="7094425"/>
            <a:ext cx="12801600" cy="45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666666"/>
                </a:solidFill>
                <a:latin typeface="Helvetica Neue"/>
                <a:ea typeface="Helvetica Neue"/>
                <a:cs typeface="Helvetica Neue"/>
                <a:sym typeface="Helvetica Neue"/>
              </a:rPr>
              <a:t>FY 2022 National Laboratory Energy Frontier Research Program Review</a:t>
            </a:r>
            <a:endParaRPr>
              <a:solidFill>
                <a:srgbClr val="666666"/>
              </a:solidFill>
              <a:latin typeface="Helvetica Neue"/>
              <a:ea typeface="Helvetica Neue"/>
              <a:cs typeface="Helvetica Neue"/>
              <a:sym typeface="Helvetica Neue"/>
            </a:endParaRPr>
          </a:p>
        </p:txBody>
      </p:sp>
      <p:pic>
        <p:nvPicPr>
          <p:cNvPr id="15" name="Google Shape;15;p2"/>
          <p:cNvPicPr preferRelativeResize="0"/>
          <p:nvPr/>
        </p:nvPicPr>
        <p:blipFill rotWithShape="1">
          <a:blip r:embed="rId2">
            <a:alphaModFix/>
          </a:blip>
          <a:srcRect r="8332"/>
          <a:stretch/>
        </p:blipFill>
        <p:spPr>
          <a:xfrm>
            <a:off x="-15933" y="-82300"/>
            <a:ext cx="12803510" cy="7863849"/>
          </a:xfrm>
          <a:prstGeom prst="rect">
            <a:avLst/>
          </a:prstGeom>
          <a:noFill/>
          <a:ln>
            <a:noFill/>
          </a:ln>
        </p:spPr>
      </p:pic>
      <p:sp>
        <p:nvSpPr>
          <p:cNvPr id="16" name="Google Shape;16;p2"/>
          <p:cNvSpPr txBox="1">
            <a:spLocks noGrp="1"/>
          </p:cNvSpPr>
          <p:nvPr>
            <p:ph type="title"/>
          </p:nvPr>
        </p:nvSpPr>
        <p:spPr>
          <a:xfrm>
            <a:off x="256450" y="-78336"/>
            <a:ext cx="12571800" cy="1089300"/>
          </a:xfrm>
          <a:prstGeom prst="rect">
            <a:avLst/>
          </a:prstGeom>
        </p:spPr>
        <p:txBody>
          <a:bodyPr spcFirstLastPara="1" wrap="square" lIns="228600" tIns="128000" rIns="228600" bIns="91425" anchor="ctr" anchorCtr="0">
            <a:noAutofit/>
          </a:bodyPr>
          <a:lstStyle>
            <a:lvl1pPr lvl="0" rtl="0">
              <a:spcBef>
                <a:spcPts val="0"/>
              </a:spcBef>
              <a:spcAft>
                <a:spcPts val="0"/>
              </a:spcAft>
              <a:buSzPts val="3600"/>
              <a:buFont typeface="Helvetica Neue"/>
              <a:buNone/>
              <a:defRPr sz="3600">
                <a:latin typeface="Helvetica Neue"/>
                <a:ea typeface="Helvetica Neue"/>
                <a:cs typeface="Helvetica Neue"/>
                <a:sym typeface="Helvetica Neu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a:endParaRPr/>
          </a:p>
        </p:txBody>
      </p:sp>
      <p:sp>
        <p:nvSpPr>
          <p:cNvPr id="17" name="Google Shape;17;p2"/>
          <p:cNvSpPr txBox="1">
            <a:spLocks noGrp="1"/>
          </p:cNvSpPr>
          <p:nvPr>
            <p:ph type="body" idx="1"/>
          </p:nvPr>
        </p:nvSpPr>
        <p:spPr>
          <a:xfrm>
            <a:off x="228600" y="1010975"/>
            <a:ext cx="12599400" cy="6175500"/>
          </a:xfrm>
          <a:prstGeom prst="rect">
            <a:avLst/>
          </a:prstGeom>
        </p:spPr>
        <p:txBody>
          <a:bodyPr spcFirstLastPara="1" wrap="square" lIns="128000" tIns="128000" rIns="128000" bIns="128000" anchor="t" anchorCtr="0">
            <a:noAutofit/>
          </a:bodyPr>
          <a:lstStyle>
            <a:lvl1pPr marL="457200" lvl="0" indent="-381000" rtl="0">
              <a:spcBef>
                <a:spcPts val="500"/>
              </a:spcBef>
              <a:spcAft>
                <a:spcPts val="0"/>
              </a:spcAft>
              <a:buClr>
                <a:schemeClr val="dk1"/>
              </a:buClr>
              <a:buSzPts val="2400"/>
              <a:buFont typeface="Helvetica Neue"/>
              <a:buChar char="﻿"/>
              <a:defRPr b="0" i="0">
                <a:solidFill>
                  <a:schemeClr val="dk1"/>
                </a:solidFill>
                <a:latin typeface="Helvetica Neue"/>
                <a:ea typeface="Helvetica Neue"/>
                <a:cs typeface="Helvetica Neue"/>
                <a:sym typeface="Helvetica Neue"/>
              </a:defRPr>
            </a:lvl1pPr>
            <a:lvl2pPr marL="914400" lvl="1" indent="-342900" rtl="0">
              <a:spcBef>
                <a:spcPts val="500"/>
              </a:spcBef>
              <a:spcAft>
                <a:spcPts val="0"/>
              </a:spcAft>
              <a:buSzPts val="1800"/>
              <a:buFont typeface="Helvetica Neue"/>
              <a:buChar char="●"/>
              <a:defRPr>
                <a:latin typeface="Helvetica Neue"/>
                <a:ea typeface="Helvetica Neue"/>
                <a:cs typeface="Helvetica Neue"/>
                <a:sym typeface="Helvetica Neue"/>
              </a:defRPr>
            </a:lvl2pPr>
            <a:lvl3pPr marL="1371600" lvl="2" indent="-330200" rtl="0">
              <a:spcBef>
                <a:spcPts val="500"/>
              </a:spcBef>
              <a:spcAft>
                <a:spcPts val="0"/>
              </a:spcAft>
              <a:buSzPts val="1600"/>
              <a:buFont typeface="Helvetica Neue"/>
              <a:buChar char="●"/>
              <a:defRPr sz="1600">
                <a:latin typeface="Helvetica Neue"/>
                <a:ea typeface="Helvetica Neue"/>
                <a:cs typeface="Helvetica Neue"/>
                <a:sym typeface="Helvetica Neue"/>
              </a:defRPr>
            </a:lvl3pPr>
            <a:lvl4pPr marL="1828800" lvl="3" indent="-317500" rtl="0">
              <a:spcBef>
                <a:spcPts val="500"/>
              </a:spcBef>
              <a:spcAft>
                <a:spcPts val="0"/>
              </a:spcAft>
              <a:buSzPts val="1400"/>
              <a:buFont typeface="Helvetica Neue"/>
              <a:buChar char="●"/>
              <a:defRPr sz="1400">
                <a:latin typeface="Helvetica Neue"/>
                <a:ea typeface="Helvetica Neue"/>
                <a:cs typeface="Helvetica Neue"/>
                <a:sym typeface="Helvetica Neue"/>
              </a:defRPr>
            </a:lvl4pPr>
            <a:lvl5pPr marL="2286000" lvl="4" indent="-317500" rtl="0">
              <a:spcBef>
                <a:spcPts val="500"/>
              </a:spcBef>
              <a:spcAft>
                <a:spcPts val="0"/>
              </a:spcAft>
              <a:buSzPts val="1400"/>
              <a:buFont typeface="Helvetica Neue"/>
              <a:buChar char="●"/>
              <a:defRPr sz="1400">
                <a:latin typeface="Helvetica Neue"/>
                <a:ea typeface="Helvetica Neue"/>
                <a:cs typeface="Helvetica Neue"/>
                <a:sym typeface="Helvetica Neue"/>
              </a:defRPr>
            </a:lvl5pPr>
            <a:lvl6pPr marL="2743200" lvl="5" indent="-317500" rtl="0">
              <a:spcBef>
                <a:spcPts val="500"/>
              </a:spcBef>
              <a:spcAft>
                <a:spcPts val="0"/>
              </a:spcAft>
              <a:buSzPts val="1400"/>
              <a:buFont typeface="Helvetica Neue"/>
              <a:buChar char="●"/>
              <a:defRPr sz="1400">
                <a:latin typeface="Helvetica Neue"/>
                <a:ea typeface="Helvetica Neue"/>
                <a:cs typeface="Helvetica Neue"/>
                <a:sym typeface="Helvetica Neue"/>
              </a:defRPr>
            </a:lvl6pPr>
            <a:lvl7pPr marL="3200400" lvl="6" indent="-317500" rtl="0">
              <a:spcBef>
                <a:spcPts val="500"/>
              </a:spcBef>
              <a:spcAft>
                <a:spcPts val="0"/>
              </a:spcAft>
              <a:buSzPts val="1400"/>
              <a:buFont typeface="Helvetica Neue"/>
              <a:buChar char="●"/>
              <a:defRPr sz="1400">
                <a:latin typeface="Helvetica Neue"/>
                <a:ea typeface="Helvetica Neue"/>
                <a:cs typeface="Helvetica Neue"/>
                <a:sym typeface="Helvetica Neue"/>
              </a:defRPr>
            </a:lvl7pPr>
            <a:lvl8pPr marL="3657600" lvl="7" indent="-317500" rtl="0">
              <a:spcBef>
                <a:spcPts val="500"/>
              </a:spcBef>
              <a:spcAft>
                <a:spcPts val="0"/>
              </a:spcAft>
              <a:buSzPts val="1400"/>
              <a:buFont typeface="Helvetica Neue"/>
              <a:buChar char="●"/>
              <a:defRPr sz="1400">
                <a:latin typeface="Helvetica Neue"/>
                <a:ea typeface="Helvetica Neue"/>
                <a:cs typeface="Helvetica Neue"/>
                <a:sym typeface="Helvetica Neue"/>
              </a:defRPr>
            </a:lvl8pPr>
            <a:lvl9pPr marL="4114800" lvl="8" indent="-317500" rtl="0">
              <a:spcBef>
                <a:spcPts val="500"/>
              </a:spcBef>
              <a:spcAft>
                <a:spcPts val="0"/>
              </a:spcAft>
              <a:buSzPts val="1400"/>
              <a:buFont typeface="Helvetica Neue"/>
              <a:buChar char="●"/>
              <a:defRPr sz="1400">
                <a:latin typeface="Helvetica Neue"/>
                <a:ea typeface="Helvetica Neue"/>
                <a:cs typeface="Helvetica Neue"/>
                <a:sym typeface="Helvetica Neue"/>
              </a:defRPr>
            </a:lvl9pPr>
          </a:lstStyle>
          <a:p>
            <a:endParaRPr/>
          </a:p>
        </p:txBody>
      </p:sp>
      <p:sp>
        <p:nvSpPr>
          <p:cNvPr id="18" name="Google Shape;18;p2"/>
          <p:cNvSpPr txBox="1">
            <a:spLocks noGrp="1"/>
          </p:cNvSpPr>
          <p:nvPr>
            <p:ph type="sldNum" idx="12"/>
          </p:nvPr>
        </p:nvSpPr>
        <p:spPr>
          <a:xfrm>
            <a:off x="12020625" y="7395550"/>
            <a:ext cx="768300" cy="381000"/>
          </a:xfrm>
          <a:prstGeom prst="rect">
            <a:avLst/>
          </a:prstGeom>
        </p:spPr>
        <p:txBody>
          <a:bodyPr spcFirstLastPara="1" wrap="square" lIns="98625" tIns="98625" rIns="98625" bIns="98625" anchor="ctr" anchorCtr="0">
            <a:noAutofit/>
          </a:bodyPr>
          <a:lstStyle>
            <a:lvl1pPr lvl="0" rtl="0">
              <a:buNone/>
              <a:defRPr sz="1400" b="0" i="0">
                <a:latin typeface="Helvetica Neue"/>
                <a:ea typeface="Helvetica Neue"/>
                <a:cs typeface="Helvetica Neue"/>
                <a:sym typeface="Helvetica Neue"/>
              </a:defRPr>
            </a:lvl1pPr>
            <a:lvl2pPr lvl="1" rtl="0">
              <a:buNone/>
              <a:defRPr sz="1400" b="0" i="0">
                <a:latin typeface="Helvetica Neue"/>
                <a:ea typeface="Helvetica Neue"/>
                <a:cs typeface="Helvetica Neue"/>
                <a:sym typeface="Helvetica Neue"/>
              </a:defRPr>
            </a:lvl2pPr>
            <a:lvl3pPr lvl="2" rtl="0">
              <a:buNone/>
              <a:defRPr sz="1400" b="0" i="0">
                <a:latin typeface="Helvetica Neue"/>
                <a:ea typeface="Helvetica Neue"/>
                <a:cs typeface="Helvetica Neue"/>
                <a:sym typeface="Helvetica Neue"/>
              </a:defRPr>
            </a:lvl3pPr>
            <a:lvl4pPr lvl="3" rtl="0">
              <a:buNone/>
              <a:defRPr sz="1400" b="0" i="0">
                <a:latin typeface="Helvetica Neue"/>
                <a:ea typeface="Helvetica Neue"/>
                <a:cs typeface="Helvetica Neue"/>
                <a:sym typeface="Helvetica Neue"/>
              </a:defRPr>
            </a:lvl4pPr>
            <a:lvl5pPr lvl="4" rtl="0">
              <a:buNone/>
              <a:defRPr sz="1400" b="0" i="0">
                <a:latin typeface="Helvetica Neue"/>
                <a:ea typeface="Helvetica Neue"/>
                <a:cs typeface="Helvetica Neue"/>
                <a:sym typeface="Helvetica Neue"/>
              </a:defRPr>
            </a:lvl5pPr>
            <a:lvl6pPr lvl="5" rtl="0">
              <a:buNone/>
              <a:defRPr sz="1400" b="0" i="0">
                <a:latin typeface="Helvetica Neue"/>
                <a:ea typeface="Helvetica Neue"/>
                <a:cs typeface="Helvetica Neue"/>
                <a:sym typeface="Helvetica Neue"/>
              </a:defRPr>
            </a:lvl6pPr>
            <a:lvl7pPr lvl="6" rtl="0">
              <a:buNone/>
              <a:defRPr sz="1400" b="0" i="0">
                <a:latin typeface="Helvetica Neue"/>
                <a:ea typeface="Helvetica Neue"/>
                <a:cs typeface="Helvetica Neue"/>
                <a:sym typeface="Helvetica Neue"/>
              </a:defRPr>
            </a:lvl7pPr>
            <a:lvl8pPr lvl="7" rtl="0">
              <a:buNone/>
              <a:defRPr sz="1400" b="0" i="0">
                <a:latin typeface="Helvetica Neue"/>
                <a:ea typeface="Helvetica Neue"/>
                <a:cs typeface="Helvetica Neue"/>
                <a:sym typeface="Helvetica Neue"/>
              </a:defRPr>
            </a:lvl8pPr>
            <a:lvl9pPr lvl="8" rtl="0">
              <a:buNone/>
              <a:defRPr sz="1400" b="0" i="0">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580609" y="374258"/>
            <a:ext cx="10448700" cy="453300"/>
          </a:xfrm>
          <a:prstGeom prst="rect">
            <a:avLst/>
          </a:prstGeom>
          <a:noFill/>
          <a:ln>
            <a:noFill/>
          </a:ln>
        </p:spPr>
        <p:txBody>
          <a:bodyPr spcFirstLastPara="1" wrap="square" lIns="0" tIns="0" rIns="0" bIns="0" anchor="t" anchorCtr="0">
            <a:spAutoFit/>
          </a:bodyPr>
          <a:lstStyle>
            <a:lvl1pPr lvl="0" algn="l" rtl="0">
              <a:lnSpc>
                <a:spcPct val="90000"/>
              </a:lnSpc>
              <a:spcBef>
                <a:spcPts val="0"/>
              </a:spcBef>
              <a:spcAft>
                <a:spcPts val="0"/>
              </a:spcAft>
              <a:buClr>
                <a:schemeClr val="dk1"/>
              </a:buClr>
              <a:buSzPts val="2000"/>
              <a:buFont typeface="Arial"/>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endParaRPr/>
          </a:p>
        </p:txBody>
      </p:sp>
      <p:sp>
        <p:nvSpPr>
          <p:cNvPr id="50" name="Google Shape;50;p11"/>
          <p:cNvSpPr txBox="1">
            <a:spLocks noGrp="1"/>
          </p:cNvSpPr>
          <p:nvPr>
            <p:ph type="sldNum" idx="12"/>
          </p:nvPr>
        </p:nvSpPr>
        <p:spPr>
          <a:xfrm>
            <a:off x="11979498" y="7177552"/>
            <a:ext cx="768300" cy="292500"/>
          </a:xfrm>
          <a:prstGeom prst="rect">
            <a:avLst/>
          </a:prstGeom>
          <a:noFill/>
          <a:ln>
            <a:noFill/>
          </a:ln>
        </p:spPr>
        <p:txBody>
          <a:bodyPr spcFirstLastPara="1" wrap="square" lIns="0" tIns="0" rIns="0" bIns="0" anchor="t" anchorCtr="0">
            <a:spAutoFit/>
          </a:bodyPr>
          <a:lstStyle>
            <a:lvl1pPr marL="50800" marR="0" lvl="0" indent="0" algn="r" rtl="0">
              <a:spcBef>
                <a:spcPts val="0"/>
              </a:spcBef>
              <a:spcAft>
                <a:spcPts val="0"/>
              </a:spcAft>
              <a:buClr>
                <a:schemeClr val="dk1"/>
              </a:buClr>
              <a:buSzPts val="1900"/>
              <a:buFont typeface="Arial"/>
              <a:buNone/>
              <a:defRPr sz="1900">
                <a:solidFill>
                  <a:schemeClr val="dk1"/>
                </a:solidFill>
                <a:latin typeface="Arial"/>
                <a:ea typeface="Arial"/>
                <a:cs typeface="Arial"/>
                <a:sym typeface="Arial"/>
              </a:defRPr>
            </a:lvl1pPr>
            <a:lvl2pPr marL="50800" marR="0" lvl="1" indent="0" algn="r" rtl="0">
              <a:spcBef>
                <a:spcPts val="0"/>
              </a:spcBef>
              <a:spcAft>
                <a:spcPts val="0"/>
              </a:spcAft>
              <a:buClr>
                <a:schemeClr val="dk1"/>
              </a:buClr>
              <a:buSzPts val="1900"/>
              <a:buFont typeface="Arial"/>
              <a:buNone/>
              <a:defRPr sz="1900">
                <a:solidFill>
                  <a:schemeClr val="dk1"/>
                </a:solidFill>
                <a:latin typeface="Arial"/>
                <a:ea typeface="Arial"/>
                <a:cs typeface="Arial"/>
                <a:sym typeface="Arial"/>
              </a:defRPr>
            </a:lvl2pPr>
            <a:lvl3pPr marL="50800" marR="0" lvl="2" indent="0" algn="r" rtl="0">
              <a:spcBef>
                <a:spcPts val="0"/>
              </a:spcBef>
              <a:spcAft>
                <a:spcPts val="0"/>
              </a:spcAft>
              <a:buClr>
                <a:schemeClr val="dk1"/>
              </a:buClr>
              <a:buSzPts val="1900"/>
              <a:buFont typeface="Arial"/>
              <a:buNone/>
              <a:defRPr sz="1900">
                <a:solidFill>
                  <a:schemeClr val="dk1"/>
                </a:solidFill>
                <a:latin typeface="Arial"/>
                <a:ea typeface="Arial"/>
                <a:cs typeface="Arial"/>
                <a:sym typeface="Arial"/>
              </a:defRPr>
            </a:lvl3pPr>
            <a:lvl4pPr marL="50800" marR="0" lvl="3" indent="0" algn="r" rtl="0">
              <a:spcBef>
                <a:spcPts val="0"/>
              </a:spcBef>
              <a:spcAft>
                <a:spcPts val="0"/>
              </a:spcAft>
              <a:buClr>
                <a:schemeClr val="dk1"/>
              </a:buClr>
              <a:buSzPts val="1900"/>
              <a:buFont typeface="Arial"/>
              <a:buNone/>
              <a:defRPr sz="1900">
                <a:solidFill>
                  <a:schemeClr val="dk1"/>
                </a:solidFill>
                <a:latin typeface="Arial"/>
                <a:ea typeface="Arial"/>
                <a:cs typeface="Arial"/>
                <a:sym typeface="Arial"/>
              </a:defRPr>
            </a:lvl4pPr>
            <a:lvl5pPr marL="50800" marR="0" lvl="4" indent="0" algn="r" rtl="0">
              <a:spcBef>
                <a:spcPts val="0"/>
              </a:spcBef>
              <a:spcAft>
                <a:spcPts val="0"/>
              </a:spcAft>
              <a:buClr>
                <a:schemeClr val="dk1"/>
              </a:buClr>
              <a:buSzPts val="1900"/>
              <a:buFont typeface="Arial"/>
              <a:buNone/>
              <a:defRPr sz="1900">
                <a:solidFill>
                  <a:schemeClr val="dk1"/>
                </a:solidFill>
                <a:latin typeface="Arial"/>
                <a:ea typeface="Arial"/>
                <a:cs typeface="Arial"/>
                <a:sym typeface="Arial"/>
              </a:defRPr>
            </a:lvl5pPr>
            <a:lvl6pPr marL="50800" marR="0" lvl="5" indent="0" algn="r" rtl="0">
              <a:spcBef>
                <a:spcPts val="0"/>
              </a:spcBef>
              <a:spcAft>
                <a:spcPts val="0"/>
              </a:spcAft>
              <a:buClr>
                <a:schemeClr val="dk1"/>
              </a:buClr>
              <a:buSzPts val="1900"/>
              <a:buFont typeface="Arial"/>
              <a:buNone/>
              <a:defRPr sz="1900">
                <a:solidFill>
                  <a:schemeClr val="dk1"/>
                </a:solidFill>
                <a:latin typeface="Arial"/>
                <a:ea typeface="Arial"/>
                <a:cs typeface="Arial"/>
                <a:sym typeface="Arial"/>
              </a:defRPr>
            </a:lvl6pPr>
            <a:lvl7pPr marL="50800" marR="0" lvl="6" indent="0" algn="r" rtl="0">
              <a:spcBef>
                <a:spcPts val="0"/>
              </a:spcBef>
              <a:spcAft>
                <a:spcPts val="0"/>
              </a:spcAft>
              <a:buClr>
                <a:schemeClr val="dk1"/>
              </a:buClr>
              <a:buSzPts val="1900"/>
              <a:buFont typeface="Arial"/>
              <a:buNone/>
              <a:defRPr sz="1900">
                <a:solidFill>
                  <a:schemeClr val="dk1"/>
                </a:solidFill>
                <a:latin typeface="Arial"/>
                <a:ea typeface="Arial"/>
                <a:cs typeface="Arial"/>
                <a:sym typeface="Arial"/>
              </a:defRPr>
            </a:lvl7pPr>
            <a:lvl8pPr marL="50800" marR="0" lvl="7" indent="0" algn="r" rtl="0">
              <a:spcBef>
                <a:spcPts val="0"/>
              </a:spcBef>
              <a:spcAft>
                <a:spcPts val="0"/>
              </a:spcAft>
              <a:buClr>
                <a:schemeClr val="dk1"/>
              </a:buClr>
              <a:buSzPts val="1900"/>
              <a:buFont typeface="Arial"/>
              <a:buNone/>
              <a:defRPr sz="1900">
                <a:solidFill>
                  <a:schemeClr val="dk1"/>
                </a:solidFill>
                <a:latin typeface="Arial"/>
                <a:ea typeface="Arial"/>
                <a:cs typeface="Arial"/>
                <a:sym typeface="Arial"/>
              </a:defRPr>
            </a:lvl8pPr>
            <a:lvl9pPr marL="50800" marR="0" lvl="8" indent="0" algn="r" rtl="0">
              <a:spcBef>
                <a:spcPts val="0"/>
              </a:spcBef>
              <a:spcAft>
                <a:spcPts val="0"/>
              </a:spcAft>
              <a:buClr>
                <a:schemeClr val="dk1"/>
              </a:buClr>
              <a:buSzPts val="1900"/>
              <a:buFont typeface="Arial"/>
              <a:buNone/>
              <a:defRPr sz="1900">
                <a:solidFill>
                  <a:schemeClr val="dk1"/>
                </a:solidFill>
                <a:latin typeface="Arial"/>
                <a:ea typeface="Arial"/>
                <a:cs typeface="Arial"/>
                <a:sym typeface="Arial"/>
              </a:defRPr>
            </a:lvl9pPr>
          </a:lstStyle>
          <a:p>
            <a:pPr marL="5080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BNL4 Title">
  <p:cSld name="Title Slide">
    <p:bg>
      <p:bgPr>
        <a:blipFill>
          <a:blip r:embed="rId2">
            <a:alphaModFix/>
          </a:blip>
          <a:stretch>
            <a:fillRect/>
          </a:stretch>
        </a:blipFill>
        <a:effectLst/>
      </p:bgPr>
    </p:bg>
    <p:spTree>
      <p:nvGrpSpPr>
        <p:cNvPr id="1" name="Shape 19"/>
        <p:cNvGrpSpPr/>
        <p:nvPr/>
      </p:nvGrpSpPr>
      <p:grpSpPr>
        <a:xfrm>
          <a:off x="0" y="0"/>
          <a:ext cx="0" cy="0"/>
          <a:chOff x="0" y="0"/>
          <a:chExt cx="0" cy="0"/>
        </a:xfrm>
      </p:grpSpPr>
      <p:sp>
        <p:nvSpPr>
          <p:cNvPr id="20" name="Google Shape;20;p3"/>
          <p:cNvSpPr txBox="1">
            <a:spLocks noGrp="1"/>
          </p:cNvSpPr>
          <p:nvPr>
            <p:ph type="ctrTitle"/>
          </p:nvPr>
        </p:nvSpPr>
        <p:spPr>
          <a:xfrm>
            <a:off x="853834" y="2880714"/>
            <a:ext cx="10851300" cy="2207100"/>
          </a:xfrm>
          <a:prstGeom prst="rect">
            <a:avLst/>
          </a:prstGeom>
          <a:noFill/>
          <a:ln>
            <a:noFill/>
          </a:ln>
        </p:spPr>
        <p:txBody>
          <a:bodyPr spcFirstLastPara="1" wrap="square" lIns="98525" tIns="49250" rIns="98525" bIns="49250" anchor="t" anchorCtr="0">
            <a:noAutofit/>
          </a:bodyPr>
          <a:lstStyle>
            <a:lvl1pPr lvl="0" algn="l" rtl="0">
              <a:lnSpc>
                <a:spcPct val="90000"/>
              </a:lnSpc>
              <a:spcBef>
                <a:spcPts val="0"/>
              </a:spcBef>
              <a:spcAft>
                <a:spcPts val="0"/>
              </a:spcAft>
              <a:buClr>
                <a:schemeClr val="lt1"/>
              </a:buClr>
              <a:buSzPts val="4800"/>
              <a:buFont typeface="Helvetica Neue"/>
              <a:buNone/>
              <a:defRPr sz="4800" i="0">
                <a:solidFill>
                  <a:schemeClr val="lt1"/>
                </a:solidFill>
                <a:latin typeface="Helvetica Neue"/>
                <a:ea typeface="Helvetica Neue"/>
                <a:cs typeface="Helvetica Neue"/>
                <a:sym typeface="Helvetica Neue"/>
              </a:defRPr>
            </a:lvl1pPr>
            <a:lvl2pPr lvl="1" rtl="0">
              <a:spcBef>
                <a:spcPts val="0"/>
              </a:spcBef>
              <a:spcAft>
                <a:spcPts val="0"/>
              </a:spcAft>
              <a:buSzPts val="4000"/>
              <a:buFont typeface="Helvetica Neue"/>
              <a:buNone/>
              <a:defRPr>
                <a:latin typeface="Helvetica Neue"/>
                <a:ea typeface="Helvetica Neue"/>
                <a:cs typeface="Helvetica Neue"/>
                <a:sym typeface="Helvetica Neue"/>
              </a:defRPr>
            </a:lvl2pPr>
            <a:lvl3pPr lvl="2" rtl="0">
              <a:spcBef>
                <a:spcPts val="0"/>
              </a:spcBef>
              <a:spcAft>
                <a:spcPts val="0"/>
              </a:spcAft>
              <a:buSzPts val="4000"/>
              <a:buFont typeface="Helvetica Neue"/>
              <a:buNone/>
              <a:defRPr>
                <a:latin typeface="Helvetica Neue"/>
                <a:ea typeface="Helvetica Neue"/>
                <a:cs typeface="Helvetica Neue"/>
                <a:sym typeface="Helvetica Neue"/>
              </a:defRPr>
            </a:lvl3pPr>
            <a:lvl4pPr lvl="3" rtl="0">
              <a:spcBef>
                <a:spcPts val="0"/>
              </a:spcBef>
              <a:spcAft>
                <a:spcPts val="0"/>
              </a:spcAft>
              <a:buSzPts val="4000"/>
              <a:buFont typeface="Helvetica Neue"/>
              <a:buNone/>
              <a:defRPr>
                <a:latin typeface="Helvetica Neue"/>
                <a:ea typeface="Helvetica Neue"/>
                <a:cs typeface="Helvetica Neue"/>
                <a:sym typeface="Helvetica Neue"/>
              </a:defRPr>
            </a:lvl4pPr>
            <a:lvl5pPr lvl="4" rtl="0">
              <a:spcBef>
                <a:spcPts val="0"/>
              </a:spcBef>
              <a:spcAft>
                <a:spcPts val="0"/>
              </a:spcAft>
              <a:buSzPts val="4000"/>
              <a:buFont typeface="Helvetica Neue"/>
              <a:buNone/>
              <a:defRPr>
                <a:latin typeface="Helvetica Neue"/>
                <a:ea typeface="Helvetica Neue"/>
                <a:cs typeface="Helvetica Neue"/>
                <a:sym typeface="Helvetica Neue"/>
              </a:defRPr>
            </a:lvl5pPr>
            <a:lvl6pPr lvl="5" rtl="0">
              <a:spcBef>
                <a:spcPts val="0"/>
              </a:spcBef>
              <a:spcAft>
                <a:spcPts val="0"/>
              </a:spcAft>
              <a:buSzPts val="4000"/>
              <a:buFont typeface="Helvetica Neue"/>
              <a:buNone/>
              <a:defRPr>
                <a:latin typeface="Helvetica Neue"/>
                <a:ea typeface="Helvetica Neue"/>
                <a:cs typeface="Helvetica Neue"/>
                <a:sym typeface="Helvetica Neue"/>
              </a:defRPr>
            </a:lvl6pPr>
            <a:lvl7pPr lvl="6" rtl="0">
              <a:spcBef>
                <a:spcPts val="0"/>
              </a:spcBef>
              <a:spcAft>
                <a:spcPts val="0"/>
              </a:spcAft>
              <a:buSzPts val="4000"/>
              <a:buFont typeface="Helvetica Neue"/>
              <a:buNone/>
              <a:defRPr>
                <a:latin typeface="Helvetica Neue"/>
                <a:ea typeface="Helvetica Neue"/>
                <a:cs typeface="Helvetica Neue"/>
                <a:sym typeface="Helvetica Neue"/>
              </a:defRPr>
            </a:lvl7pPr>
            <a:lvl8pPr lvl="7" rtl="0">
              <a:spcBef>
                <a:spcPts val="0"/>
              </a:spcBef>
              <a:spcAft>
                <a:spcPts val="0"/>
              </a:spcAft>
              <a:buSzPts val="4000"/>
              <a:buFont typeface="Helvetica Neue"/>
              <a:buNone/>
              <a:defRPr>
                <a:latin typeface="Helvetica Neue"/>
                <a:ea typeface="Helvetica Neue"/>
                <a:cs typeface="Helvetica Neue"/>
                <a:sym typeface="Helvetica Neue"/>
              </a:defRPr>
            </a:lvl8pPr>
            <a:lvl9pPr lvl="8" rtl="0">
              <a:spcBef>
                <a:spcPts val="0"/>
              </a:spcBef>
              <a:spcAft>
                <a:spcPts val="0"/>
              </a:spcAft>
              <a:buSzPts val="4000"/>
              <a:buFont typeface="Helvetica Neue"/>
              <a:buNone/>
              <a:defRPr>
                <a:latin typeface="Helvetica Neue"/>
                <a:ea typeface="Helvetica Neue"/>
                <a:cs typeface="Helvetica Neue"/>
                <a:sym typeface="Helvetica Neue"/>
              </a:defRPr>
            </a:lvl9pPr>
          </a:lstStyle>
          <a:p>
            <a:endParaRPr/>
          </a:p>
        </p:txBody>
      </p:sp>
      <p:sp>
        <p:nvSpPr>
          <p:cNvPr id="21" name="Google Shape;21;p3"/>
          <p:cNvSpPr txBox="1">
            <a:spLocks noGrp="1"/>
          </p:cNvSpPr>
          <p:nvPr>
            <p:ph type="subTitle" idx="1"/>
          </p:nvPr>
        </p:nvSpPr>
        <p:spPr>
          <a:xfrm>
            <a:off x="853834" y="6542993"/>
            <a:ext cx="10851300" cy="845700"/>
          </a:xfrm>
          <a:prstGeom prst="rect">
            <a:avLst/>
          </a:prstGeom>
          <a:noFill/>
          <a:ln>
            <a:noFill/>
          </a:ln>
        </p:spPr>
        <p:txBody>
          <a:bodyPr spcFirstLastPara="1" wrap="square" lIns="98525" tIns="49250" rIns="98525" bIns="49250" anchor="t" anchorCtr="0">
            <a:noAutofit/>
          </a:bodyPr>
          <a:lstStyle>
            <a:lvl1pPr lvl="0" algn="l" rtl="0">
              <a:lnSpc>
                <a:spcPct val="90000"/>
              </a:lnSpc>
              <a:spcBef>
                <a:spcPts val="1100"/>
              </a:spcBef>
              <a:spcAft>
                <a:spcPts val="0"/>
              </a:spcAft>
              <a:buClr>
                <a:schemeClr val="lt1"/>
              </a:buClr>
              <a:buSzPts val="1800"/>
              <a:buFont typeface="Helvetica Neue"/>
              <a:buNone/>
              <a:defRPr sz="1800">
                <a:solidFill>
                  <a:schemeClr val="lt1"/>
                </a:solidFill>
                <a:latin typeface="Helvetica Neue"/>
                <a:ea typeface="Helvetica Neue"/>
                <a:cs typeface="Helvetica Neue"/>
                <a:sym typeface="Helvetica Neue"/>
              </a:defRPr>
            </a:lvl1pPr>
            <a:lvl2pPr lvl="1" algn="ctr" rtl="0">
              <a:lnSpc>
                <a:spcPct val="90000"/>
              </a:lnSpc>
              <a:spcBef>
                <a:spcPts val="500"/>
              </a:spcBef>
              <a:spcAft>
                <a:spcPts val="0"/>
              </a:spcAft>
              <a:buClr>
                <a:schemeClr val="dk1"/>
              </a:buClr>
              <a:buSzPts val="1800"/>
              <a:buFont typeface="Helvetica Neue"/>
              <a:buNone/>
              <a:defRPr>
                <a:latin typeface="Helvetica Neue"/>
                <a:ea typeface="Helvetica Neue"/>
                <a:cs typeface="Helvetica Neue"/>
                <a:sym typeface="Helvetica Neue"/>
              </a:defRPr>
            </a:lvl2pPr>
            <a:lvl3pPr lvl="2" algn="ctr" rtl="0">
              <a:lnSpc>
                <a:spcPct val="90000"/>
              </a:lnSpc>
              <a:spcBef>
                <a:spcPts val="500"/>
              </a:spcBef>
              <a:spcAft>
                <a:spcPts val="0"/>
              </a:spcAft>
              <a:buClr>
                <a:schemeClr val="dk1"/>
              </a:buClr>
              <a:buSzPts val="1800"/>
              <a:buFont typeface="Helvetica Neue"/>
              <a:buNone/>
              <a:defRPr sz="1800">
                <a:latin typeface="Helvetica Neue"/>
                <a:ea typeface="Helvetica Neue"/>
                <a:cs typeface="Helvetica Neue"/>
                <a:sym typeface="Helvetica Neue"/>
              </a:defRPr>
            </a:lvl3pPr>
            <a:lvl4pPr lvl="3" algn="ctr" rtl="0">
              <a:lnSpc>
                <a:spcPct val="90000"/>
              </a:lnSpc>
              <a:spcBef>
                <a:spcPts val="500"/>
              </a:spcBef>
              <a:spcAft>
                <a:spcPts val="0"/>
              </a:spcAft>
              <a:buClr>
                <a:schemeClr val="dk1"/>
              </a:buClr>
              <a:buSzPts val="1800"/>
              <a:buFont typeface="Helvetica Neue"/>
              <a:buNone/>
              <a:defRPr sz="1800">
                <a:latin typeface="Helvetica Neue"/>
                <a:ea typeface="Helvetica Neue"/>
                <a:cs typeface="Helvetica Neue"/>
                <a:sym typeface="Helvetica Neue"/>
              </a:defRPr>
            </a:lvl4pPr>
            <a:lvl5pPr lvl="4" algn="ctr" rtl="0">
              <a:lnSpc>
                <a:spcPct val="90000"/>
              </a:lnSpc>
              <a:spcBef>
                <a:spcPts val="500"/>
              </a:spcBef>
              <a:spcAft>
                <a:spcPts val="0"/>
              </a:spcAft>
              <a:buClr>
                <a:schemeClr val="dk1"/>
              </a:buClr>
              <a:buSzPts val="1800"/>
              <a:buFont typeface="Helvetica Neue"/>
              <a:buNone/>
              <a:defRPr sz="1800">
                <a:latin typeface="Helvetica Neue"/>
                <a:ea typeface="Helvetica Neue"/>
                <a:cs typeface="Helvetica Neue"/>
                <a:sym typeface="Helvetica Neue"/>
              </a:defRPr>
            </a:lvl5pPr>
            <a:lvl6pPr lvl="5" algn="ctr" rtl="0">
              <a:lnSpc>
                <a:spcPct val="90000"/>
              </a:lnSpc>
              <a:spcBef>
                <a:spcPts val="500"/>
              </a:spcBef>
              <a:spcAft>
                <a:spcPts val="0"/>
              </a:spcAft>
              <a:buClr>
                <a:schemeClr val="dk1"/>
              </a:buClr>
              <a:buSzPts val="1800"/>
              <a:buFont typeface="Helvetica Neue"/>
              <a:buNone/>
              <a:defRPr sz="1800">
                <a:latin typeface="Helvetica Neue"/>
                <a:ea typeface="Helvetica Neue"/>
                <a:cs typeface="Helvetica Neue"/>
                <a:sym typeface="Helvetica Neue"/>
              </a:defRPr>
            </a:lvl6pPr>
            <a:lvl7pPr lvl="6" algn="ctr" rtl="0">
              <a:lnSpc>
                <a:spcPct val="90000"/>
              </a:lnSpc>
              <a:spcBef>
                <a:spcPts val="500"/>
              </a:spcBef>
              <a:spcAft>
                <a:spcPts val="0"/>
              </a:spcAft>
              <a:buClr>
                <a:schemeClr val="dk1"/>
              </a:buClr>
              <a:buSzPts val="1800"/>
              <a:buFont typeface="Helvetica Neue"/>
              <a:buNone/>
              <a:defRPr sz="1800">
                <a:latin typeface="Helvetica Neue"/>
                <a:ea typeface="Helvetica Neue"/>
                <a:cs typeface="Helvetica Neue"/>
                <a:sym typeface="Helvetica Neue"/>
              </a:defRPr>
            </a:lvl7pPr>
            <a:lvl8pPr lvl="7" algn="ctr" rtl="0">
              <a:lnSpc>
                <a:spcPct val="90000"/>
              </a:lnSpc>
              <a:spcBef>
                <a:spcPts val="500"/>
              </a:spcBef>
              <a:spcAft>
                <a:spcPts val="0"/>
              </a:spcAft>
              <a:buClr>
                <a:schemeClr val="dk1"/>
              </a:buClr>
              <a:buSzPts val="1800"/>
              <a:buFont typeface="Helvetica Neue"/>
              <a:buNone/>
              <a:defRPr sz="1800">
                <a:latin typeface="Helvetica Neue"/>
                <a:ea typeface="Helvetica Neue"/>
                <a:cs typeface="Helvetica Neue"/>
                <a:sym typeface="Helvetica Neue"/>
              </a:defRPr>
            </a:lvl8pPr>
            <a:lvl9pPr lvl="8" algn="ctr" rtl="0">
              <a:lnSpc>
                <a:spcPct val="90000"/>
              </a:lnSpc>
              <a:spcBef>
                <a:spcPts val="500"/>
              </a:spcBef>
              <a:spcAft>
                <a:spcPts val="500"/>
              </a:spcAft>
              <a:buClr>
                <a:schemeClr val="dk1"/>
              </a:buClr>
              <a:buSzPts val="1800"/>
              <a:buFont typeface="Helvetica Neue"/>
              <a:buNone/>
              <a:defRPr sz="1800">
                <a:latin typeface="Helvetica Neue"/>
                <a:ea typeface="Helvetica Neue"/>
                <a:cs typeface="Helvetica Neue"/>
                <a:sym typeface="Helvetica Neue"/>
              </a:defRPr>
            </a:lvl9pPr>
          </a:lstStyle>
          <a:p>
            <a:endParaRPr/>
          </a:p>
        </p:txBody>
      </p:sp>
      <p:sp>
        <p:nvSpPr>
          <p:cNvPr id="22" name="Google Shape;22;p3"/>
          <p:cNvSpPr txBox="1">
            <a:spLocks noGrp="1"/>
          </p:cNvSpPr>
          <p:nvPr>
            <p:ph type="body" idx="2"/>
          </p:nvPr>
        </p:nvSpPr>
        <p:spPr>
          <a:xfrm>
            <a:off x="853834" y="5101637"/>
            <a:ext cx="10851300" cy="1427700"/>
          </a:xfrm>
          <a:prstGeom prst="rect">
            <a:avLst/>
          </a:prstGeom>
          <a:noFill/>
          <a:ln>
            <a:noFill/>
          </a:ln>
        </p:spPr>
        <p:txBody>
          <a:bodyPr spcFirstLastPara="1" wrap="square" lIns="98525" tIns="49250" rIns="98525" bIns="49250" anchor="t" anchorCtr="0">
            <a:noAutofit/>
          </a:bodyPr>
          <a:lstStyle>
            <a:lvl1pPr marL="457200" lvl="0" indent="-228600" algn="l" rtl="0">
              <a:lnSpc>
                <a:spcPct val="90000"/>
              </a:lnSpc>
              <a:spcBef>
                <a:spcPts val="1100"/>
              </a:spcBef>
              <a:spcAft>
                <a:spcPts val="0"/>
              </a:spcAft>
              <a:buClr>
                <a:schemeClr val="lt1"/>
              </a:buClr>
              <a:buSzPts val="2400"/>
              <a:buFont typeface="Helvetica Neue"/>
              <a:buNone/>
              <a:defRPr>
                <a:solidFill>
                  <a:schemeClr val="lt1"/>
                </a:solidFill>
                <a:latin typeface="Helvetica Neue"/>
                <a:ea typeface="Helvetica Neue"/>
                <a:cs typeface="Helvetica Neue"/>
                <a:sym typeface="Helvetica Neue"/>
              </a:defRPr>
            </a:lvl1pPr>
            <a:lvl2pPr marL="914400" lvl="1" indent="-228600" algn="l" rtl="0">
              <a:lnSpc>
                <a:spcPct val="90000"/>
              </a:lnSpc>
              <a:spcBef>
                <a:spcPts val="500"/>
              </a:spcBef>
              <a:spcAft>
                <a:spcPts val="0"/>
              </a:spcAft>
              <a:buClr>
                <a:schemeClr val="dk1"/>
              </a:buClr>
              <a:buSzPts val="2400"/>
              <a:buFont typeface="Helvetica Neue"/>
              <a:buNone/>
              <a:defRPr sz="2400">
                <a:latin typeface="Helvetica Neue"/>
                <a:ea typeface="Helvetica Neue"/>
                <a:cs typeface="Helvetica Neue"/>
                <a:sym typeface="Helvetica Neue"/>
              </a:defRPr>
            </a:lvl2pPr>
            <a:lvl3pPr marL="1371600" lvl="2" indent="-228600" algn="l" rtl="0">
              <a:lnSpc>
                <a:spcPct val="90000"/>
              </a:lnSpc>
              <a:spcBef>
                <a:spcPts val="500"/>
              </a:spcBef>
              <a:spcAft>
                <a:spcPts val="0"/>
              </a:spcAft>
              <a:buClr>
                <a:schemeClr val="dk1"/>
              </a:buClr>
              <a:buSzPts val="2400"/>
              <a:buFont typeface="Helvetica Neue"/>
              <a:buNone/>
              <a:defRPr sz="2400">
                <a:latin typeface="Helvetica Neue"/>
                <a:ea typeface="Helvetica Neue"/>
                <a:cs typeface="Helvetica Neue"/>
                <a:sym typeface="Helvetica Neue"/>
              </a:defRPr>
            </a:lvl3pPr>
            <a:lvl4pPr marL="1828800" lvl="3" indent="-228600" algn="l" rtl="0">
              <a:lnSpc>
                <a:spcPct val="90000"/>
              </a:lnSpc>
              <a:spcBef>
                <a:spcPts val="500"/>
              </a:spcBef>
              <a:spcAft>
                <a:spcPts val="0"/>
              </a:spcAft>
              <a:buClr>
                <a:schemeClr val="dk1"/>
              </a:buClr>
              <a:buSzPts val="2400"/>
              <a:buFont typeface="Helvetica Neue"/>
              <a:buNone/>
              <a:defRPr sz="2400">
                <a:latin typeface="Helvetica Neue"/>
                <a:ea typeface="Helvetica Neue"/>
                <a:cs typeface="Helvetica Neue"/>
                <a:sym typeface="Helvetica Neue"/>
              </a:defRPr>
            </a:lvl4pPr>
            <a:lvl5pPr marL="2286000" lvl="4" indent="-228600" algn="l" rtl="0">
              <a:lnSpc>
                <a:spcPct val="90000"/>
              </a:lnSpc>
              <a:spcBef>
                <a:spcPts val="500"/>
              </a:spcBef>
              <a:spcAft>
                <a:spcPts val="0"/>
              </a:spcAft>
              <a:buClr>
                <a:schemeClr val="dk1"/>
              </a:buClr>
              <a:buSzPts val="2400"/>
              <a:buFont typeface="Helvetica Neue"/>
              <a:buNone/>
              <a:defRPr sz="2400">
                <a:latin typeface="Helvetica Neue"/>
                <a:ea typeface="Helvetica Neue"/>
                <a:cs typeface="Helvetica Neue"/>
                <a:sym typeface="Helvetica Neue"/>
              </a:defRPr>
            </a:lvl5pPr>
            <a:lvl6pPr marL="2743200" lvl="5" indent="-381000" algn="l" rtl="0">
              <a:lnSpc>
                <a:spcPct val="90000"/>
              </a:lnSpc>
              <a:spcBef>
                <a:spcPts val="500"/>
              </a:spcBef>
              <a:spcAft>
                <a:spcPts val="0"/>
              </a:spcAft>
              <a:buClr>
                <a:schemeClr val="dk1"/>
              </a:buClr>
              <a:buSzPts val="2400"/>
              <a:buFont typeface="Helvetica Neue"/>
              <a:buChar char="■"/>
              <a:defRPr sz="2400">
                <a:latin typeface="Helvetica Neue"/>
                <a:ea typeface="Helvetica Neue"/>
                <a:cs typeface="Helvetica Neue"/>
                <a:sym typeface="Helvetica Neue"/>
              </a:defRPr>
            </a:lvl6pPr>
            <a:lvl7pPr marL="3200400" lvl="6" indent="-381000" algn="l" rtl="0">
              <a:lnSpc>
                <a:spcPct val="90000"/>
              </a:lnSpc>
              <a:spcBef>
                <a:spcPts val="500"/>
              </a:spcBef>
              <a:spcAft>
                <a:spcPts val="0"/>
              </a:spcAft>
              <a:buClr>
                <a:schemeClr val="dk1"/>
              </a:buClr>
              <a:buSzPts val="2400"/>
              <a:buFont typeface="Helvetica Neue"/>
              <a:buChar char="●"/>
              <a:defRPr sz="2400">
                <a:latin typeface="Helvetica Neue"/>
                <a:ea typeface="Helvetica Neue"/>
                <a:cs typeface="Helvetica Neue"/>
                <a:sym typeface="Helvetica Neue"/>
              </a:defRPr>
            </a:lvl7pPr>
            <a:lvl8pPr marL="3657600" lvl="7" indent="-381000" algn="l" rtl="0">
              <a:lnSpc>
                <a:spcPct val="90000"/>
              </a:lnSpc>
              <a:spcBef>
                <a:spcPts val="500"/>
              </a:spcBef>
              <a:spcAft>
                <a:spcPts val="0"/>
              </a:spcAft>
              <a:buClr>
                <a:schemeClr val="dk1"/>
              </a:buClr>
              <a:buSzPts val="2400"/>
              <a:buFont typeface="Helvetica Neue"/>
              <a:buChar char="○"/>
              <a:defRPr sz="2400">
                <a:latin typeface="Helvetica Neue"/>
                <a:ea typeface="Helvetica Neue"/>
                <a:cs typeface="Helvetica Neue"/>
                <a:sym typeface="Helvetica Neue"/>
              </a:defRPr>
            </a:lvl8pPr>
            <a:lvl9pPr marL="4114800" lvl="8" indent="-381000" algn="l" rtl="0">
              <a:lnSpc>
                <a:spcPct val="90000"/>
              </a:lnSpc>
              <a:spcBef>
                <a:spcPts val="500"/>
              </a:spcBef>
              <a:spcAft>
                <a:spcPts val="500"/>
              </a:spcAft>
              <a:buClr>
                <a:schemeClr val="dk1"/>
              </a:buClr>
              <a:buSzPts val="2400"/>
              <a:buFont typeface="Helvetica Neue"/>
              <a:buChar char="■"/>
              <a:defRPr sz="2400">
                <a:latin typeface="Helvetica Neue"/>
                <a:ea typeface="Helvetica Neue"/>
                <a:cs typeface="Helvetica Neue"/>
                <a:sym typeface="Helvetica Neue"/>
              </a:defRPr>
            </a:lvl9pPr>
          </a:lstStyle>
          <a:p>
            <a:endParaRPr/>
          </a:p>
        </p:txBody>
      </p:sp>
      <p:pic>
        <p:nvPicPr>
          <p:cNvPr id="23" name="Google Shape;23;p3"/>
          <p:cNvPicPr preferRelativeResize="0"/>
          <p:nvPr/>
        </p:nvPicPr>
        <p:blipFill>
          <a:blip r:embed="rId3">
            <a:alphaModFix/>
          </a:blip>
          <a:stretch>
            <a:fillRect/>
          </a:stretch>
        </p:blipFill>
        <p:spPr>
          <a:xfrm>
            <a:off x="9086688" y="658388"/>
            <a:ext cx="3314700" cy="942975"/>
          </a:xfrm>
          <a:prstGeom prst="rect">
            <a:avLst/>
          </a:prstGeom>
          <a:noFill/>
          <a:ln>
            <a:noFill/>
          </a:ln>
        </p:spPr>
      </p:pic>
      <p:pic>
        <p:nvPicPr>
          <p:cNvPr id="24" name="Google Shape;24;p3"/>
          <p:cNvPicPr preferRelativeResize="0"/>
          <p:nvPr/>
        </p:nvPicPr>
        <p:blipFill>
          <a:blip r:embed="rId4">
            <a:alphaModFix/>
          </a:blip>
          <a:stretch>
            <a:fillRect/>
          </a:stretch>
        </p:blipFill>
        <p:spPr>
          <a:xfrm>
            <a:off x="10287000" y="1839500"/>
            <a:ext cx="1962150" cy="66675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448">
          <p15:clr>
            <a:srgbClr val="FBAE40"/>
          </p15:clr>
        </p15:guide>
        <p15:guide id="2" pos="4032">
          <p15:clr>
            <a:srgbClr val="FBAE40"/>
          </p15:clr>
        </p15:guide>
        <p15:guide id="3" orient="horz" pos="4406">
          <p15:clr>
            <a:srgbClr val="FBAE40"/>
          </p15:clr>
        </p15:guide>
        <p15:guide id="4" pos="378">
          <p15:clr>
            <a:srgbClr val="FBAE40"/>
          </p15:clr>
        </p15:guide>
        <p15:guide id="5" pos="7686">
          <p15:clr>
            <a:srgbClr val="FBAE40"/>
          </p15:clr>
        </p15:guide>
        <p15:guide id="6" orient="horz" pos="4515">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640080" y="311256"/>
            <a:ext cx="11521500" cy="1295700"/>
          </a:xfrm>
          <a:prstGeom prst="rect">
            <a:avLst/>
          </a:prstGeom>
          <a:noFill/>
          <a:ln>
            <a:noFill/>
          </a:ln>
        </p:spPr>
        <p:txBody>
          <a:bodyPr spcFirstLastPara="1" wrap="square" lIns="131450" tIns="131450" rIns="131450" bIns="131450" anchor="b" anchorCtr="0">
            <a:noAutofit/>
          </a:bodyPr>
          <a:lstStyle>
            <a:lvl1pPr lvl="0" algn="l" rtl="0">
              <a:spcBef>
                <a:spcPts val="0"/>
              </a:spcBef>
              <a:spcAft>
                <a:spcPts val="0"/>
              </a:spcAft>
              <a:buSzPts val="5200"/>
              <a:buFont typeface="Arial"/>
              <a:buNone/>
              <a:defRPr sz="5200" b="1">
                <a:solidFill>
                  <a:schemeClr val="dk1"/>
                </a:solidFill>
                <a:latin typeface="Arial"/>
                <a:ea typeface="Arial"/>
                <a:cs typeface="Arial"/>
                <a:sym typeface="Arial"/>
              </a:defRPr>
            </a:lvl1pPr>
            <a:lvl2pPr lvl="1" algn="l" rtl="0">
              <a:spcBef>
                <a:spcPts val="0"/>
              </a:spcBef>
              <a:spcAft>
                <a:spcPts val="0"/>
              </a:spcAft>
              <a:buSzPts val="5200"/>
              <a:buFont typeface="Arial"/>
              <a:buNone/>
              <a:defRPr sz="5200" b="1">
                <a:solidFill>
                  <a:schemeClr val="dk1"/>
                </a:solidFill>
                <a:latin typeface="Arial"/>
                <a:ea typeface="Arial"/>
                <a:cs typeface="Arial"/>
                <a:sym typeface="Arial"/>
              </a:defRPr>
            </a:lvl2pPr>
            <a:lvl3pPr lvl="2" algn="l" rtl="0">
              <a:spcBef>
                <a:spcPts val="0"/>
              </a:spcBef>
              <a:spcAft>
                <a:spcPts val="0"/>
              </a:spcAft>
              <a:buSzPts val="5200"/>
              <a:buFont typeface="Arial"/>
              <a:buNone/>
              <a:defRPr sz="5200" b="1">
                <a:solidFill>
                  <a:schemeClr val="dk1"/>
                </a:solidFill>
                <a:latin typeface="Arial"/>
                <a:ea typeface="Arial"/>
                <a:cs typeface="Arial"/>
                <a:sym typeface="Arial"/>
              </a:defRPr>
            </a:lvl3pPr>
            <a:lvl4pPr lvl="3" algn="l" rtl="0">
              <a:spcBef>
                <a:spcPts val="0"/>
              </a:spcBef>
              <a:spcAft>
                <a:spcPts val="0"/>
              </a:spcAft>
              <a:buSzPts val="5200"/>
              <a:buFont typeface="Arial"/>
              <a:buNone/>
              <a:defRPr sz="5200" b="1">
                <a:solidFill>
                  <a:schemeClr val="dk1"/>
                </a:solidFill>
                <a:latin typeface="Arial"/>
                <a:ea typeface="Arial"/>
                <a:cs typeface="Arial"/>
                <a:sym typeface="Arial"/>
              </a:defRPr>
            </a:lvl4pPr>
            <a:lvl5pPr lvl="4" algn="l" rtl="0">
              <a:spcBef>
                <a:spcPts val="0"/>
              </a:spcBef>
              <a:spcAft>
                <a:spcPts val="0"/>
              </a:spcAft>
              <a:buSzPts val="5200"/>
              <a:buFont typeface="Arial"/>
              <a:buNone/>
              <a:defRPr sz="5200" b="1">
                <a:solidFill>
                  <a:schemeClr val="dk1"/>
                </a:solidFill>
                <a:latin typeface="Arial"/>
                <a:ea typeface="Arial"/>
                <a:cs typeface="Arial"/>
                <a:sym typeface="Arial"/>
              </a:defRPr>
            </a:lvl5pPr>
            <a:lvl6pPr lvl="5" algn="l" rtl="0">
              <a:spcBef>
                <a:spcPts val="0"/>
              </a:spcBef>
              <a:spcAft>
                <a:spcPts val="0"/>
              </a:spcAft>
              <a:buSzPts val="5200"/>
              <a:buFont typeface="Arial"/>
              <a:buNone/>
              <a:defRPr sz="5200" b="1">
                <a:solidFill>
                  <a:schemeClr val="dk1"/>
                </a:solidFill>
                <a:latin typeface="Arial"/>
                <a:ea typeface="Arial"/>
                <a:cs typeface="Arial"/>
                <a:sym typeface="Arial"/>
              </a:defRPr>
            </a:lvl6pPr>
            <a:lvl7pPr lvl="6" algn="l" rtl="0">
              <a:spcBef>
                <a:spcPts val="0"/>
              </a:spcBef>
              <a:spcAft>
                <a:spcPts val="0"/>
              </a:spcAft>
              <a:buSzPts val="5200"/>
              <a:buFont typeface="Arial"/>
              <a:buNone/>
              <a:defRPr sz="5200" b="1">
                <a:solidFill>
                  <a:schemeClr val="dk1"/>
                </a:solidFill>
                <a:latin typeface="Arial"/>
                <a:ea typeface="Arial"/>
                <a:cs typeface="Arial"/>
                <a:sym typeface="Arial"/>
              </a:defRPr>
            </a:lvl7pPr>
            <a:lvl8pPr lvl="7" algn="l" rtl="0">
              <a:spcBef>
                <a:spcPts val="0"/>
              </a:spcBef>
              <a:spcAft>
                <a:spcPts val="0"/>
              </a:spcAft>
              <a:buSzPts val="5200"/>
              <a:buFont typeface="Arial"/>
              <a:buNone/>
              <a:defRPr sz="5200" b="1">
                <a:solidFill>
                  <a:schemeClr val="dk1"/>
                </a:solidFill>
                <a:latin typeface="Arial"/>
                <a:ea typeface="Arial"/>
                <a:cs typeface="Arial"/>
                <a:sym typeface="Arial"/>
              </a:defRPr>
            </a:lvl8pPr>
            <a:lvl9pPr lvl="8" algn="l" rtl="0">
              <a:spcBef>
                <a:spcPts val="0"/>
              </a:spcBef>
              <a:spcAft>
                <a:spcPts val="0"/>
              </a:spcAft>
              <a:buSzPts val="5200"/>
              <a:buFont typeface="Arial"/>
              <a:buNone/>
              <a:defRPr sz="5200" b="1">
                <a:solidFill>
                  <a:schemeClr val="dk1"/>
                </a:solidFill>
                <a:latin typeface="Arial"/>
                <a:ea typeface="Arial"/>
                <a:cs typeface="Arial"/>
                <a:sym typeface="Arial"/>
              </a:defRPr>
            </a:lvl9pPr>
          </a:lstStyle>
          <a:p>
            <a:endParaRPr/>
          </a:p>
        </p:txBody>
      </p:sp>
      <p:sp>
        <p:nvSpPr>
          <p:cNvPr id="27" name="Google Shape;27;p4"/>
          <p:cNvSpPr txBox="1">
            <a:spLocks noGrp="1"/>
          </p:cNvSpPr>
          <p:nvPr>
            <p:ph type="sldNum" idx="12"/>
          </p:nvPr>
        </p:nvSpPr>
        <p:spPr>
          <a:xfrm>
            <a:off x="11541822" y="7173713"/>
            <a:ext cx="768300" cy="594900"/>
          </a:xfrm>
          <a:prstGeom prst="rect">
            <a:avLst/>
          </a:prstGeom>
        </p:spPr>
        <p:txBody>
          <a:bodyPr spcFirstLastPara="1" wrap="square" lIns="98625" tIns="98625" rIns="98625" bIns="986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320040" y="52171"/>
            <a:ext cx="12328200" cy="842400"/>
          </a:xfrm>
          <a:prstGeom prst="rect">
            <a:avLst/>
          </a:prstGeom>
          <a:noFill/>
          <a:ln>
            <a:noFill/>
          </a:ln>
        </p:spPr>
        <p:txBody>
          <a:bodyPr spcFirstLastPara="1" wrap="square" lIns="131450" tIns="131450" rIns="131450" bIns="131450" anchor="ctr" anchorCtr="0">
            <a:noAutofit/>
          </a:bodyPr>
          <a:lstStyle>
            <a:lvl1pPr lvl="0" algn="l" rtl="0">
              <a:spcBef>
                <a:spcPts val="0"/>
              </a:spcBef>
              <a:spcAft>
                <a:spcPts val="0"/>
              </a:spcAft>
              <a:buSzPts val="3700"/>
              <a:buFont typeface="Helvetica Neue"/>
              <a:buNone/>
              <a:defRPr sz="3700">
                <a:solidFill>
                  <a:schemeClr val="dk1"/>
                </a:solidFill>
                <a:latin typeface="Helvetica Neue"/>
                <a:ea typeface="Helvetica Neue"/>
                <a:cs typeface="Helvetica Neue"/>
                <a:sym typeface="Helvetica Neue"/>
              </a:defRPr>
            </a:lvl1pPr>
            <a:lvl2pPr lvl="1" algn="l" rtl="0">
              <a:spcBef>
                <a:spcPts val="0"/>
              </a:spcBef>
              <a:spcAft>
                <a:spcPts val="0"/>
              </a:spcAft>
              <a:buSzPts val="5200"/>
              <a:buFont typeface="Arial"/>
              <a:buNone/>
              <a:defRPr sz="5200" b="1">
                <a:solidFill>
                  <a:schemeClr val="dk1"/>
                </a:solidFill>
                <a:latin typeface="Arial"/>
                <a:ea typeface="Arial"/>
                <a:cs typeface="Arial"/>
                <a:sym typeface="Arial"/>
              </a:defRPr>
            </a:lvl2pPr>
            <a:lvl3pPr lvl="2" algn="l" rtl="0">
              <a:spcBef>
                <a:spcPts val="0"/>
              </a:spcBef>
              <a:spcAft>
                <a:spcPts val="0"/>
              </a:spcAft>
              <a:buSzPts val="5200"/>
              <a:buFont typeface="Arial"/>
              <a:buNone/>
              <a:defRPr sz="5200" b="1">
                <a:solidFill>
                  <a:schemeClr val="dk1"/>
                </a:solidFill>
                <a:latin typeface="Arial"/>
                <a:ea typeface="Arial"/>
                <a:cs typeface="Arial"/>
                <a:sym typeface="Arial"/>
              </a:defRPr>
            </a:lvl3pPr>
            <a:lvl4pPr lvl="3" algn="l" rtl="0">
              <a:spcBef>
                <a:spcPts val="0"/>
              </a:spcBef>
              <a:spcAft>
                <a:spcPts val="0"/>
              </a:spcAft>
              <a:buSzPts val="5200"/>
              <a:buFont typeface="Arial"/>
              <a:buNone/>
              <a:defRPr sz="5200" b="1">
                <a:solidFill>
                  <a:schemeClr val="dk1"/>
                </a:solidFill>
                <a:latin typeface="Arial"/>
                <a:ea typeface="Arial"/>
                <a:cs typeface="Arial"/>
                <a:sym typeface="Arial"/>
              </a:defRPr>
            </a:lvl4pPr>
            <a:lvl5pPr lvl="4" algn="l" rtl="0">
              <a:spcBef>
                <a:spcPts val="0"/>
              </a:spcBef>
              <a:spcAft>
                <a:spcPts val="0"/>
              </a:spcAft>
              <a:buSzPts val="5200"/>
              <a:buFont typeface="Arial"/>
              <a:buNone/>
              <a:defRPr sz="5200" b="1">
                <a:solidFill>
                  <a:schemeClr val="dk1"/>
                </a:solidFill>
                <a:latin typeface="Arial"/>
                <a:ea typeface="Arial"/>
                <a:cs typeface="Arial"/>
                <a:sym typeface="Arial"/>
              </a:defRPr>
            </a:lvl5pPr>
            <a:lvl6pPr lvl="5" algn="l" rtl="0">
              <a:spcBef>
                <a:spcPts val="0"/>
              </a:spcBef>
              <a:spcAft>
                <a:spcPts val="0"/>
              </a:spcAft>
              <a:buSzPts val="5200"/>
              <a:buFont typeface="Arial"/>
              <a:buNone/>
              <a:defRPr sz="5200" b="1">
                <a:solidFill>
                  <a:schemeClr val="dk1"/>
                </a:solidFill>
                <a:latin typeface="Arial"/>
                <a:ea typeface="Arial"/>
                <a:cs typeface="Arial"/>
                <a:sym typeface="Arial"/>
              </a:defRPr>
            </a:lvl6pPr>
            <a:lvl7pPr lvl="6" algn="l" rtl="0">
              <a:spcBef>
                <a:spcPts val="0"/>
              </a:spcBef>
              <a:spcAft>
                <a:spcPts val="0"/>
              </a:spcAft>
              <a:buSzPts val="5200"/>
              <a:buFont typeface="Arial"/>
              <a:buNone/>
              <a:defRPr sz="5200" b="1">
                <a:solidFill>
                  <a:schemeClr val="dk1"/>
                </a:solidFill>
                <a:latin typeface="Arial"/>
                <a:ea typeface="Arial"/>
                <a:cs typeface="Arial"/>
                <a:sym typeface="Arial"/>
              </a:defRPr>
            </a:lvl7pPr>
            <a:lvl8pPr lvl="7" algn="l" rtl="0">
              <a:spcBef>
                <a:spcPts val="0"/>
              </a:spcBef>
              <a:spcAft>
                <a:spcPts val="0"/>
              </a:spcAft>
              <a:buSzPts val="5200"/>
              <a:buFont typeface="Arial"/>
              <a:buNone/>
              <a:defRPr sz="5200" b="1">
                <a:solidFill>
                  <a:schemeClr val="dk1"/>
                </a:solidFill>
                <a:latin typeface="Arial"/>
                <a:ea typeface="Arial"/>
                <a:cs typeface="Arial"/>
                <a:sym typeface="Arial"/>
              </a:defRPr>
            </a:lvl8pPr>
            <a:lvl9pPr lvl="8" algn="l" rtl="0">
              <a:spcBef>
                <a:spcPts val="0"/>
              </a:spcBef>
              <a:spcAft>
                <a:spcPts val="0"/>
              </a:spcAft>
              <a:buSzPts val="5200"/>
              <a:buFont typeface="Arial"/>
              <a:buNone/>
              <a:defRPr sz="5200" b="1">
                <a:solidFill>
                  <a:schemeClr val="dk1"/>
                </a:solidFill>
                <a:latin typeface="Arial"/>
                <a:ea typeface="Arial"/>
                <a:cs typeface="Arial"/>
                <a:sym typeface="Arial"/>
              </a:defRPr>
            </a:lvl9pPr>
          </a:lstStyle>
          <a:p>
            <a:endParaRPr/>
          </a:p>
        </p:txBody>
      </p:sp>
      <p:sp>
        <p:nvSpPr>
          <p:cNvPr id="30" name="Google Shape;30;p5"/>
          <p:cNvSpPr txBox="1">
            <a:spLocks noGrp="1"/>
          </p:cNvSpPr>
          <p:nvPr>
            <p:ph type="body" idx="1"/>
          </p:nvPr>
        </p:nvSpPr>
        <p:spPr>
          <a:xfrm>
            <a:off x="471275" y="1001612"/>
            <a:ext cx="11946900" cy="6246900"/>
          </a:xfrm>
          <a:prstGeom prst="rect">
            <a:avLst/>
          </a:prstGeom>
          <a:noFill/>
          <a:ln>
            <a:noFill/>
          </a:ln>
        </p:spPr>
        <p:txBody>
          <a:bodyPr spcFirstLastPara="1" wrap="square" lIns="128000" tIns="128000" rIns="128000" bIns="128000" anchor="t" anchorCtr="0">
            <a:noAutofit/>
          </a:bodyPr>
          <a:lstStyle>
            <a:lvl1pPr marL="457200" lvl="0" indent="-393700" rtl="0">
              <a:lnSpc>
                <a:spcPct val="100000"/>
              </a:lnSpc>
              <a:spcBef>
                <a:spcPts val="1000"/>
              </a:spcBef>
              <a:spcAft>
                <a:spcPts val="0"/>
              </a:spcAft>
              <a:buSzPts val="2600"/>
              <a:buChar char="●"/>
              <a:defRPr sz="2600"/>
            </a:lvl1pPr>
            <a:lvl2pPr marL="914400" lvl="1" indent="-368300" rtl="0">
              <a:lnSpc>
                <a:spcPct val="100000"/>
              </a:lnSpc>
              <a:spcBef>
                <a:spcPts val="1000"/>
              </a:spcBef>
              <a:spcAft>
                <a:spcPts val="0"/>
              </a:spcAft>
              <a:buSzPts val="2200"/>
              <a:buChar char="○"/>
              <a:defRPr sz="2200"/>
            </a:lvl2pPr>
            <a:lvl3pPr marL="1371600" lvl="2" indent="-368300" rtl="0">
              <a:lnSpc>
                <a:spcPct val="100000"/>
              </a:lnSpc>
              <a:spcBef>
                <a:spcPts val="1000"/>
              </a:spcBef>
              <a:spcAft>
                <a:spcPts val="0"/>
              </a:spcAft>
              <a:buSzPts val="2200"/>
              <a:buChar char="■"/>
              <a:defRPr sz="2200"/>
            </a:lvl3pPr>
            <a:lvl4pPr marL="1828800" lvl="3" indent="-336550" rtl="0">
              <a:lnSpc>
                <a:spcPct val="100000"/>
              </a:lnSpc>
              <a:spcBef>
                <a:spcPts val="1000"/>
              </a:spcBef>
              <a:spcAft>
                <a:spcPts val="0"/>
              </a:spcAft>
              <a:buSzPts val="1700"/>
              <a:buChar char="●"/>
              <a:defRPr sz="1700"/>
            </a:lvl4pPr>
            <a:lvl5pPr marL="2286000" lvl="4" indent="-336550" rtl="0">
              <a:lnSpc>
                <a:spcPct val="100000"/>
              </a:lnSpc>
              <a:spcBef>
                <a:spcPts val="1000"/>
              </a:spcBef>
              <a:spcAft>
                <a:spcPts val="0"/>
              </a:spcAft>
              <a:buSzPts val="1700"/>
              <a:buChar char="○"/>
              <a:defRPr sz="1700"/>
            </a:lvl5pPr>
            <a:lvl6pPr marL="2743200" lvl="5" indent="-336550" rtl="0">
              <a:lnSpc>
                <a:spcPct val="100000"/>
              </a:lnSpc>
              <a:spcBef>
                <a:spcPts val="1000"/>
              </a:spcBef>
              <a:spcAft>
                <a:spcPts val="0"/>
              </a:spcAft>
              <a:buSzPts val="1700"/>
              <a:buChar char="■"/>
              <a:defRPr sz="1700"/>
            </a:lvl6pPr>
            <a:lvl7pPr marL="3200400" lvl="6" indent="-336550" rtl="0">
              <a:lnSpc>
                <a:spcPct val="100000"/>
              </a:lnSpc>
              <a:spcBef>
                <a:spcPts val="1000"/>
              </a:spcBef>
              <a:spcAft>
                <a:spcPts val="0"/>
              </a:spcAft>
              <a:buSzPts val="1700"/>
              <a:buChar char="●"/>
              <a:defRPr sz="1700"/>
            </a:lvl7pPr>
            <a:lvl8pPr marL="3657600" lvl="7" indent="-330200" rtl="0">
              <a:lnSpc>
                <a:spcPct val="100000"/>
              </a:lnSpc>
              <a:spcBef>
                <a:spcPts val="1000"/>
              </a:spcBef>
              <a:spcAft>
                <a:spcPts val="0"/>
              </a:spcAft>
              <a:buSzPts val="1600"/>
              <a:buChar char="○"/>
              <a:defRPr sz="1600"/>
            </a:lvl8pPr>
            <a:lvl9pPr marL="4114800" lvl="8" indent="-330200" rtl="0">
              <a:lnSpc>
                <a:spcPct val="100000"/>
              </a:lnSpc>
              <a:spcBef>
                <a:spcPts val="1000"/>
              </a:spcBef>
              <a:spcAft>
                <a:spcPts val="500"/>
              </a:spcAft>
              <a:buSzPts val="1600"/>
              <a:buChar char="■"/>
              <a:defRPr sz="1600"/>
            </a:lvl9pPr>
          </a:lstStyle>
          <a:p>
            <a:endParaRPr/>
          </a:p>
        </p:txBody>
      </p:sp>
      <p:sp>
        <p:nvSpPr>
          <p:cNvPr id="31" name="Google Shape;31;p5"/>
          <p:cNvSpPr txBox="1">
            <a:spLocks noGrp="1"/>
          </p:cNvSpPr>
          <p:nvPr>
            <p:ph type="sldNum" idx="12"/>
          </p:nvPr>
        </p:nvSpPr>
        <p:spPr>
          <a:xfrm>
            <a:off x="11766125" y="7331054"/>
            <a:ext cx="768300" cy="441600"/>
          </a:xfrm>
          <a:prstGeom prst="rect">
            <a:avLst/>
          </a:prstGeom>
        </p:spPr>
        <p:txBody>
          <a:bodyPr spcFirstLastPara="1" wrap="square" lIns="98625" tIns="98625" rIns="98625" bIns="98625" anchor="ctr" anchorCtr="0">
            <a:noAutofit/>
          </a:bodyPr>
          <a:lstStyle>
            <a:lvl1pPr lvl="0" rtl="0">
              <a:buNone/>
              <a:defRPr sz="1300">
                <a:solidFill>
                  <a:srgbClr val="666666"/>
                </a:solidFill>
              </a:defRPr>
            </a:lvl1pPr>
            <a:lvl2pPr lvl="1" rtl="0">
              <a:buNone/>
              <a:defRPr sz="1300">
                <a:solidFill>
                  <a:srgbClr val="666666"/>
                </a:solidFill>
              </a:defRPr>
            </a:lvl2pPr>
            <a:lvl3pPr lvl="2" rtl="0">
              <a:buNone/>
              <a:defRPr sz="1300">
                <a:solidFill>
                  <a:srgbClr val="666666"/>
                </a:solidFill>
              </a:defRPr>
            </a:lvl3pPr>
            <a:lvl4pPr lvl="3" rtl="0">
              <a:buNone/>
              <a:defRPr sz="1300">
                <a:solidFill>
                  <a:srgbClr val="666666"/>
                </a:solidFill>
              </a:defRPr>
            </a:lvl4pPr>
            <a:lvl5pPr lvl="4" rtl="0">
              <a:buNone/>
              <a:defRPr sz="1300">
                <a:solidFill>
                  <a:srgbClr val="666666"/>
                </a:solidFill>
              </a:defRPr>
            </a:lvl5pPr>
            <a:lvl6pPr lvl="5" rtl="0">
              <a:buNone/>
              <a:defRPr sz="1300">
                <a:solidFill>
                  <a:srgbClr val="666666"/>
                </a:solidFill>
              </a:defRPr>
            </a:lvl6pPr>
            <a:lvl7pPr lvl="6" rtl="0">
              <a:buNone/>
              <a:defRPr sz="1300">
                <a:solidFill>
                  <a:srgbClr val="666666"/>
                </a:solidFill>
              </a:defRPr>
            </a:lvl7pPr>
            <a:lvl8pPr lvl="7" rtl="0">
              <a:buNone/>
              <a:defRPr sz="1300">
                <a:solidFill>
                  <a:srgbClr val="666666"/>
                </a:solidFill>
              </a:defRPr>
            </a:lvl8pPr>
            <a:lvl9pPr lvl="8" rtl="0">
              <a:buNone/>
              <a:defRPr sz="1300">
                <a:solidFill>
                  <a:srgbClr val="666666"/>
                </a:solidFil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6"/>
          <p:cNvSpPr txBox="1">
            <a:spLocks noGrp="1"/>
          </p:cNvSpPr>
          <p:nvPr>
            <p:ph type="ctrTitle"/>
          </p:nvPr>
        </p:nvSpPr>
        <p:spPr>
          <a:xfrm>
            <a:off x="436392" y="1125136"/>
            <a:ext cx="11928900" cy="3101700"/>
          </a:xfrm>
          <a:prstGeom prst="rect">
            <a:avLst/>
          </a:prstGeom>
        </p:spPr>
        <p:txBody>
          <a:bodyPr spcFirstLastPara="1" wrap="square" lIns="131450" tIns="131450" rIns="131450" bIns="131450" anchor="b" anchorCtr="0">
            <a:noAutofit/>
          </a:bodyPr>
          <a:lstStyle>
            <a:lvl1pPr lvl="0" algn="ctr" rtl="0">
              <a:spcBef>
                <a:spcPts val="0"/>
              </a:spcBef>
              <a:spcAft>
                <a:spcPts val="0"/>
              </a:spcAft>
              <a:buSzPts val="7500"/>
              <a:buNone/>
              <a:defRPr sz="7500"/>
            </a:lvl1pPr>
            <a:lvl2pPr lvl="1" algn="ctr" rtl="0">
              <a:spcBef>
                <a:spcPts val="0"/>
              </a:spcBef>
              <a:spcAft>
                <a:spcPts val="0"/>
              </a:spcAft>
              <a:buSzPts val="7500"/>
              <a:buNone/>
              <a:defRPr sz="7500"/>
            </a:lvl2pPr>
            <a:lvl3pPr lvl="2" algn="ctr" rtl="0">
              <a:spcBef>
                <a:spcPts val="0"/>
              </a:spcBef>
              <a:spcAft>
                <a:spcPts val="0"/>
              </a:spcAft>
              <a:buSzPts val="7500"/>
              <a:buNone/>
              <a:defRPr sz="7500"/>
            </a:lvl3pPr>
            <a:lvl4pPr lvl="3" algn="ctr" rtl="0">
              <a:spcBef>
                <a:spcPts val="0"/>
              </a:spcBef>
              <a:spcAft>
                <a:spcPts val="0"/>
              </a:spcAft>
              <a:buSzPts val="7500"/>
              <a:buNone/>
              <a:defRPr sz="7500"/>
            </a:lvl4pPr>
            <a:lvl5pPr lvl="4" algn="ctr" rtl="0">
              <a:spcBef>
                <a:spcPts val="0"/>
              </a:spcBef>
              <a:spcAft>
                <a:spcPts val="0"/>
              </a:spcAft>
              <a:buSzPts val="7500"/>
              <a:buNone/>
              <a:defRPr sz="7500"/>
            </a:lvl5pPr>
            <a:lvl6pPr lvl="5" algn="ctr" rtl="0">
              <a:spcBef>
                <a:spcPts val="0"/>
              </a:spcBef>
              <a:spcAft>
                <a:spcPts val="0"/>
              </a:spcAft>
              <a:buSzPts val="7500"/>
              <a:buNone/>
              <a:defRPr sz="7500"/>
            </a:lvl6pPr>
            <a:lvl7pPr lvl="6" algn="ctr" rtl="0">
              <a:spcBef>
                <a:spcPts val="0"/>
              </a:spcBef>
              <a:spcAft>
                <a:spcPts val="0"/>
              </a:spcAft>
              <a:buSzPts val="7500"/>
              <a:buNone/>
              <a:defRPr sz="7500"/>
            </a:lvl7pPr>
            <a:lvl8pPr lvl="7" algn="ctr" rtl="0">
              <a:spcBef>
                <a:spcPts val="0"/>
              </a:spcBef>
              <a:spcAft>
                <a:spcPts val="0"/>
              </a:spcAft>
              <a:buSzPts val="7500"/>
              <a:buNone/>
              <a:defRPr sz="7500"/>
            </a:lvl8pPr>
            <a:lvl9pPr lvl="8" algn="ctr" rtl="0">
              <a:spcBef>
                <a:spcPts val="0"/>
              </a:spcBef>
              <a:spcAft>
                <a:spcPts val="0"/>
              </a:spcAft>
              <a:buSzPts val="7500"/>
              <a:buNone/>
              <a:defRPr sz="7500"/>
            </a:lvl9pPr>
          </a:lstStyle>
          <a:p>
            <a:endParaRPr/>
          </a:p>
        </p:txBody>
      </p:sp>
      <p:sp>
        <p:nvSpPr>
          <p:cNvPr id="34" name="Google Shape;34;p6"/>
          <p:cNvSpPr txBox="1">
            <a:spLocks noGrp="1"/>
          </p:cNvSpPr>
          <p:nvPr>
            <p:ph type="subTitle" idx="1"/>
          </p:nvPr>
        </p:nvSpPr>
        <p:spPr>
          <a:xfrm>
            <a:off x="436380" y="4282678"/>
            <a:ext cx="11928900" cy="1197600"/>
          </a:xfrm>
          <a:prstGeom prst="rect">
            <a:avLst/>
          </a:prstGeom>
        </p:spPr>
        <p:txBody>
          <a:bodyPr spcFirstLastPara="1" wrap="square" lIns="128000" tIns="128000" rIns="128000" bIns="128000" anchor="t" anchorCtr="0">
            <a:noAutofit/>
          </a:bodyPr>
          <a:lstStyle>
            <a:lvl1pPr lvl="0" algn="ctr" rtl="0">
              <a:lnSpc>
                <a:spcPct val="100000"/>
              </a:lnSpc>
              <a:spcBef>
                <a:spcPts val="1000"/>
              </a:spcBef>
              <a:spcAft>
                <a:spcPts val="0"/>
              </a:spcAft>
              <a:buSzPts val="4000"/>
              <a:buNone/>
              <a:defRPr sz="4000"/>
            </a:lvl1pPr>
            <a:lvl2pPr lvl="1" algn="ctr" rtl="0">
              <a:lnSpc>
                <a:spcPct val="100000"/>
              </a:lnSpc>
              <a:spcBef>
                <a:spcPts val="1000"/>
              </a:spcBef>
              <a:spcAft>
                <a:spcPts val="0"/>
              </a:spcAft>
              <a:buSzPts val="4000"/>
              <a:buNone/>
              <a:defRPr sz="4000"/>
            </a:lvl2pPr>
            <a:lvl3pPr lvl="2" algn="ctr" rtl="0">
              <a:lnSpc>
                <a:spcPct val="100000"/>
              </a:lnSpc>
              <a:spcBef>
                <a:spcPts val="1000"/>
              </a:spcBef>
              <a:spcAft>
                <a:spcPts val="0"/>
              </a:spcAft>
              <a:buSzPts val="4000"/>
              <a:buNone/>
              <a:defRPr sz="4000"/>
            </a:lvl3pPr>
            <a:lvl4pPr lvl="3" algn="ctr" rtl="0">
              <a:lnSpc>
                <a:spcPct val="100000"/>
              </a:lnSpc>
              <a:spcBef>
                <a:spcPts val="1000"/>
              </a:spcBef>
              <a:spcAft>
                <a:spcPts val="0"/>
              </a:spcAft>
              <a:buSzPts val="4000"/>
              <a:buNone/>
              <a:defRPr sz="4000"/>
            </a:lvl4pPr>
            <a:lvl5pPr lvl="4" algn="ctr" rtl="0">
              <a:lnSpc>
                <a:spcPct val="100000"/>
              </a:lnSpc>
              <a:spcBef>
                <a:spcPts val="1000"/>
              </a:spcBef>
              <a:spcAft>
                <a:spcPts val="0"/>
              </a:spcAft>
              <a:buSzPts val="4000"/>
              <a:buNone/>
              <a:defRPr sz="4000"/>
            </a:lvl5pPr>
            <a:lvl6pPr lvl="5" algn="ctr" rtl="0">
              <a:lnSpc>
                <a:spcPct val="100000"/>
              </a:lnSpc>
              <a:spcBef>
                <a:spcPts val="1000"/>
              </a:spcBef>
              <a:spcAft>
                <a:spcPts val="0"/>
              </a:spcAft>
              <a:buSzPts val="4000"/>
              <a:buNone/>
              <a:defRPr sz="4000"/>
            </a:lvl6pPr>
            <a:lvl7pPr lvl="6" algn="ctr" rtl="0">
              <a:lnSpc>
                <a:spcPct val="100000"/>
              </a:lnSpc>
              <a:spcBef>
                <a:spcPts val="1000"/>
              </a:spcBef>
              <a:spcAft>
                <a:spcPts val="0"/>
              </a:spcAft>
              <a:buSzPts val="4000"/>
              <a:buNone/>
              <a:defRPr sz="4000"/>
            </a:lvl7pPr>
            <a:lvl8pPr lvl="7" algn="ctr" rtl="0">
              <a:lnSpc>
                <a:spcPct val="100000"/>
              </a:lnSpc>
              <a:spcBef>
                <a:spcPts val="1000"/>
              </a:spcBef>
              <a:spcAft>
                <a:spcPts val="0"/>
              </a:spcAft>
              <a:buSzPts val="4000"/>
              <a:buNone/>
              <a:defRPr sz="4000"/>
            </a:lvl8pPr>
            <a:lvl9pPr lvl="8" algn="ctr" rtl="0">
              <a:lnSpc>
                <a:spcPct val="100000"/>
              </a:lnSpc>
              <a:spcBef>
                <a:spcPts val="1000"/>
              </a:spcBef>
              <a:spcAft>
                <a:spcPts val="0"/>
              </a:spcAft>
              <a:buSzPts val="4000"/>
              <a:buNone/>
              <a:defRPr sz="4000"/>
            </a:lvl9pPr>
          </a:lstStyle>
          <a:p>
            <a:endParaRPr/>
          </a:p>
        </p:txBody>
      </p:sp>
      <p:sp>
        <p:nvSpPr>
          <p:cNvPr id="35" name="Google Shape;35;p6"/>
          <p:cNvSpPr txBox="1">
            <a:spLocks noGrp="1"/>
          </p:cNvSpPr>
          <p:nvPr>
            <p:ph type="sldNum" idx="12"/>
          </p:nvPr>
        </p:nvSpPr>
        <p:spPr>
          <a:xfrm>
            <a:off x="11861441" y="7046639"/>
            <a:ext cx="768300" cy="594900"/>
          </a:xfrm>
          <a:prstGeom prst="rect">
            <a:avLst/>
          </a:prstGeom>
        </p:spPr>
        <p:txBody>
          <a:bodyPr spcFirstLastPara="1" wrap="square" lIns="98625" tIns="98625" rIns="98625" bIns="986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1">
  <p:cSld name="BLANK_3">
    <p:spTree>
      <p:nvGrpSpPr>
        <p:cNvPr id="1" name="Shape 36"/>
        <p:cNvGrpSpPr/>
        <p:nvPr/>
      </p:nvGrpSpPr>
      <p:grpSpPr>
        <a:xfrm>
          <a:off x="0" y="0"/>
          <a:ext cx="0" cy="0"/>
          <a:chOff x="0" y="0"/>
          <a:chExt cx="0" cy="0"/>
        </a:xfrm>
      </p:grpSpPr>
      <p:sp>
        <p:nvSpPr>
          <p:cNvPr id="37" name="Google Shape;37;p7"/>
          <p:cNvSpPr txBox="1">
            <a:spLocks noGrp="1"/>
          </p:cNvSpPr>
          <p:nvPr>
            <p:ph type="sldNum" idx="12"/>
          </p:nvPr>
        </p:nvSpPr>
        <p:spPr>
          <a:xfrm>
            <a:off x="11861441" y="7046639"/>
            <a:ext cx="768300" cy="594900"/>
          </a:xfrm>
          <a:prstGeom prst="rect">
            <a:avLst/>
          </a:prstGeom>
        </p:spPr>
        <p:txBody>
          <a:bodyPr spcFirstLastPara="1" wrap="square" lIns="98625" tIns="98625" rIns="98625" bIns="986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600075" y="413809"/>
            <a:ext cx="11601300" cy="1502400"/>
          </a:xfrm>
          <a:prstGeom prst="rect">
            <a:avLst/>
          </a:prstGeom>
          <a:noFill/>
          <a:ln>
            <a:noFill/>
          </a:ln>
        </p:spPr>
        <p:txBody>
          <a:bodyPr spcFirstLastPara="1" wrap="square" lIns="119875" tIns="59925" rIns="119875" bIns="59925" anchor="ctr" anchorCtr="0">
            <a:normAutofit/>
          </a:bodyPr>
          <a:lstStyle>
            <a:lvl1pPr lvl="0" algn="l" rtl="0">
              <a:lnSpc>
                <a:spcPct val="90000"/>
              </a:lnSpc>
              <a:spcBef>
                <a:spcPts val="0"/>
              </a:spcBef>
              <a:spcAft>
                <a:spcPts val="0"/>
              </a:spcAft>
              <a:buClr>
                <a:schemeClr val="dk1"/>
              </a:buClr>
              <a:buSzPts val="24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a:endParaRPr/>
          </a:p>
        </p:txBody>
      </p:sp>
      <p:sp>
        <p:nvSpPr>
          <p:cNvPr id="40" name="Google Shape;40;p8"/>
          <p:cNvSpPr txBox="1">
            <a:spLocks noGrp="1"/>
          </p:cNvSpPr>
          <p:nvPr>
            <p:ph type="body" idx="1"/>
          </p:nvPr>
        </p:nvSpPr>
        <p:spPr>
          <a:xfrm>
            <a:off x="600075" y="2069043"/>
            <a:ext cx="11601300" cy="4768200"/>
          </a:xfrm>
          <a:prstGeom prst="rect">
            <a:avLst/>
          </a:prstGeom>
          <a:noFill/>
          <a:ln>
            <a:noFill/>
          </a:ln>
        </p:spPr>
        <p:txBody>
          <a:bodyPr spcFirstLastPara="1" wrap="square" lIns="119875" tIns="59925" rIns="119875" bIns="59925" anchor="t" anchorCtr="0">
            <a:normAutofit/>
          </a:bodyPr>
          <a:lstStyle>
            <a:lvl1pPr marL="457200" lvl="0" indent="-228600" algn="l" rtl="0">
              <a:lnSpc>
                <a:spcPct val="90000"/>
              </a:lnSpc>
              <a:spcBef>
                <a:spcPts val="1000"/>
              </a:spcBef>
              <a:spcAft>
                <a:spcPts val="0"/>
              </a:spcAft>
              <a:buClr>
                <a:schemeClr val="dk1"/>
              </a:buClr>
              <a:buSzPts val="3100"/>
              <a:buFont typeface="Arial"/>
              <a:buNone/>
              <a:defRPr/>
            </a:lvl1pPr>
            <a:lvl2pPr marL="914400" lvl="1" indent="-381000" algn="l" rtl="0">
              <a:lnSpc>
                <a:spcPct val="90000"/>
              </a:lnSpc>
              <a:spcBef>
                <a:spcPts val="500"/>
              </a:spcBef>
              <a:spcAft>
                <a:spcPts val="0"/>
              </a:spcAft>
              <a:buClr>
                <a:schemeClr val="dk1"/>
              </a:buClr>
              <a:buSzPts val="2400"/>
              <a:buChar char="○"/>
              <a:defRPr/>
            </a:lvl2pPr>
            <a:lvl3pPr marL="1371600" lvl="2" indent="-381000" algn="l" rtl="0">
              <a:lnSpc>
                <a:spcPct val="90000"/>
              </a:lnSpc>
              <a:spcBef>
                <a:spcPts val="500"/>
              </a:spcBef>
              <a:spcAft>
                <a:spcPts val="0"/>
              </a:spcAft>
              <a:buClr>
                <a:schemeClr val="dk1"/>
              </a:buClr>
              <a:buSzPts val="2400"/>
              <a:buChar char="■"/>
              <a:defRPr/>
            </a:lvl3pPr>
            <a:lvl4pPr marL="1828800" lvl="3" indent="-381000" algn="l" rtl="0">
              <a:lnSpc>
                <a:spcPct val="90000"/>
              </a:lnSpc>
              <a:spcBef>
                <a:spcPts val="500"/>
              </a:spcBef>
              <a:spcAft>
                <a:spcPts val="0"/>
              </a:spcAft>
              <a:buClr>
                <a:schemeClr val="dk1"/>
              </a:buClr>
              <a:buSzPts val="2400"/>
              <a:buChar char="●"/>
              <a:defRPr/>
            </a:lvl4pPr>
            <a:lvl5pPr marL="2286000" lvl="4" indent="-381000" algn="l" rtl="0">
              <a:lnSpc>
                <a:spcPct val="90000"/>
              </a:lnSpc>
              <a:spcBef>
                <a:spcPts val="500"/>
              </a:spcBef>
              <a:spcAft>
                <a:spcPts val="0"/>
              </a:spcAft>
              <a:buClr>
                <a:schemeClr val="dk1"/>
              </a:buClr>
              <a:buSzPts val="2400"/>
              <a:buChar char="○"/>
              <a:defRPr/>
            </a:lvl5pPr>
            <a:lvl6pPr marL="2743200" lvl="5" indent="-381000" algn="l" rtl="0">
              <a:lnSpc>
                <a:spcPct val="90000"/>
              </a:lnSpc>
              <a:spcBef>
                <a:spcPts val="500"/>
              </a:spcBef>
              <a:spcAft>
                <a:spcPts val="0"/>
              </a:spcAft>
              <a:buClr>
                <a:schemeClr val="dk1"/>
              </a:buClr>
              <a:buSzPts val="2400"/>
              <a:buChar char="■"/>
              <a:defRPr/>
            </a:lvl6pPr>
            <a:lvl7pPr marL="3200400" lvl="6" indent="-381000" algn="l" rtl="0">
              <a:lnSpc>
                <a:spcPct val="90000"/>
              </a:lnSpc>
              <a:spcBef>
                <a:spcPts val="500"/>
              </a:spcBef>
              <a:spcAft>
                <a:spcPts val="0"/>
              </a:spcAft>
              <a:buClr>
                <a:schemeClr val="dk1"/>
              </a:buClr>
              <a:buSzPts val="2400"/>
              <a:buChar char="●"/>
              <a:defRPr/>
            </a:lvl7pPr>
            <a:lvl8pPr marL="3657600" lvl="7" indent="-381000" algn="l" rtl="0">
              <a:lnSpc>
                <a:spcPct val="90000"/>
              </a:lnSpc>
              <a:spcBef>
                <a:spcPts val="500"/>
              </a:spcBef>
              <a:spcAft>
                <a:spcPts val="0"/>
              </a:spcAft>
              <a:buClr>
                <a:schemeClr val="dk1"/>
              </a:buClr>
              <a:buSzPts val="2400"/>
              <a:buChar char="○"/>
              <a:defRPr/>
            </a:lvl8pPr>
            <a:lvl9pPr marL="4114800" lvl="8" indent="-381000" algn="l" rtl="0">
              <a:lnSpc>
                <a:spcPct val="90000"/>
              </a:lnSpc>
              <a:spcBef>
                <a:spcPts val="500"/>
              </a:spcBef>
              <a:spcAft>
                <a:spcPts val="500"/>
              </a:spcAft>
              <a:buClr>
                <a:schemeClr val="dk1"/>
              </a:buClr>
              <a:buSzPts val="2400"/>
              <a:buChar char="■"/>
              <a:defRPr/>
            </a:lvl9pPr>
          </a:lstStyle>
          <a:p>
            <a:endParaRPr/>
          </a:p>
        </p:txBody>
      </p:sp>
      <p:sp>
        <p:nvSpPr>
          <p:cNvPr id="41" name="Google Shape;41;p8"/>
          <p:cNvSpPr txBox="1">
            <a:spLocks noGrp="1"/>
          </p:cNvSpPr>
          <p:nvPr>
            <p:ph type="sldNum" idx="12"/>
          </p:nvPr>
        </p:nvSpPr>
        <p:spPr>
          <a:xfrm>
            <a:off x="11747414" y="7158809"/>
            <a:ext cx="453900" cy="413700"/>
          </a:xfrm>
          <a:prstGeom prst="rect">
            <a:avLst/>
          </a:prstGeom>
          <a:noFill/>
          <a:ln>
            <a:noFill/>
          </a:ln>
        </p:spPr>
        <p:txBody>
          <a:bodyPr spcFirstLastPara="1" wrap="square" lIns="0" tIns="0" rIns="59925" bIns="0" anchor="ctr" anchorCtr="0">
            <a:noAutofit/>
          </a:bodyPr>
          <a:lstStyle>
            <a:lvl1pPr marL="0" lvl="0" indent="0" algn="r" rtl="0">
              <a:spcBef>
                <a:spcPts val="0"/>
              </a:spcBef>
              <a:buNone/>
              <a:defRPr sz="1000" b="0" i="0" u="none" strike="noStrike" cap="none">
                <a:solidFill>
                  <a:schemeClr val="dk1"/>
                </a:solidFill>
                <a:latin typeface="Arial"/>
                <a:ea typeface="Arial"/>
                <a:cs typeface="Arial"/>
                <a:sym typeface="Arial"/>
              </a:defRPr>
            </a:lvl1pPr>
            <a:lvl2pPr marL="0" lvl="1" indent="0" algn="r" rtl="0">
              <a:spcBef>
                <a:spcPts val="0"/>
              </a:spcBef>
              <a:buNone/>
              <a:defRPr sz="1000" b="0" i="0" u="none" strike="noStrike" cap="none">
                <a:solidFill>
                  <a:schemeClr val="dk1"/>
                </a:solidFill>
                <a:latin typeface="Arial"/>
                <a:ea typeface="Arial"/>
                <a:cs typeface="Arial"/>
                <a:sym typeface="Arial"/>
              </a:defRPr>
            </a:lvl2pPr>
            <a:lvl3pPr marL="0" lvl="2" indent="0" algn="r" rtl="0">
              <a:spcBef>
                <a:spcPts val="0"/>
              </a:spcBef>
              <a:buNone/>
              <a:defRPr sz="1000" b="0" i="0" u="none" strike="noStrike" cap="none">
                <a:solidFill>
                  <a:schemeClr val="dk1"/>
                </a:solidFill>
                <a:latin typeface="Arial"/>
                <a:ea typeface="Arial"/>
                <a:cs typeface="Arial"/>
                <a:sym typeface="Arial"/>
              </a:defRPr>
            </a:lvl3pPr>
            <a:lvl4pPr marL="0" lvl="3" indent="0" algn="r" rtl="0">
              <a:spcBef>
                <a:spcPts val="0"/>
              </a:spcBef>
              <a:buNone/>
              <a:defRPr sz="1000" b="0" i="0" u="none" strike="noStrike" cap="none">
                <a:solidFill>
                  <a:schemeClr val="dk1"/>
                </a:solidFill>
                <a:latin typeface="Arial"/>
                <a:ea typeface="Arial"/>
                <a:cs typeface="Arial"/>
                <a:sym typeface="Arial"/>
              </a:defRPr>
            </a:lvl4pPr>
            <a:lvl5pPr marL="0" lvl="4" indent="0" algn="r" rtl="0">
              <a:spcBef>
                <a:spcPts val="0"/>
              </a:spcBef>
              <a:buNone/>
              <a:defRPr sz="1000" b="0" i="0" u="none" strike="noStrike" cap="none">
                <a:solidFill>
                  <a:schemeClr val="dk1"/>
                </a:solidFill>
                <a:latin typeface="Arial"/>
                <a:ea typeface="Arial"/>
                <a:cs typeface="Arial"/>
                <a:sym typeface="Arial"/>
              </a:defRPr>
            </a:lvl5pPr>
            <a:lvl6pPr marL="0" lvl="5" indent="0" algn="r" rtl="0">
              <a:spcBef>
                <a:spcPts val="0"/>
              </a:spcBef>
              <a:buNone/>
              <a:defRPr sz="1000" b="0" i="0" u="none" strike="noStrike" cap="none">
                <a:solidFill>
                  <a:schemeClr val="dk1"/>
                </a:solidFill>
                <a:latin typeface="Arial"/>
                <a:ea typeface="Arial"/>
                <a:cs typeface="Arial"/>
                <a:sym typeface="Arial"/>
              </a:defRPr>
            </a:lvl6pPr>
            <a:lvl7pPr marL="0" lvl="6" indent="0" algn="r" rtl="0">
              <a:spcBef>
                <a:spcPts val="0"/>
              </a:spcBef>
              <a:buNone/>
              <a:defRPr sz="1000" b="0" i="0" u="none" strike="noStrike" cap="none">
                <a:solidFill>
                  <a:schemeClr val="dk1"/>
                </a:solidFill>
                <a:latin typeface="Arial"/>
                <a:ea typeface="Arial"/>
                <a:cs typeface="Arial"/>
                <a:sym typeface="Arial"/>
              </a:defRPr>
            </a:lvl7pPr>
            <a:lvl8pPr marL="0" lvl="7" indent="0" algn="r" rtl="0">
              <a:spcBef>
                <a:spcPts val="0"/>
              </a:spcBef>
              <a:buNone/>
              <a:defRPr sz="1000" b="0" i="0" u="none" strike="noStrike" cap="none">
                <a:solidFill>
                  <a:schemeClr val="dk1"/>
                </a:solidFill>
                <a:latin typeface="Arial"/>
                <a:ea typeface="Arial"/>
                <a:cs typeface="Arial"/>
                <a:sym typeface="Arial"/>
              </a:defRPr>
            </a:lvl8pPr>
            <a:lvl9pPr marL="0" lvl="8" indent="0" algn="r" rtl="0">
              <a:spcBef>
                <a:spcPts val="0"/>
              </a:spcBef>
              <a:buNone/>
              <a:defRPr sz="10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Content 1">
  <p:cSld name="1_Title and Content">
    <p:spTree>
      <p:nvGrpSpPr>
        <p:cNvPr id="1" name="Shape 42"/>
        <p:cNvGrpSpPr/>
        <p:nvPr/>
      </p:nvGrpSpPr>
      <p:grpSpPr>
        <a:xfrm>
          <a:off x="0" y="0"/>
          <a:ext cx="0" cy="0"/>
          <a:chOff x="0" y="0"/>
          <a:chExt cx="0" cy="0"/>
        </a:xfrm>
      </p:grpSpPr>
      <p:sp>
        <p:nvSpPr>
          <p:cNvPr id="43" name="Google Shape;43;p9"/>
          <p:cNvSpPr txBox="1">
            <a:spLocks noGrp="1"/>
          </p:cNvSpPr>
          <p:nvPr>
            <p:ph type="title"/>
          </p:nvPr>
        </p:nvSpPr>
        <p:spPr>
          <a:xfrm>
            <a:off x="500933" y="413811"/>
            <a:ext cx="11660400" cy="1502400"/>
          </a:xfrm>
          <a:prstGeom prst="rect">
            <a:avLst/>
          </a:prstGeom>
          <a:noFill/>
          <a:ln>
            <a:noFill/>
          </a:ln>
        </p:spPr>
        <p:txBody>
          <a:bodyPr spcFirstLastPara="1" wrap="square" lIns="49250" tIns="49250" rIns="49250" bIns="49250" anchor="t" anchorCtr="0">
            <a:noAutofit/>
          </a:bodyPr>
          <a:lstStyle>
            <a:lvl1pPr lvl="0" algn="l" rtl="0">
              <a:lnSpc>
                <a:spcPct val="100000"/>
              </a:lnSpc>
              <a:spcBef>
                <a:spcPts val="0"/>
              </a:spcBef>
              <a:spcAft>
                <a:spcPts val="0"/>
              </a:spcAft>
              <a:buClr>
                <a:srgbClr val="000000"/>
              </a:buClr>
              <a:buSzPts val="2000"/>
              <a:buFont typeface="Arial"/>
              <a:buNone/>
              <a:defRPr/>
            </a:lvl1pPr>
            <a:lvl2pPr lvl="1" algn="l" rtl="0">
              <a:lnSpc>
                <a:spcPct val="100000"/>
              </a:lnSpc>
              <a:spcBef>
                <a:spcPts val="0"/>
              </a:spcBef>
              <a:spcAft>
                <a:spcPts val="0"/>
              </a:spcAft>
              <a:buClr>
                <a:srgbClr val="000000"/>
              </a:buClr>
              <a:buSzPts val="2000"/>
              <a:buNone/>
              <a:defRPr/>
            </a:lvl2pPr>
            <a:lvl3pPr lvl="2" algn="l" rtl="0">
              <a:lnSpc>
                <a:spcPct val="100000"/>
              </a:lnSpc>
              <a:spcBef>
                <a:spcPts val="0"/>
              </a:spcBef>
              <a:spcAft>
                <a:spcPts val="0"/>
              </a:spcAft>
              <a:buClr>
                <a:srgbClr val="000000"/>
              </a:buClr>
              <a:buSzPts val="2000"/>
              <a:buNone/>
              <a:defRPr/>
            </a:lvl3pPr>
            <a:lvl4pPr lvl="3" algn="l" rtl="0">
              <a:lnSpc>
                <a:spcPct val="100000"/>
              </a:lnSpc>
              <a:spcBef>
                <a:spcPts val="0"/>
              </a:spcBef>
              <a:spcAft>
                <a:spcPts val="0"/>
              </a:spcAft>
              <a:buClr>
                <a:srgbClr val="000000"/>
              </a:buClr>
              <a:buSzPts val="2000"/>
              <a:buNone/>
              <a:defRPr/>
            </a:lvl4pPr>
            <a:lvl5pPr lvl="4" algn="l" rtl="0">
              <a:lnSpc>
                <a:spcPct val="100000"/>
              </a:lnSpc>
              <a:spcBef>
                <a:spcPts val="0"/>
              </a:spcBef>
              <a:spcAft>
                <a:spcPts val="0"/>
              </a:spcAft>
              <a:buClr>
                <a:srgbClr val="000000"/>
              </a:buClr>
              <a:buSzPts val="2000"/>
              <a:buNone/>
              <a:defRPr/>
            </a:lvl5pPr>
            <a:lvl6pPr lvl="5" algn="l" rtl="0">
              <a:lnSpc>
                <a:spcPct val="100000"/>
              </a:lnSpc>
              <a:spcBef>
                <a:spcPts val="0"/>
              </a:spcBef>
              <a:spcAft>
                <a:spcPts val="0"/>
              </a:spcAft>
              <a:buClr>
                <a:srgbClr val="000000"/>
              </a:buClr>
              <a:buSzPts val="2000"/>
              <a:buNone/>
              <a:defRPr/>
            </a:lvl6pPr>
            <a:lvl7pPr lvl="6" algn="l" rtl="0">
              <a:lnSpc>
                <a:spcPct val="100000"/>
              </a:lnSpc>
              <a:spcBef>
                <a:spcPts val="0"/>
              </a:spcBef>
              <a:spcAft>
                <a:spcPts val="0"/>
              </a:spcAft>
              <a:buClr>
                <a:srgbClr val="000000"/>
              </a:buClr>
              <a:buSzPts val="2000"/>
              <a:buNone/>
              <a:defRPr/>
            </a:lvl7pPr>
            <a:lvl8pPr lvl="7" algn="l" rtl="0">
              <a:lnSpc>
                <a:spcPct val="100000"/>
              </a:lnSpc>
              <a:spcBef>
                <a:spcPts val="0"/>
              </a:spcBef>
              <a:spcAft>
                <a:spcPts val="0"/>
              </a:spcAft>
              <a:buClr>
                <a:srgbClr val="000000"/>
              </a:buClr>
              <a:buSzPts val="2000"/>
              <a:buNone/>
              <a:defRPr/>
            </a:lvl8pPr>
            <a:lvl9pPr lvl="8" algn="l" rtl="0">
              <a:lnSpc>
                <a:spcPct val="100000"/>
              </a:lnSpc>
              <a:spcBef>
                <a:spcPts val="0"/>
              </a:spcBef>
              <a:spcAft>
                <a:spcPts val="0"/>
              </a:spcAft>
              <a:buClr>
                <a:srgbClr val="000000"/>
              </a:buClr>
              <a:buSzPts val="2000"/>
              <a:buNone/>
              <a:defRPr/>
            </a:lvl9pPr>
          </a:lstStyle>
          <a:p>
            <a:endParaRPr/>
          </a:p>
        </p:txBody>
      </p:sp>
      <p:sp>
        <p:nvSpPr>
          <p:cNvPr id="44" name="Google Shape;44;p9"/>
          <p:cNvSpPr txBox="1">
            <a:spLocks noGrp="1"/>
          </p:cNvSpPr>
          <p:nvPr>
            <p:ph type="body" idx="1"/>
          </p:nvPr>
        </p:nvSpPr>
        <p:spPr>
          <a:xfrm>
            <a:off x="500933" y="2069042"/>
            <a:ext cx="11660400" cy="4453200"/>
          </a:xfrm>
          <a:prstGeom prst="rect">
            <a:avLst/>
          </a:prstGeom>
          <a:noFill/>
          <a:ln>
            <a:noFill/>
          </a:ln>
        </p:spPr>
        <p:txBody>
          <a:bodyPr spcFirstLastPara="1" wrap="square" lIns="49250" tIns="49250" rIns="49250" bIns="49250" anchor="t" anchorCtr="0">
            <a:noAutofit/>
          </a:bodyPr>
          <a:lstStyle>
            <a:lvl1pPr marL="457200" lvl="0" indent="-355600" algn="l" rtl="0">
              <a:lnSpc>
                <a:spcPct val="100000"/>
              </a:lnSpc>
              <a:spcBef>
                <a:spcPts val="1100"/>
              </a:spcBef>
              <a:spcAft>
                <a:spcPts val="0"/>
              </a:spcAft>
              <a:buClr>
                <a:srgbClr val="000000"/>
              </a:buClr>
              <a:buSzPts val="2000"/>
              <a:buFont typeface="Arial"/>
              <a:buChar char="•"/>
              <a:defRPr/>
            </a:lvl1pPr>
            <a:lvl2pPr marL="914400" lvl="1" indent="-355600" algn="l" rtl="0">
              <a:lnSpc>
                <a:spcPct val="100000"/>
              </a:lnSpc>
              <a:spcBef>
                <a:spcPts val="1100"/>
              </a:spcBef>
              <a:spcAft>
                <a:spcPts val="0"/>
              </a:spcAft>
              <a:buClr>
                <a:srgbClr val="000000"/>
              </a:buClr>
              <a:buSzPts val="2000"/>
              <a:buFont typeface="Calibri"/>
              <a:buChar char="•"/>
              <a:defRPr/>
            </a:lvl2pPr>
            <a:lvl3pPr marL="1371600" lvl="2" indent="-355600" algn="l" rtl="0">
              <a:lnSpc>
                <a:spcPct val="100000"/>
              </a:lnSpc>
              <a:spcBef>
                <a:spcPts val="1100"/>
              </a:spcBef>
              <a:spcAft>
                <a:spcPts val="0"/>
              </a:spcAft>
              <a:buClr>
                <a:srgbClr val="000000"/>
              </a:buClr>
              <a:buSzPts val="2000"/>
              <a:buFont typeface="Calibri"/>
              <a:buChar char="•"/>
              <a:defRPr/>
            </a:lvl3pPr>
            <a:lvl4pPr marL="1828800" lvl="3" indent="-355600" algn="l" rtl="0">
              <a:lnSpc>
                <a:spcPct val="100000"/>
              </a:lnSpc>
              <a:spcBef>
                <a:spcPts val="1100"/>
              </a:spcBef>
              <a:spcAft>
                <a:spcPts val="0"/>
              </a:spcAft>
              <a:buClr>
                <a:srgbClr val="000000"/>
              </a:buClr>
              <a:buSzPts val="2000"/>
              <a:buFont typeface="Calibri"/>
              <a:buChar char="•"/>
              <a:defRPr/>
            </a:lvl4pPr>
            <a:lvl5pPr marL="2286000" lvl="4" indent="-355600" algn="l" rtl="0">
              <a:lnSpc>
                <a:spcPct val="100000"/>
              </a:lnSpc>
              <a:spcBef>
                <a:spcPts val="1100"/>
              </a:spcBef>
              <a:spcAft>
                <a:spcPts val="0"/>
              </a:spcAft>
              <a:buClr>
                <a:srgbClr val="000000"/>
              </a:buClr>
              <a:buSzPts val="2000"/>
              <a:buFont typeface="Calibri"/>
              <a:buChar char="•"/>
              <a:defRPr/>
            </a:lvl5pPr>
            <a:lvl6pPr marL="2743200" lvl="5" indent="-355600" algn="l" rtl="0">
              <a:lnSpc>
                <a:spcPct val="100000"/>
              </a:lnSpc>
              <a:spcBef>
                <a:spcPts val="1100"/>
              </a:spcBef>
              <a:spcAft>
                <a:spcPts val="0"/>
              </a:spcAft>
              <a:buClr>
                <a:srgbClr val="000000"/>
              </a:buClr>
              <a:buSzPts val="2000"/>
              <a:buFont typeface="Calibri"/>
              <a:buChar char="•"/>
              <a:defRPr/>
            </a:lvl6pPr>
            <a:lvl7pPr marL="3200400" lvl="6" indent="-355600" algn="l" rtl="0">
              <a:lnSpc>
                <a:spcPct val="100000"/>
              </a:lnSpc>
              <a:spcBef>
                <a:spcPts val="1100"/>
              </a:spcBef>
              <a:spcAft>
                <a:spcPts val="0"/>
              </a:spcAft>
              <a:buClr>
                <a:srgbClr val="000000"/>
              </a:buClr>
              <a:buSzPts val="2000"/>
              <a:buFont typeface="Calibri"/>
              <a:buChar char="•"/>
              <a:defRPr/>
            </a:lvl7pPr>
            <a:lvl8pPr marL="3657600" lvl="7" indent="-355600" algn="l" rtl="0">
              <a:lnSpc>
                <a:spcPct val="100000"/>
              </a:lnSpc>
              <a:spcBef>
                <a:spcPts val="1100"/>
              </a:spcBef>
              <a:spcAft>
                <a:spcPts val="0"/>
              </a:spcAft>
              <a:buClr>
                <a:srgbClr val="000000"/>
              </a:buClr>
              <a:buSzPts val="2000"/>
              <a:buFont typeface="Calibri"/>
              <a:buChar char="•"/>
              <a:defRPr/>
            </a:lvl8pPr>
            <a:lvl9pPr marL="4114800" lvl="8" indent="-355600" algn="l" rtl="0">
              <a:lnSpc>
                <a:spcPct val="100000"/>
              </a:lnSpc>
              <a:spcBef>
                <a:spcPts val="1100"/>
              </a:spcBef>
              <a:spcAft>
                <a:spcPts val="0"/>
              </a:spcAft>
              <a:buClr>
                <a:srgbClr val="000000"/>
              </a:buClr>
              <a:buSzPts val="2000"/>
              <a:buFont typeface="Calibri"/>
              <a:buChar char="•"/>
              <a:defRPr/>
            </a:lvl9pPr>
          </a:lstStyle>
          <a:p>
            <a:endParaRPr/>
          </a:p>
        </p:txBody>
      </p:sp>
      <p:sp>
        <p:nvSpPr>
          <p:cNvPr id="45" name="Google Shape;45;p9"/>
          <p:cNvSpPr txBox="1">
            <a:spLocks noGrp="1"/>
          </p:cNvSpPr>
          <p:nvPr>
            <p:ph type="sldNum" idx="12"/>
          </p:nvPr>
        </p:nvSpPr>
        <p:spPr>
          <a:xfrm>
            <a:off x="6257130" y="7239207"/>
            <a:ext cx="287400" cy="299700"/>
          </a:xfrm>
          <a:prstGeom prst="rect">
            <a:avLst/>
          </a:prstGeom>
          <a:noFill/>
          <a:ln>
            <a:noFill/>
          </a:ln>
        </p:spPr>
        <p:txBody>
          <a:bodyPr spcFirstLastPara="1" wrap="square" lIns="49250" tIns="49250" rIns="49250" bIns="49250" anchor="ctr" anchorCtr="0">
            <a:noAutofit/>
          </a:bodyPr>
          <a:lstStyle>
            <a:lvl1pPr marL="0" marR="0" lvl="0" indent="0" algn="ctr" rtl="0">
              <a:lnSpc>
                <a:spcPct val="100000"/>
              </a:lnSpc>
              <a:spcBef>
                <a:spcPts val="0"/>
              </a:spcBef>
              <a:spcAft>
                <a:spcPts val="0"/>
              </a:spcAft>
              <a:buClr>
                <a:srgbClr val="888888"/>
              </a:buClr>
              <a:buSzPts val="1300"/>
              <a:buFont typeface="Arial"/>
              <a:buNone/>
              <a:defRPr sz="1300" b="0" i="0" u="none" strike="noStrike" cap="none">
                <a:solidFill>
                  <a:srgbClr val="888888"/>
                </a:solidFill>
                <a:latin typeface="Arial"/>
                <a:ea typeface="Arial"/>
                <a:cs typeface="Arial"/>
                <a:sym typeface="Arial"/>
              </a:defRPr>
            </a:lvl1pPr>
            <a:lvl2pPr marL="0" marR="0" lvl="1" indent="0" algn="ctr" rtl="0">
              <a:lnSpc>
                <a:spcPct val="100000"/>
              </a:lnSpc>
              <a:spcBef>
                <a:spcPts val="0"/>
              </a:spcBef>
              <a:spcAft>
                <a:spcPts val="0"/>
              </a:spcAft>
              <a:buClr>
                <a:srgbClr val="888888"/>
              </a:buClr>
              <a:buSzPts val="1300"/>
              <a:buFont typeface="Arial"/>
              <a:buNone/>
              <a:defRPr sz="1300" b="0" i="0" u="none" strike="noStrike" cap="none">
                <a:solidFill>
                  <a:srgbClr val="888888"/>
                </a:solidFill>
                <a:latin typeface="Arial"/>
                <a:ea typeface="Arial"/>
                <a:cs typeface="Arial"/>
                <a:sym typeface="Arial"/>
              </a:defRPr>
            </a:lvl2pPr>
            <a:lvl3pPr marL="0" marR="0" lvl="2" indent="0" algn="ctr" rtl="0">
              <a:lnSpc>
                <a:spcPct val="100000"/>
              </a:lnSpc>
              <a:spcBef>
                <a:spcPts val="0"/>
              </a:spcBef>
              <a:spcAft>
                <a:spcPts val="0"/>
              </a:spcAft>
              <a:buClr>
                <a:srgbClr val="888888"/>
              </a:buClr>
              <a:buSzPts val="1300"/>
              <a:buFont typeface="Arial"/>
              <a:buNone/>
              <a:defRPr sz="1300" b="0" i="0" u="none" strike="noStrike" cap="none">
                <a:solidFill>
                  <a:srgbClr val="888888"/>
                </a:solidFill>
                <a:latin typeface="Arial"/>
                <a:ea typeface="Arial"/>
                <a:cs typeface="Arial"/>
                <a:sym typeface="Arial"/>
              </a:defRPr>
            </a:lvl3pPr>
            <a:lvl4pPr marL="0" marR="0" lvl="3" indent="0" algn="ctr" rtl="0">
              <a:lnSpc>
                <a:spcPct val="100000"/>
              </a:lnSpc>
              <a:spcBef>
                <a:spcPts val="0"/>
              </a:spcBef>
              <a:spcAft>
                <a:spcPts val="0"/>
              </a:spcAft>
              <a:buClr>
                <a:srgbClr val="888888"/>
              </a:buClr>
              <a:buSzPts val="1300"/>
              <a:buFont typeface="Arial"/>
              <a:buNone/>
              <a:defRPr sz="1300" b="0" i="0" u="none" strike="noStrike" cap="none">
                <a:solidFill>
                  <a:srgbClr val="888888"/>
                </a:solidFill>
                <a:latin typeface="Arial"/>
                <a:ea typeface="Arial"/>
                <a:cs typeface="Arial"/>
                <a:sym typeface="Arial"/>
              </a:defRPr>
            </a:lvl4pPr>
            <a:lvl5pPr marL="0" marR="0" lvl="4" indent="0" algn="ctr" rtl="0">
              <a:lnSpc>
                <a:spcPct val="100000"/>
              </a:lnSpc>
              <a:spcBef>
                <a:spcPts val="0"/>
              </a:spcBef>
              <a:spcAft>
                <a:spcPts val="0"/>
              </a:spcAft>
              <a:buClr>
                <a:srgbClr val="888888"/>
              </a:buClr>
              <a:buSzPts val="1300"/>
              <a:buFont typeface="Arial"/>
              <a:buNone/>
              <a:defRPr sz="1300" b="0" i="0" u="none" strike="noStrike" cap="none">
                <a:solidFill>
                  <a:srgbClr val="888888"/>
                </a:solidFill>
                <a:latin typeface="Arial"/>
                <a:ea typeface="Arial"/>
                <a:cs typeface="Arial"/>
                <a:sym typeface="Arial"/>
              </a:defRPr>
            </a:lvl5pPr>
            <a:lvl6pPr marL="0" marR="0" lvl="5" indent="0" algn="ctr" rtl="0">
              <a:lnSpc>
                <a:spcPct val="100000"/>
              </a:lnSpc>
              <a:spcBef>
                <a:spcPts val="0"/>
              </a:spcBef>
              <a:spcAft>
                <a:spcPts val="0"/>
              </a:spcAft>
              <a:buClr>
                <a:srgbClr val="888888"/>
              </a:buClr>
              <a:buSzPts val="1300"/>
              <a:buFont typeface="Arial"/>
              <a:buNone/>
              <a:defRPr sz="1300" b="0" i="0" u="none" strike="noStrike" cap="none">
                <a:solidFill>
                  <a:srgbClr val="888888"/>
                </a:solidFill>
                <a:latin typeface="Arial"/>
                <a:ea typeface="Arial"/>
                <a:cs typeface="Arial"/>
                <a:sym typeface="Arial"/>
              </a:defRPr>
            </a:lvl6pPr>
            <a:lvl7pPr marL="0" marR="0" lvl="6" indent="0" algn="ctr" rtl="0">
              <a:lnSpc>
                <a:spcPct val="100000"/>
              </a:lnSpc>
              <a:spcBef>
                <a:spcPts val="0"/>
              </a:spcBef>
              <a:spcAft>
                <a:spcPts val="0"/>
              </a:spcAft>
              <a:buClr>
                <a:srgbClr val="888888"/>
              </a:buClr>
              <a:buSzPts val="1300"/>
              <a:buFont typeface="Arial"/>
              <a:buNone/>
              <a:defRPr sz="1300" b="0" i="0" u="none" strike="noStrike" cap="none">
                <a:solidFill>
                  <a:srgbClr val="888888"/>
                </a:solidFill>
                <a:latin typeface="Arial"/>
                <a:ea typeface="Arial"/>
                <a:cs typeface="Arial"/>
                <a:sym typeface="Arial"/>
              </a:defRPr>
            </a:lvl7pPr>
            <a:lvl8pPr marL="0" marR="0" lvl="7" indent="0" algn="ctr" rtl="0">
              <a:lnSpc>
                <a:spcPct val="100000"/>
              </a:lnSpc>
              <a:spcBef>
                <a:spcPts val="0"/>
              </a:spcBef>
              <a:spcAft>
                <a:spcPts val="0"/>
              </a:spcAft>
              <a:buClr>
                <a:srgbClr val="888888"/>
              </a:buClr>
              <a:buSzPts val="1300"/>
              <a:buFont typeface="Arial"/>
              <a:buNone/>
              <a:defRPr sz="1300" b="0" i="0" u="none" strike="noStrike" cap="none">
                <a:solidFill>
                  <a:srgbClr val="888888"/>
                </a:solidFill>
                <a:latin typeface="Arial"/>
                <a:ea typeface="Arial"/>
                <a:cs typeface="Arial"/>
                <a:sym typeface="Arial"/>
              </a:defRPr>
            </a:lvl8pPr>
            <a:lvl9pPr marL="0" marR="0" lvl="8" indent="0" algn="ctr" rtl="0">
              <a:lnSpc>
                <a:spcPct val="100000"/>
              </a:lnSpc>
              <a:spcBef>
                <a:spcPts val="0"/>
              </a:spcBef>
              <a:spcAft>
                <a:spcPts val="0"/>
              </a:spcAft>
              <a:buClr>
                <a:srgbClr val="888888"/>
              </a:buClr>
              <a:buSzPts val="1300"/>
              <a:buFont typeface="Arial"/>
              <a:buNone/>
              <a:defRPr sz="1300" b="0" i="0" u="none" strike="noStrike" cap="none">
                <a:solidFill>
                  <a:srgbClr val="88888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2">
  <p:cSld name="BLANK_4">
    <p:spTree>
      <p:nvGrpSpPr>
        <p:cNvPr id="1" name="Shape 46"/>
        <p:cNvGrpSpPr/>
        <p:nvPr/>
      </p:nvGrpSpPr>
      <p:grpSpPr>
        <a:xfrm>
          <a:off x="0" y="0"/>
          <a:ext cx="0" cy="0"/>
          <a:chOff x="0" y="0"/>
          <a:chExt cx="0" cy="0"/>
        </a:xfrm>
      </p:grpSpPr>
      <p:sp>
        <p:nvSpPr>
          <p:cNvPr id="47" name="Google Shape;47;p10"/>
          <p:cNvSpPr txBox="1">
            <a:spLocks noGrp="1"/>
          </p:cNvSpPr>
          <p:nvPr>
            <p:ph type="sldNum" idx="12"/>
          </p:nvPr>
        </p:nvSpPr>
        <p:spPr>
          <a:xfrm>
            <a:off x="11747414" y="7158809"/>
            <a:ext cx="453900" cy="414000"/>
          </a:xfrm>
          <a:prstGeom prst="rect">
            <a:avLst/>
          </a:prstGeom>
          <a:noFill/>
          <a:ln>
            <a:noFill/>
          </a:ln>
        </p:spPr>
        <p:txBody>
          <a:bodyPr spcFirstLastPara="1" wrap="square" lIns="0" tIns="0" rIns="65675" bIns="0" anchor="ctr" anchorCtr="0">
            <a:noAutofit/>
          </a:bodyPr>
          <a:lstStyle>
            <a:lvl1pPr marL="0" lvl="0" indent="0" algn="r" rtl="0">
              <a:spcBef>
                <a:spcPts val="0"/>
              </a:spcBef>
              <a:buNone/>
              <a:defRPr sz="1100" b="0" i="0" u="none" strike="noStrike" cap="none">
                <a:solidFill>
                  <a:schemeClr val="dk1"/>
                </a:solidFill>
                <a:latin typeface="Arial"/>
                <a:ea typeface="Arial"/>
                <a:cs typeface="Arial"/>
                <a:sym typeface="Arial"/>
              </a:defRPr>
            </a:lvl1pPr>
            <a:lvl2pPr marL="0" lvl="1" indent="0" algn="r" rtl="0">
              <a:spcBef>
                <a:spcPts val="0"/>
              </a:spcBef>
              <a:buNone/>
              <a:defRPr sz="1100" b="0" i="0" u="none" strike="noStrike" cap="none">
                <a:solidFill>
                  <a:schemeClr val="dk1"/>
                </a:solidFill>
                <a:latin typeface="Arial"/>
                <a:ea typeface="Arial"/>
                <a:cs typeface="Arial"/>
                <a:sym typeface="Arial"/>
              </a:defRPr>
            </a:lvl2pPr>
            <a:lvl3pPr marL="0" lvl="2" indent="0" algn="r" rtl="0">
              <a:spcBef>
                <a:spcPts val="0"/>
              </a:spcBef>
              <a:buNone/>
              <a:defRPr sz="1100" b="0" i="0" u="none" strike="noStrike" cap="none">
                <a:solidFill>
                  <a:schemeClr val="dk1"/>
                </a:solidFill>
                <a:latin typeface="Arial"/>
                <a:ea typeface="Arial"/>
                <a:cs typeface="Arial"/>
                <a:sym typeface="Arial"/>
              </a:defRPr>
            </a:lvl3pPr>
            <a:lvl4pPr marL="0" lvl="3" indent="0" algn="r" rtl="0">
              <a:spcBef>
                <a:spcPts val="0"/>
              </a:spcBef>
              <a:buNone/>
              <a:defRPr sz="1100" b="0" i="0" u="none" strike="noStrike" cap="none">
                <a:solidFill>
                  <a:schemeClr val="dk1"/>
                </a:solidFill>
                <a:latin typeface="Arial"/>
                <a:ea typeface="Arial"/>
                <a:cs typeface="Arial"/>
                <a:sym typeface="Arial"/>
              </a:defRPr>
            </a:lvl4pPr>
            <a:lvl5pPr marL="0" lvl="4" indent="0" algn="r" rtl="0">
              <a:spcBef>
                <a:spcPts val="0"/>
              </a:spcBef>
              <a:buNone/>
              <a:defRPr sz="1100" b="0" i="0" u="none" strike="noStrike" cap="none">
                <a:solidFill>
                  <a:schemeClr val="dk1"/>
                </a:solidFill>
                <a:latin typeface="Arial"/>
                <a:ea typeface="Arial"/>
                <a:cs typeface="Arial"/>
                <a:sym typeface="Arial"/>
              </a:defRPr>
            </a:lvl5pPr>
            <a:lvl6pPr marL="0" lvl="5" indent="0" algn="r" rtl="0">
              <a:spcBef>
                <a:spcPts val="0"/>
              </a:spcBef>
              <a:buNone/>
              <a:defRPr sz="1100" b="0" i="0" u="none" strike="noStrike" cap="none">
                <a:solidFill>
                  <a:schemeClr val="dk1"/>
                </a:solidFill>
                <a:latin typeface="Arial"/>
                <a:ea typeface="Arial"/>
                <a:cs typeface="Arial"/>
                <a:sym typeface="Arial"/>
              </a:defRPr>
            </a:lvl6pPr>
            <a:lvl7pPr marL="0" lvl="6" indent="0" algn="r" rtl="0">
              <a:spcBef>
                <a:spcPts val="0"/>
              </a:spcBef>
              <a:buNone/>
              <a:defRPr sz="1100" b="0" i="0" u="none" strike="noStrike" cap="none">
                <a:solidFill>
                  <a:schemeClr val="dk1"/>
                </a:solidFill>
                <a:latin typeface="Arial"/>
                <a:ea typeface="Arial"/>
                <a:cs typeface="Arial"/>
                <a:sym typeface="Arial"/>
              </a:defRPr>
            </a:lvl7pPr>
            <a:lvl8pPr marL="0" lvl="7" indent="0" algn="r" rtl="0">
              <a:spcBef>
                <a:spcPts val="0"/>
              </a:spcBef>
              <a:buNone/>
              <a:defRPr sz="1100" b="0" i="0" u="none" strike="noStrike" cap="none">
                <a:solidFill>
                  <a:schemeClr val="dk1"/>
                </a:solidFill>
                <a:latin typeface="Arial"/>
                <a:ea typeface="Arial"/>
                <a:cs typeface="Arial"/>
                <a:sym typeface="Arial"/>
              </a:defRPr>
            </a:lvl8pPr>
            <a:lvl9pPr marL="0" lvl="8" indent="0" algn="r" rtl="0">
              <a:spcBef>
                <a:spcPts val="0"/>
              </a:spcBef>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pic>
        <p:nvPicPr>
          <p:cNvPr id="6" name="Google Shape;6;p1"/>
          <p:cNvPicPr preferRelativeResize="0"/>
          <p:nvPr/>
        </p:nvPicPr>
        <p:blipFill rotWithShape="1">
          <a:blip r:embed="rId12">
            <a:alphaModFix/>
          </a:blip>
          <a:srcRect r="8332"/>
          <a:stretch/>
        </p:blipFill>
        <p:spPr>
          <a:xfrm>
            <a:off x="-15933" y="-82300"/>
            <a:ext cx="12803510" cy="7863849"/>
          </a:xfrm>
          <a:prstGeom prst="rect">
            <a:avLst/>
          </a:prstGeom>
          <a:noFill/>
          <a:ln>
            <a:noFill/>
          </a:ln>
        </p:spPr>
      </p:pic>
      <p:sp>
        <p:nvSpPr>
          <p:cNvPr id="7" name="Google Shape;7;p1"/>
          <p:cNvSpPr/>
          <p:nvPr/>
        </p:nvSpPr>
        <p:spPr>
          <a:xfrm>
            <a:off x="9883900" y="6494750"/>
            <a:ext cx="2832000" cy="12015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1"/>
          <p:cNvSpPr txBox="1">
            <a:spLocks noGrp="1"/>
          </p:cNvSpPr>
          <p:nvPr>
            <p:ph type="body" idx="1"/>
          </p:nvPr>
        </p:nvSpPr>
        <p:spPr>
          <a:xfrm>
            <a:off x="228600" y="873550"/>
            <a:ext cx="12376500" cy="6322800"/>
          </a:xfrm>
          <a:prstGeom prst="rect">
            <a:avLst/>
          </a:prstGeom>
          <a:noFill/>
          <a:ln>
            <a:noFill/>
          </a:ln>
        </p:spPr>
        <p:txBody>
          <a:bodyPr spcFirstLastPara="1" wrap="square" lIns="128000" tIns="128000" rIns="128000" bIns="128000" anchor="t" anchorCtr="0">
            <a:noAutofit/>
          </a:bodyPr>
          <a:lstStyle>
            <a:lvl1pPr marL="457200" marR="0" lvl="0" indent="-381000" algn="l" rtl="0">
              <a:lnSpc>
                <a:spcPct val="90000"/>
              </a:lnSpc>
              <a:spcBef>
                <a:spcPts val="1000"/>
              </a:spcBef>
              <a:spcAft>
                <a:spcPts val="0"/>
              </a:spcAft>
              <a:buSzPts val="2400"/>
              <a:buFont typeface="Helvetica Neue"/>
              <a:buChar char="●"/>
              <a:defRPr sz="2400">
                <a:latin typeface="Helvetica Neue"/>
                <a:ea typeface="Helvetica Neue"/>
                <a:cs typeface="Helvetica Neue"/>
                <a:sym typeface="Helvetica Neue"/>
              </a:defRPr>
            </a:lvl1pPr>
            <a:lvl2pPr marL="914400" marR="0" lvl="1" indent="-342900" algn="l" rtl="0">
              <a:lnSpc>
                <a:spcPct val="90000"/>
              </a:lnSpc>
              <a:spcBef>
                <a:spcPts val="1000"/>
              </a:spcBef>
              <a:spcAft>
                <a:spcPts val="0"/>
              </a:spcAft>
              <a:buClr>
                <a:srgbClr val="105C78"/>
              </a:buClr>
              <a:buSzPts val="1800"/>
              <a:buFont typeface="Helvetica Neue"/>
              <a:buChar char="○"/>
              <a:defRPr sz="1800">
                <a:solidFill>
                  <a:srgbClr val="105C78"/>
                </a:solidFill>
                <a:latin typeface="Helvetica Neue"/>
                <a:ea typeface="Helvetica Neue"/>
                <a:cs typeface="Helvetica Neue"/>
                <a:sym typeface="Helvetica Neue"/>
              </a:defRPr>
            </a:lvl2pPr>
            <a:lvl3pPr marL="1371600" marR="0" lvl="2" indent="-330200" algn="l" rtl="0">
              <a:lnSpc>
                <a:spcPct val="90000"/>
              </a:lnSpc>
              <a:spcBef>
                <a:spcPts val="1000"/>
              </a:spcBef>
              <a:spcAft>
                <a:spcPts val="0"/>
              </a:spcAft>
              <a:buClr>
                <a:srgbClr val="666666"/>
              </a:buClr>
              <a:buSzPts val="1600"/>
              <a:buFont typeface="Helvetica Neue"/>
              <a:buChar char="■"/>
              <a:defRPr sz="1600">
                <a:solidFill>
                  <a:srgbClr val="666666"/>
                </a:solidFill>
                <a:latin typeface="Helvetica Neue"/>
                <a:ea typeface="Helvetica Neue"/>
                <a:cs typeface="Helvetica Neue"/>
                <a:sym typeface="Helvetica Neue"/>
              </a:defRPr>
            </a:lvl3pPr>
            <a:lvl4pPr marL="1828800" marR="0" lvl="3" indent="-330200" algn="l" rtl="0">
              <a:lnSpc>
                <a:spcPct val="90000"/>
              </a:lnSpc>
              <a:spcBef>
                <a:spcPts val="1000"/>
              </a:spcBef>
              <a:spcAft>
                <a:spcPts val="0"/>
              </a:spcAft>
              <a:buClr>
                <a:srgbClr val="666666"/>
              </a:buClr>
              <a:buSzPts val="1600"/>
              <a:buFont typeface="Helvetica Neue"/>
              <a:buChar char="●"/>
              <a:defRPr sz="1600">
                <a:solidFill>
                  <a:srgbClr val="666666"/>
                </a:solidFill>
                <a:latin typeface="Helvetica Neue"/>
                <a:ea typeface="Helvetica Neue"/>
                <a:cs typeface="Helvetica Neue"/>
                <a:sym typeface="Helvetica Neue"/>
              </a:defRPr>
            </a:lvl4pPr>
            <a:lvl5pPr marL="2286000" marR="0" lvl="4" indent="-330200" algn="l" rtl="0">
              <a:lnSpc>
                <a:spcPct val="90000"/>
              </a:lnSpc>
              <a:spcBef>
                <a:spcPts val="1000"/>
              </a:spcBef>
              <a:spcAft>
                <a:spcPts val="0"/>
              </a:spcAft>
              <a:buClr>
                <a:srgbClr val="666666"/>
              </a:buClr>
              <a:buSzPts val="1600"/>
              <a:buFont typeface="Helvetica Neue"/>
              <a:buChar char="○"/>
              <a:defRPr sz="1600">
                <a:solidFill>
                  <a:srgbClr val="666666"/>
                </a:solidFill>
                <a:latin typeface="Helvetica Neue"/>
                <a:ea typeface="Helvetica Neue"/>
                <a:cs typeface="Helvetica Neue"/>
                <a:sym typeface="Helvetica Neue"/>
              </a:defRPr>
            </a:lvl5pPr>
            <a:lvl6pPr marL="2743200" lvl="5" indent="-317500" rtl="0">
              <a:lnSpc>
                <a:spcPct val="90000"/>
              </a:lnSpc>
              <a:spcBef>
                <a:spcPts val="1000"/>
              </a:spcBef>
              <a:spcAft>
                <a:spcPts val="0"/>
              </a:spcAft>
              <a:buClr>
                <a:srgbClr val="666666"/>
              </a:buClr>
              <a:buSzPts val="1400"/>
              <a:buFont typeface="Helvetica Neue"/>
              <a:buChar char="■"/>
              <a:defRPr>
                <a:solidFill>
                  <a:srgbClr val="666666"/>
                </a:solidFill>
                <a:latin typeface="Helvetica Neue"/>
                <a:ea typeface="Helvetica Neue"/>
                <a:cs typeface="Helvetica Neue"/>
                <a:sym typeface="Helvetica Neue"/>
              </a:defRPr>
            </a:lvl6pPr>
            <a:lvl7pPr marL="3200400" lvl="6" indent="-317500" rtl="0">
              <a:lnSpc>
                <a:spcPct val="90000"/>
              </a:lnSpc>
              <a:spcBef>
                <a:spcPts val="1000"/>
              </a:spcBef>
              <a:spcAft>
                <a:spcPts val="0"/>
              </a:spcAft>
              <a:buClr>
                <a:srgbClr val="666666"/>
              </a:buClr>
              <a:buSzPts val="1400"/>
              <a:buFont typeface="Helvetica Neue"/>
              <a:buChar char="●"/>
              <a:defRPr>
                <a:solidFill>
                  <a:srgbClr val="666666"/>
                </a:solidFill>
                <a:latin typeface="Helvetica Neue"/>
                <a:ea typeface="Helvetica Neue"/>
                <a:cs typeface="Helvetica Neue"/>
                <a:sym typeface="Helvetica Neue"/>
              </a:defRPr>
            </a:lvl7pPr>
            <a:lvl8pPr marL="3657600" lvl="7" indent="-317500" rtl="0">
              <a:lnSpc>
                <a:spcPct val="90000"/>
              </a:lnSpc>
              <a:spcBef>
                <a:spcPts val="1000"/>
              </a:spcBef>
              <a:spcAft>
                <a:spcPts val="0"/>
              </a:spcAft>
              <a:buClr>
                <a:srgbClr val="666666"/>
              </a:buClr>
              <a:buSzPts val="1400"/>
              <a:buFont typeface="Helvetica Neue"/>
              <a:buChar char="○"/>
              <a:defRPr>
                <a:solidFill>
                  <a:srgbClr val="666666"/>
                </a:solidFill>
                <a:latin typeface="Helvetica Neue"/>
                <a:ea typeface="Helvetica Neue"/>
                <a:cs typeface="Helvetica Neue"/>
                <a:sym typeface="Helvetica Neue"/>
              </a:defRPr>
            </a:lvl8pPr>
            <a:lvl9pPr marL="4114800" lvl="8" indent="-317500" rtl="0">
              <a:lnSpc>
                <a:spcPct val="90000"/>
              </a:lnSpc>
              <a:spcBef>
                <a:spcPts val="1000"/>
              </a:spcBef>
              <a:spcAft>
                <a:spcPts val="500"/>
              </a:spcAft>
              <a:buClr>
                <a:srgbClr val="666666"/>
              </a:buClr>
              <a:buSzPts val="1400"/>
              <a:buFont typeface="Helvetica Neue"/>
              <a:buChar char="■"/>
              <a:defRPr>
                <a:solidFill>
                  <a:srgbClr val="666666"/>
                </a:solidFill>
                <a:latin typeface="Helvetica Neue"/>
                <a:ea typeface="Helvetica Neue"/>
                <a:cs typeface="Helvetica Neue"/>
                <a:sym typeface="Helvetica Neue"/>
              </a:defRPr>
            </a:lvl9pPr>
          </a:lstStyle>
          <a:p>
            <a:endParaRPr/>
          </a:p>
        </p:txBody>
      </p:sp>
      <p:sp>
        <p:nvSpPr>
          <p:cNvPr id="9" name="Google Shape;9;p1"/>
          <p:cNvSpPr txBox="1">
            <a:spLocks noGrp="1"/>
          </p:cNvSpPr>
          <p:nvPr>
            <p:ph type="title"/>
          </p:nvPr>
        </p:nvSpPr>
        <p:spPr>
          <a:xfrm>
            <a:off x="337413" y="56833"/>
            <a:ext cx="12376500" cy="865500"/>
          </a:xfrm>
          <a:prstGeom prst="rect">
            <a:avLst/>
          </a:prstGeom>
          <a:noFill/>
          <a:ln>
            <a:noFill/>
          </a:ln>
        </p:spPr>
        <p:txBody>
          <a:bodyPr spcFirstLastPara="1" wrap="square" lIns="131450" tIns="131450" rIns="131450" bIns="131450" anchor="ctr" anchorCtr="0">
            <a:noAutofit/>
          </a:bodyPr>
          <a:lstStyle>
            <a:lvl1pPr lvl="0" rtl="0">
              <a:spcBef>
                <a:spcPts val="0"/>
              </a:spcBef>
              <a:spcAft>
                <a:spcPts val="0"/>
              </a:spcAft>
              <a:buClr>
                <a:schemeClr val="dk1"/>
              </a:buClr>
              <a:buSzPts val="3600"/>
              <a:buFont typeface="Helvetica Neue"/>
              <a:buNone/>
              <a:defRPr sz="3600" b="1">
                <a:solidFill>
                  <a:schemeClr val="dk1"/>
                </a:solidFill>
                <a:latin typeface="Helvetica Neue"/>
                <a:ea typeface="Helvetica Neue"/>
                <a:cs typeface="Helvetica Neue"/>
                <a:sym typeface="Helvetica Neue"/>
              </a:defRPr>
            </a:lvl1pPr>
            <a:lvl2pPr lvl="1" rtl="0">
              <a:spcBef>
                <a:spcPts val="0"/>
              </a:spcBef>
              <a:spcAft>
                <a:spcPts val="0"/>
              </a:spcAft>
              <a:buClr>
                <a:schemeClr val="dk1"/>
              </a:buClr>
              <a:buSzPts val="4000"/>
              <a:buFont typeface="Libre Franklin"/>
              <a:buNone/>
              <a:defRPr sz="4000">
                <a:solidFill>
                  <a:schemeClr val="dk1"/>
                </a:solidFill>
                <a:latin typeface="Libre Franklin"/>
                <a:ea typeface="Libre Franklin"/>
                <a:cs typeface="Libre Franklin"/>
                <a:sym typeface="Libre Franklin"/>
              </a:defRPr>
            </a:lvl2pPr>
            <a:lvl3pPr lvl="2" rtl="0">
              <a:spcBef>
                <a:spcPts val="0"/>
              </a:spcBef>
              <a:spcAft>
                <a:spcPts val="0"/>
              </a:spcAft>
              <a:buClr>
                <a:schemeClr val="dk1"/>
              </a:buClr>
              <a:buSzPts val="4000"/>
              <a:buFont typeface="Libre Franklin"/>
              <a:buNone/>
              <a:defRPr sz="4000">
                <a:solidFill>
                  <a:schemeClr val="dk1"/>
                </a:solidFill>
                <a:latin typeface="Libre Franklin"/>
                <a:ea typeface="Libre Franklin"/>
                <a:cs typeface="Libre Franklin"/>
                <a:sym typeface="Libre Franklin"/>
              </a:defRPr>
            </a:lvl3pPr>
            <a:lvl4pPr lvl="3" rtl="0">
              <a:spcBef>
                <a:spcPts val="0"/>
              </a:spcBef>
              <a:spcAft>
                <a:spcPts val="0"/>
              </a:spcAft>
              <a:buClr>
                <a:schemeClr val="dk1"/>
              </a:buClr>
              <a:buSzPts val="4000"/>
              <a:buFont typeface="Libre Franklin"/>
              <a:buNone/>
              <a:defRPr sz="4000">
                <a:solidFill>
                  <a:schemeClr val="dk1"/>
                </a:solidFill>
                <a:latin typeface="Libre Franklin"/>
                <a:ea typeface="Libre Franklin"/>
                <a:cs typeface="Libre Franklin"/>
                <a:sym typeface="Libre Franklin"/>
              </a:defRPr>
            </a:lvl4pPr>
            <a:lvl5pPr lvl="4" rtl="0">
              <a:spcBef>
                <a:spcPts val="0"/>
              </a:spcBef>
              <a:spcAft>
                <a:spcPts val="0"/>
              </a:spcAft>
              <a:buClr>
                <a:schemeClr val="dk1"/>
              </a:buClr>
              <a:buSzPts val="4000"/>
              <a:buFont typeface="Libre Franklin"/>
              <a:buNone/>
              <a:defRPr sz="4000">
                <a:solidFill>
                  <a:schemeClr val="dk1"/>
                </a:solidFill>
                <a:latin typeface="Libre Franklin"/>
                <a:ea typeface="Libre Franklin"/>
                <a:cs typeface="Libre Franklin"/>
                <a:sym typeface="Libre Franklin"/>
              </a:defRPr>
            </a:lvl5pPr>
            <a:lvl6pPr lvl="5" rtl="0">
              <a:spcBef>
                <a:spcPts val="0"/>
              </a:spcBef>
              <a:spcAft>
                <a:spcPts val="0"/>
              </a:spcAft>
              <a:buClr>
                <a:schemeClr val="dk1"/>
              </a:buClr>
              <a:buSzPts val="4000"/>
              <a:buFont typeface="Libre Franklin"/>
              <a:buNone/>
              <a:defRPr sz="4000">
                <a:solidFill>
                  <a:schemeClr val="dk1"/>
                </a:solidFill>
                <a:latin typeface="Libre Franklin"/>
                <a:ea typeface="Libre Franklin"/>
                <a:cs typeface="Libre Franklin"/>
                <a:sym typeface="Libre Franklin"/>
              </a:defRPr>
            </a:lvl6pPr>
            <a:lvl7pPr lvl="6" rtl="0">
              <a:spcBef>
                <a:spcPts val="0"/>
              </a:spcBef>
              <a:spcAft>
                <a:spcPts val="0"/>
              </a:spcAft>
              <a:buClr>
                <a:schemeClr val="dk1"/>
              </a:buClr>
              <a:buSzPts val="4000"/>
              <a:buFont typeface="Libre Franklin"/>
              <a:buNone/>
              <a:defRPr sz="4000">
                <a:solidFill>
                  <a:schemeClr val="dk1"/>
                </a:solidFill>
                <a:latin typeface="Libre Franklin"/>
                <a:ea typeface="Libre Franklin"/>
                <a:cs typeface="Libre Franklin"/>
                <a:sym typeface="Libre Franklin"/>
              </a:defRPr>
            </a:lvl7pPr>
            <a:lvl8pPr lvl="7" rtl="0">
              <a:spcBef>
                <a:spcPts val="0"/>
              </a:spcBef>
              <a:spcAft>
                <a:spcPts val="0"/>
              </a:spcAft>
              <a:buClr>
                <a:schemeClr val="dk1"/>
              </a:buClr>
              <a:buSzPts val="4000"/>
              <a:buFont typeface="Libre Franklin"/>
              <a:buNone/>
              <a:defRPr sz="4000">
                <a:solidFill>
                  <a:schemeClr val="dk1"/>
                </a:solidFill>
                <a:latin typeface="Libre Franklin"/>
                <a:ea typeface="Libre Franklin"/>
                <a:cs typeface="Libre Franklin"/>
                <a:sym typeface="Libre Franklin"/>
              </a:defRPr>
            </a:lvl8pPr>
            <a:lvl9pPr lvl="8" rtl="0">
              <a:spcBef>
                <a:spcPts val="0"/>
              </a:spcBef>
              <a:spcAft>
                <a:spcPts val="0"/>
              </a:spcAft>
              <a:buClr>
                <a:schemeClr val="dk1"/>
              </a:buClr>
              <a:buSzPts val="4000"/>
              <a:buFont typeface="Libre Franklin"/>
              <a:buNone/>
              <a:defRPr sz="4000">
                <a:solidFill>
                  <a:schemeClr val="dk1"/>
                </a:solidFill>
                <a:latin typeface="Libre Franklin"/>
                <a:ea typeface="Libre Franklin"/>
                <a:cs typeface="Libre Franklin"/>
                <a:sym typeface="Libre Franklin"/>
              </a:defRPr>
            </a:lvl9pPr>
          </a:lstStyle>
          <a:p>
            <a:endParaRPr/>
          </a:p>
        </p:txBody>
      </p:sp>
      <p:sp>
        <p:nvSpPr>
          <p:cNvPr id="10" name="Google Shape;10;p1"/>
          <p:cNvSpPr txBox="1">
            <a:spLocks noGrp="1"/>
          </p:cNvSpPr>
          <p:nvPr>
            <p:ph type="sldNum" idx="12"/>
          </p:nvPr>
        </p:nvSpPr>
        <p:spPr>
          <a:xfrm>
            <a:off x="11990550" y="7348752"/>
            <a:ext cx="768300" cy="417000"/>
          </a:xfrm>
          <a:prstGeom prst="rect">
            <a:avLst/>
          </a:prstGeom>
          <a:noFill/>
          <a:ln>
            <a:noFill/>
          </a:ln>
        </p:spPr>
        <p:txBody>
          <a:bodyPr spcFirstLastPara="1" wrap="square" lIns="98625" tIns="98625" rIns="98625" bIns="98625" anchor="ctr" anchorCtr="0">
            <a:noAutofit/>
          </a:bodyPr>
          <a:lstStyle>
            <a:lvl1pPr lvl="0" algn="ctr" rtl="0">
              <a:buNone/>
              <a:defRPr sz="1500" b="1" i="1">
                <a:solidFill>
                  <a:srgbClr val="105C78"/>
                </a:solidFill>
              </a:defRPr>
            </a:lvl1pPr>
            <a:lvl2pPr lvl="1" algn="ctr" rtl="0">
              <a:buNone/>
              <a:defRPr sz="1500" b="1" i="1">
                <a:solidFill>
                  <a:srgbClr val="105C78"/>
                </a:solidFill>
              </a:defRPr>
            </a:lvl2pPr>
            <a:lvl3pPr lvl="2" algn="ctr" rtl="0">
              <a:buNone/>
              <a:defRPr sz="1500" b="1" i="1">
                <a:solidFill>
                  <a:srgbClr val="105C78"/>
                </a:solidFill>
              </a:defRPr>
            </a:lvl3pPr>
            <a:lvl4pPr lvl="3" algn="ctr" rtl="0">
              <a:buNone/>
              <a:defRPr sz="1500" b="1" i="1">
                <a:solidFill>
                  <a:srgbClr val="105C78"/>
                </a:solidFill>
              </a:defRPr>
            </a:lvl4pPr>
            <a:lvl5pPr lvl="4" algn="ctr" rtl="0">
              <a:buNone/>
              <a:defRPr sz="1500" b="1" i="1">
                <a:solidFill>
                  <a:srgbClr val="105C78"/>
                </a:solidFill>
              </a:defRPr>
            </a:lvl5pPr>
            <a:lvl6pPr lvl="5" algn="ctr" rtl="0">
              <a:buNone/>
              <a:defRPr sz="1500" b="1" i="1">
                <a:solidFill>
                  <a:srgbClr val="105C78"/>
                </a:solidFill>
              </a:defRPr>
            </a:lvl6pPr>
            <a:lvl7pPr lvl="6" algn="ctr" rtl="0">
              <a:buNone/>
              <a:defRPr sz="1500" b="1" i="1">
                <a:solidFill>
                  <a:srgbClr val="105C78"/>
                </a:solidFill>
              </a:defRPr>
            </a:lvl7pPr>
            <a:lvl8pPr lvl="7" algn="ctr" rtl="0">
              <a:buNone/>
              <a:defRPr sz="1500" b="1" i="1">
                <a:solidFill>
                  <a:srgbClr val="105C78"/>
                </a:solidFill>
              </a:defRPr>
            </a:lvl8pPr>
            <a:lvl9pPr lvl="8" algn="ctr" rtl="0">
              <a:buNone/>
              <a:defRPr sz="1500" b="1" i="1">
                <a:solidFill>
                  <a:srgbClr val="105C78"/>
                </a:solidFill>
              </a:defRPr>
            </a:lvl9pPr>
          </a:lstStyle>
          <a:p>
            <a:pPr marL="0" lvl="0" indent="0" algn="ctr" rtl="0">
              <a:spcBef>
                <a:spcPts val="0"/>
              </a:spcBef>
              <a:spcAft>
                <a:spcPts val="0"/>
              </a:spcAft>
              <a:buNone/>
            </a:pPr>
            <a:fld id="{00000000-1234-1234-1234-123412341234}" type="slidenum">
              <a:rPr lang="en"/>
              <a:t>‹#›</a:t>
            </a:fld>
            <a:endParaRPr/>
          </a:p>
        </p:txBody>
      </p:sp>
      <p:sp>
        <p:nvSpPr>
          <p:cNvPr id="11" name="Google Shape;11;p1"/>
          <p:cNvSpPr txBox="1"/>
          <p:nvPr/>
        </p:nvSpPr>
        <p:spPr>
          <a:xfrm>
            <a:off x="3057275" y="511575"/>
            <a:ext cx="1680900" cy="452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Helvetica Neue"/>
              <a:ea typeface="Helvetica Neue"/>
              <a:cs typeface="Helvetica Neue"/>
              <a:sym typeface="Helvetica Neue"/>
            </a:endParaRPr>
          </a:p>
        </p:txBody>
      </p:sp>
      <p:sp>
        <p:nvSpPr>
          <p:cNvPr id="12" name="Google Shape;12;p1"/>
          <p:cNvSpPr txBox="1"/>
          <p:nvPr/>
        </p:nvSpPr>
        <p:spPr>
          <a:xfrm>
            <a:off x="0" y="7429125"/>
            <a:ext cx="12801600" cy="346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666666"/>
                </a:solidFill>
                <a:latin typeface="Helvetica Neue"/>
                <a:ea typeface="Helvetica Neue"/>
                <a:cs typeface="Helvetica Neue"/>
                <a:sym typeface="Helvetica Neue"/>
              </a:rPr>
              <a:t>T. Maeno                      Aug 2023</a:t>
            </a:r>
            <a:endParaRPr>
              <a:solidFill>
                <a:srgbClr val="666666"/>
              </a:solidFill>
              <a:latin typeface="Helvetica Neue"/>
              <a:ea typeface="Helvetica Neue"/>
              <a:cs typeface="Helvetica Neue"/>
              <a:sym typeface="Helvetica Neue"/>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18/10/relationships/comments" Target="../comments/modernComment_102_CC566DFA.xm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www.sdcc.bnl.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18/10/relationships/comments" Target="../comments/modernComment_100_0.xm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indico.cern.ch/event/1381905/"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indico.bnl.gov/event/22078/timetable/?view=standard"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git.racf.bnl.gov/gitea/SDCC/CRS" TargetMode="External"/><Relationship Id="rId2" Type="http://schemas.microsoft.com/office/2018/10/relationships/comments" Target="../comments/modernComment_4CB_F1E6EE2F.xml"/><Relationship Id="rId1" Type="http://schemas.openxmlformats.org/officeDocument/2006/relationships/slideLayout" Target="../slideLayouts/slideLayout1.xml"/><Relationship Id="rId6" Type="http://schemas.openxmlformats.org/officeDocument/2006/relationships/hyperlink" Target="https://git.racf.bnl.gov/gitea/SDCC/sdcc_jupyter_spawners" TargetMode="External"/><Relationship Id="rId5" Type="http://schemas.openxmlformats.org/officeDocument/2006/relationships/hyperlink" Target="https://git.racf.bnl.gov/gitea/SDCC/userchown" TargetMode="External"/><Relationship Id="rId4" Type="http://schemas.openxmlformats.org/officeDocument/2006/relationships/hyperlink" Target="https://git.racf.bnl.gov/gitea/SDCC/Group-Quot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8"/>
          <p:cNvSpPr txBox="1">
            <a:spLocks noGrp="1"/>
          </p:cNvSpPr>
          <p:nvPr>
            <p:ph type="ctrTitle"/>
          </p:nvPr>
        </p:nvSpPr>
        <p:spPr>
          <a:xfrm>
            <a:off x="463138" y="2419524"/>
            <a:ext cx="11241996" cy="2207100"/>
          </a:xfrm>
          <a:prstGeom prst="rect">
            <a:avLst/>
          </a:prstGeom>
        </p:spPr>
        <p:txBody>
          <a:bodyPr spcFirstLastPara="1" wrap="square" lIns="98525" tIns="49250" rIns="98525" bIns="49250" anchor="t" anchorCtr="0">
            <a:noAutofit/>
          </a:bodyPr>
          <a:lstStyle/>
          <a:p>
            <a:r>
              <a:rPr lang="en-US" sz="3200">
                <a:latin typeface="Helvetica" pitchFamily="2" charset="0"/>
              </a:rPr>
              <a:t>SDCC</a:t>
            </a:r>
            <a:r>
              <a:rPr lang="en-US" sz="3200">
                <a:effectLst/>
                <a:latin typeface="Helvetica" pitchFamily="2" charset="0"/>
              </a:rPr>
              <a:t> </a:t>
            </a:r>
            <a:r>
              <a:rPr lang="en-US" sz="3200">
                <a:latin typeface="Helvetica" pitchFamily="2" charset="0"/>
              </a:rPr>
              <a:t>Update</a:t>
            </a:r>
            <a:br>
              <a:rPr lang="en-US" sz="3200">
                <a:effectLst/>
                <a:latin typeface="Helvetica" pitchFamily="2" charset="0"/>
              </a:rPr>
            </a:br>
            <a:endParaRPr sz="3200" b="0" i="1"/>
          </a:p>
        </p:txBody>
      </p:sp>
      <p:sp>
        <p:nvSpPr>
          <p:cNvPr id="49" name="Google Shape;49;p8"/>
          <p:cNvSpPr txBox="1">
            <a:spLocks noGrp="1"/>
          </p:cNvSpPr>
          <p:nvPr>
            <p:ph type="subTitle" idx="1"/>
          </p:nvPr>
        </p:nvSpPr>
        <p:spPr>
          <a:xfrm>
            <a:off x="853834" y="6305486"/>
            <a:ext cx="10851300" cy="845700"/>
          </a:xfrm>
          <a:prstGeom prst="rect">
            <a:avLst/>
          </a:prstGeom>
        </p:spPr>
        <p:txBody>
          <a:bodyPr spcFirstLastPara="1" wrap="square" lIns="98525" tIns="49250" rIns="98525" bIns="49250" anchor="t" anchorCtr="0">
            <a:noAutofit/>
          </a:bodyPr>
          <a:lstStyle/>
          <a:p>
            <a:pPr marL="0" lvl="0" indent="0" algn="l" rtl="0">
              <a:spcBef>
                <a:spcPts val="1100"/>
              </a:spcBef>
              <a:spcAft>
                <a:spcPts val="0"/>
              </a:spcAft>
              <a:buNone/>
            </a:pPr>
            <a:r>
              <a:rPr lang="en"/>
              <a:t>NPPS Weekly  Meeting</a:t>
            </a:r>
          </a:p>
          <a:p>
            <a:pPr marL="0" lvl="0" indent="0" algn="l" rtl="0">
              <a:spcBef>
                <a:spcPts val="1100"/>
              </a:spcBef>
              <a:spcAft>
                <a:spcPts val="0"/>
              </a:spcAft>
              <a:buNone/>
            </a:pPr>
            <a:r>
              <a:rPr lang="en"/>
              <a:t>March 13, 2024</a:t>
            </a:r>
            <a:endParaRPr/>
          </a:p>
          <a:p>
            <a:pPr marL="0" lvl="0" indent="0" algn="l" rtl="0">
              <a:spcBef>
                <a:spcPts val="1100"/>
              </a:spcBef>
              <a:spcAft>
                <a:spcPts val="500"/>
              </a:spcAft>
              <a:buNone/>
            </a:pPr>
            <a:endParaRPr/>
          </a:p>
        </p:txBody>
      </p:sp>
      <p:sp>
        <p:nvSpPr>
          <p:cNvPr id="50" name="Google Shape;50;p8"/>
          <p:cNvSpPr txBox="1">
            <a:spLocks noGrp="1"/>
          </p:cNvSpPr>
          <p:nvPr>
            <p:ph type="body" idx="2"/>
          </p:nvPr>
        </p:nvSpPr>
        <p:spPr>
          <a:xfrm>
            <a:off x="853834" y="4626624"/>
            <a:ext cx="10851300" cy="1427700"/>
          </a:xfrm>
          <a:prstGeom prst="rect">
            <a:avLst/>
          </a:prstGeom>
        </p:spPr>
        <p:txBody>
          <a:bodyPr spcFirstLastPara="1" wrap="square" lIns="98525" tIns="49250" rIns="98525" bIns="49250" anchor="t" anchorCtr="0">
            <a:noAutofit/>
          </a:bodyPr>
          <a:lstStyle/>
          <a:p>
            <a:pPr marL="0" lvl="0" indent="0" algn="l" rtl="0">
              <a:spcBef>
                <a:spcPts val="1100"/>
              </a:spcBef>
              <a:spcAft>
                <a:spcPts val="0"/>
              </a:spcAft>
              <a:buNone/>
            </a:pPr>
            <a:r>
              <a:rPr lang="en"/>
              <a:t>Alexei Klimentov</a:t>
            </a:r>
          </a:p>
          <a:p>
            <a:pPr marL="0" lvl="0" indent="0" algn="l" rtl="0">
              <a:spcBef>
                <a:spcPts val="1100"/>
              </a:spcBef>
              <a:spcAft>
                <a:spcPts val="500"/>
              </a:spcAft>
              <a:buNone/>
            </a:pPr>
            <a:r>
              <a:rPr lang="en-US" sz="2000"/>
              <a:t>Brookhaven National Laboratory</a:t>
            </a:r>
            <a:endParaRPr sz="2000" baseline="30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2"/>
          <p:cNvSpPr txBox="1">
            <a:spLocks noGrp="1"/>
          </p:cNvSpPr>
          <p:nvPr>
            <p:ph type="title"/>
          </p:nvPr>
        </p:nvSpPr>
        <p:spPr>
          <a:xfrm>
            <a:off x="179250" y="-125261"/>
            <a:ext cx="12571800" cy="1089300"/>
          </a:xfrm>
          <a:prstGeom prst="rect">
            <a:avLst/>
          </a:prstGeom>
        </p:spPr>
        <p:txBody>
          <a:bodyPr spcFirstLastPara="1" wrap="square" lIns="228600" tIns="128000" rIns="228600" bIns="91425" anchor="ctr" anchorCtr="0">
            <a:noAutofit/>
          </a:bodyPr>
          <a:lstStyle/>
          <a:p>
            <a:r>
              <a:rPr lang="en"/>
              <a:t>Scientific Data and Computing Center  (1/3)</a:t>
            </a:r>
            <a:endParaRPr/>
          </a:p>
        </p:txBody>
      </p:sp>
      <p:sp>
        <p:nvSpPr>
          <p:cNvPr id="56" name="Google Shape;56;p12"/>
          <p:cNvSpPr txBox="1">
            <a:spLocks noGrp="1"/>
          </p:cNvSpPr>
          <p:nvPr>
            <p:ph type="body" idx="1"/>
          </p:nvPr>
        </p:nvSpPr>
        <p:spPr>
          <a:xfrm>
            <a:off x="345825" y="731525"/>
            <a:ext cx="12136575" cy="6408000"/>
          </a:xfrm>
          <a:prstGeom prst="rect">
            <a:avLst/>
          </a:prstGeom>
        </p:spPr>
        <p:txBody>
          <a:bodyPr spcFirstLastPara="1" wrap="square" lIns="128000" tIns="128000" rIns="128000" bIns="128000" anchor="t" anchorCtr="0">
            <a:noAutofit/>
          </a:bodyPr>
          <a:lstStyle/>
          <a:p>
            <a:pPr marL="660400" indent="-438150">
              <a:buSzPts val="1700"/>
              <a:buChar char="●"/>
            </a:pPr>
            <a:r>
              <a:rPr lang="en" sz="2000"/>
              <a:t>SDCC was established as RHIC Computing Facility (RCF) and later as ATLAS Tier-1 center (RACF)</a:t>
            </a:r>
            <a:endParaRPr sz="2000"/>
          </a:p>
          <a:p>
            <a:pPr marL="660400" indent="-438150">
              <a:spcBef>
                <a:spcPts val="0"/>
              </a:spcBef>
              <a:buSzPts val="1700"/>
              <a:buChar char="●"/>
            </a:pPr>
            <a:r>
              <a:rPr lang="en" sz="2000"/>
              <a:t>SDCC today is a leading computing center for High-Throughput Computing and scientific data, supports HEP and NP experiments, (ATLAS, Belle II, DUNE, STAR, </a:t>
            </a:r>
            <a:r>
              <a:rPr lang="en" sz="2000" err="1"/>
              <a:t>sPHENIX</a:t>
            </a:r>
            <a:r>
              <a:rPr lang="en" sz="2000"/>
              <a:t>) as well as other BNL, US and international projects : EIC, LQCD, NSLS II, CFN, NN, BES, WLCG, OSG</a:t>
            </a:r>
            <a:endParaRPr sz="2000"/>
          </a:p>
          <a:p>
            <a:pPr marL="1308100" lvl="1" indent="-400050">
              <a:buSzPts val="1300"/>
              <a:buFont typeface="Calibri"/>
              <a:buChar char="○"/>
            </a:pPr>
            <a:r>
              <a:rPr lang="en" i="1">
                <a:solidFill>
                  <a:schemeClr val="dk1"/>
                </a:solidFill>
                <a:latin typeface="Calibri"/>
                <a:ea typeface="Calibri"/>
                <a:cs typeface="Calibri"/>
                <a:sym typeface="Calibri"/>
              </a:rPr>
              <a:t>The research is supported by a state-of-the-art data center, which began operation in FY 2021. SDCC supports experiments  throughout the entire data collection and processing cycle, including data analysis.</a:t>
            </a:r>
            <a:r>
              <a:rPr lang="en">
                <a:solidFill>
                  <a:schemeClr val="dk1"/>
                </a:solidFill>
                <a:latin typeface="Calibri"/>
                <a:ea typeface="Calibri"/>
                <a:cs typeface="Calibri"/>
                <a:sym typeface="Calibri"/>
              </a:rPr>
              <a:t> </a:t>
            </a:r>
            <a:r>
              <a:rPr lang="en" i="1">
                <a:solidFill>
                  <a:schemeClr val="dk1"/>
                </a:solidFill>
                <a:latin typeface="Calibri"/>
                <a:ea typeface="Calibri"/>
                <a:cs typeface="Calibri"/>
                <a:sym typeface="Calibri"/>
              </a:rPr>
              <a:t>The data center serves more than 2000 users from more than 20 projects and experiments.  Today BNL operates one of the top five scientific data centers in the world, with over </a:t>
            </a:r>
            <a:r>
              <a:rPr lang="en" b="1" i="1">
                <a:solidFill>
                  <a:schemeClr val="dk1"/>
                </a:solidFill>
                <a:latin typeface="Calibri"/>
                <a:ea typeface="Calibri"/>
                <a:cs typeface="Calibri"/>
                <a:sym typeface="Calibri"/>
              </a:rPr>
              <a:t>255 PB</a:t>
            </a:r>
            <a:r>
              <a:rPr lang="en" i="1">
                <a:solidFill>
                  <a:schemeClr val="dk1"/>
                </a:solidFill>
                <a:latin typeface="Calibri"/>
                <a:ea typeface="Calibri"/>
                <a:cs typeface="Calibri"/>
                <a:sym typeface="Calibri"/>
              </a:rPr>
              <a:t> of actively</a:t>
            </a:r>
            <a:r>
              <a:rPr lang="en" b="1" i="1">
                <a:solidFill>
                  <a:schemeClr val="dk1"/>
                </a:solidFill>
                <a:latin typeface="Calibri"/>
                <a:ea typeface="Calibri"/>
                <a:cs typeface="Calibri"/>
                <a:sym typeface="Calibri"/>
              </a:rPr>
              <a:t> managed data</a:t>
            </a:r>
            <a:r>
              <a:rPr lang="en" i="1">
                <a:solidFill>
                  <a:schemeClr val="dk1"/>
                </a:solidFill>
                <a:latin typeface="Calibri"/>
                <a:ea typeface="Calibri"/>
                <a:cs typeface="Calibri"/>
                <a:sym typeface="Calibri"/>
              </a:rPr>
              <a:t>. The mass storage HPSS system is used in Data Carousel mode, when data are actively migrated between disk and tape. More than </a:t>
            </a:r>
            <a:r>
              <a:rPr lang="en" b="1" i="1">
                <a:solidFill>
                  <a:schemeClr val="dk1"/>
                </a:solidFill>
                <a:latin typeface="Calibri"/>
                <a:ea typeface="Calibri"/>
                <a:cs typeface="Calibri"/>
                <a:sym typeface="Calibri"/>
              </a:rPr>
              <a:t>1.2 EB</a:t>
            </a:r>
            <a:r>
              <a:rPr lang="en" i="1">
                <a:solidFill>
                  <a:schemeClr val="dk1"/>
                </a:solidFill>
                <a:latin typeface="Calibri"/>
                <a:ea typeface="Calibri"/>
                <a:cs typeface="Calibri"/>
                <a:sym typeface="Calibri"/>
              </a:rPr>
              <a:t> </a:t>
            </a:r>
            <a:r>
              <a:rPr lang="en" b="1" i="1">
                <a:solidFill>
                  <a:schemeClr val="dk1"/>
                </a:solidFill>
                <a:latin typeface="Calibri"/>
                <a:ea typeface="Calibri"/>
                <a:cs typeface="Calibri"/>
                <a:sym typeface="Calibri"/>
              </a:rPr>
              <a:t>were processed and analyzed in 2023</a:t>
            </a:r>
            <a:r>
              <a:rPr lang="en" i="1">
                <a:solidFill>
                  <a:schemeClr val="dk1"/>
                </a:solidFill>
                <a:latin typeface="Calibri"/>
                <a:ea typeface="Calibri"/>
                <a:cs typeface="Calibri"/>
                <a:sym typeface="Calibri"/>
              </a:rPr>
              <a:t> and data traffic has exceeded 200 PB/year. </a:t>
            </a:r>
            <a:endParaRPr sz="2400">
              <a:solidFill>
                <a:schemeClr val="dk1"/>
              </a:solidFill>
            </a:endParaRPr>
          </a:p>
          <a:p>
            <a:pPr marL="1968500" lvl="2" indent="-425450" algn="l" rtl="0">
              <a:spcBef>
                <a:spcPts val="0"/>
              </a:spcBef>
              <a:spcAft>
                <a:spcPts val="0"/>
              </a:spcAft>
              <a:buSzPts val="1500"/>
              <a:buChar char="■"/>
            </a:pPr>
            <a:r>
              <a:rPr lang="en" sz="1800"/>
              <a:t>The largest T1 center in ATLAS, the most performant and stable Tier-1 center in WLCG</a:t>
            </a:r>
            <a:endParaRPr sz="1800"/>
          </a:p>
          <a:p>
            <a:pPr marL="1968500" lvl="2" indent="-425450" algn="l" rtl="0">
              <a:spcBef>
                <a:spcPts val="0"/>
              </a:spcBef>
              <a:spcAft>
                <a:spcPts val="0"/>
              </a:spcAft>
              <a:buSzPts val="1500"/>
              <a:buChar char="■"/>
            </a:pPr>
            <a:r>
              <a:rPr lang="en" sz="1800"/>
              <a:t>Tier-0 center for STAR and </a:t>
            </a:r>
            <a:r>
              <a:rPr lang="en" sz="1800" err="1"/>
              <a:t>sPHENIX</a:t>
            </a:r>
            <a:endParaRPr sz="1800"/>
          </a:p>
          <a:p>
            <a:pPr marL="1968500" lvl="2" indent="-425450" algn="l" rtl="0">
              <a:spcBef>
                <a:spcPts val="0"/>
              </a:spcBef>
              <a:spcAft>
                <a:spcPts val="0"/>
              </a:spcAft>
              <a:buSzPts val="1500"/>
              <a:buChar char="■"/>
            </a:pPr>
            <a:r>
              <a:rPr lang="en" sz="1800"/>
              <a:t>Tier-1 center and RAW data storage for Belle II</a:t>
            </a:r>
            <a:endParaRPr sz="1800"/>
          </a:p>
          <a:p>
            <a:pPr marL="660400" lvl="0" indent="-444500" algn="l" rtl="0">
              <a:spcBef>
                <a:spcPts val="500"/>
              </a:spcBef>
              <a:spcAft>
                <a:spcPts val="0"/>
              </a:spcAft>
              <a:buSzPts val="1800"/>
              <a:buChar char="●"/>
            </a:pPr>
            <a:r>
              <a:rPr lang="en"/>
              <a:t>~42 members working at SDCC [physicists and computing scientists with PhD, computing professionals, IT engineers]</a:t>
            </a:r>
            <a:endParaRPr/>
          </a:p>
          <a:p>
            <a:pPr marL="1308100" lvl="1" indent="-406400" algn="l" rtl="0">
              <a:spcBef>
                <a:spcPts val="500"/>
              </a:spcBef>
              <a:spcAft>
                <a:spcPts val="0"/>
              </a:spcAft>
              <a:buSzPts val="1400"/>
              <a:buChar char="○"/>
            </a:pPr>
            <a:r>
              <a:rPr lang="en" b="1"/>
              <a:t>HEP ~41% of SDCC budget and staff, NP ~40%, ~19% not NPP</a:t>
            </a:r>
            <a:endParaRPr b="1"/>
          </a:p>
          <a:p>
            <a:pPr marL="660400" lvl="0" indent="-444500" algn="l" rtl="0">
              <a:spcBef>
                <a:spcPts val="500"/>
              </a:spcBef>
              <a:spcAft>
                <a:spcPts val="0"/>
              </a:spcAft>
              <a:buSzPts val="1800"/>
              <a:buChar char="●"/>
            </a:pPr>
            <a:r>
              <a:rPr lang="en" b="1"/>
              <a:t>Year 2024 : year of evolutionary changes</a:t>
            </a:r>
            <a:endParaRPr b="1"/>
          </a:p>
          <a:p>
            <a:pPr marL="1308100" lvl="1" indent="-419100">
              <a:buSzPts val="1600"/>
              <a:buChar char="○"/>
            </a:pPr>
            <a:r>
              <a:rPr lang="en" sz="2000"/>
              <a:t>New SDCC Director, new organization, group leaders,... [next slide]</a:t>
            </a:r>
            <a:endParaRPr sz="2000"/>
          </a:p>
          <a:p>
            <a:pPr marL="1308100" lvl="1" indent="-419100" algn="l" rtl="0">
              <a:spcBef>
                <a:spcPts val="500"/>
              </a:spcBef>
              <a:spcAft>
                <a:spcPts val="0"/>
              </a:spcAft>
              <a:buSzPts val="1600"/>
              <a:buChar char="○"/>
            </a:pPr>
            <a:r>
              <a:rPr lang="en" sz="2000"/>
              <a:t>SDCC technical advisory board (with members from other directorates)</a:t>
            </a:r>
            <a:endParaRPr sz="2000"/>
          </a:p>
          <a:p>
            <a:pPr marL="1308100" lvl="1" indent="-419100" algn="l" rtl="0">
              <a:spcBef>
                <a:spcPts val="500"/>
              </a:spcBef>
              <a:spcAft>
                <a:spcPts val="0"/>
              </a:spcAft>
              <a:buSzPts val="1600"/>
              <a:buChar char="○"/>
            </a:pPr>
            <a:r>
              <a:rPr lang="en" sz="2000"/>
              <a:t>Efforts and expertise consolidation within the groups</a:t>
            </a:r>
            <a:endParaRPr sz="2000"/>
          </a:p>
          <a:p>
            <a:pPr marL="215900" lvl="0" indent="0" algn="l" rtl="0">
              <a:spcBef>
                <a:spcPts val="500"/>
              </a:spcBef>
              <a:spcAft>
                <a:spcPts val="0"/>
              </a:spcAft>
              <a:buSzPts val="1800"/>
              <a:buNone/>
            </a:pPr>
            <a:br>
              <a:rPr lang="en" sz="1600"/>
            </a:br>
            <a:endParaRPr sz="1600"/>
          </a:p>
        </p:txBody>
      </p:sp>
      <p:sp>
        <p:nvSpPr>
          <p:cNvPr id="57" name="Google Shape;57;p12"/>
          <p:cNvSpPr txBox="1">
            <a:spLocks noGrp="1"/>
          </p:cNvSpPr>
          <p:nvPr>
            <p:ph type="sldNum" idx="12"/>
          </p:nvPr>
        </p:nvSpPr>
        <p:spPr>
          <a:xfrm>
            <a:off x="12020625" y="7395550"/>
            <a:ext cx="768300" cy="381000"/>
          </a:xfrm>
          <a:prstGeom prst="rect">
            <a:avLst/>
          </a:prstGeom>
        </p:spPr>
        <p:txBody>
          <a:bodyPr spcFirstLastPara="1" wrap="square" lIns="98625" tIns="98625" rIns="98625" bIns="98625" anchor="ctr" anchorCtr="0">
            <a:noAutofit/>
          </a:bodyPr>
          <a:lstStyle/>
          <a:p>
            <a:pPr marL="0" lvl="0" indent="0" algn="ctr" rtl="0">
              <a:spcBef>
                <a:spcPts val="0"/>
              </a:spcBef>
              <a:spcAft>
                <a:spcPts val="0"/>
              </a:spcAft>
              <a:buNone/>
            </a:pPr>
            <a:fld id="{00000000-1234-1234-1234-123412341234}" type="slidenum">
              <a:rPr lang="en"/>
              <a:t>2</a:t>
            </a:fld>
            <a:endParaRPr/>
          </a:p>
        </p:txBody>
      </p:sp>
      <p:sp>
        <p:nvSpPr>
          <p:cNvPr id="58" name="Google Shape;58;p12"/>
          <p:cNvSpPr txBox="1"/>
          <p:nvPr/>
        </p:nvSpPr>
        <p:spPr>
          <a:xfrm>
            <a:off x="10058400" y="6563875"/>
            <a:ext cx="2424000" cy="47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900" i="1" u="sng">
                <a:solidFill>
                  <a:schemeClr val="hlink"/>
                </a:solidFill>
                <a:latin typeface="Helvetica Neue"/>
                <a:ea typeface="Helvetica Neue"/>
                <a:cs typeface="Helvetica Neue"/>
                <a:sym typeface="Helvetica Neue"/>
                <a:hlinkClick r:id="rId4"/>
              </a:rPr>
              <a:t>sdcc.bnl.gov</a:t>
            </a:r>
            <a:endParaRPr sz="1900" i="1">
              <a:latin typeface="Helvetica Neue"/>
              <a:ea typeface="Helvetica Neue"/>
              <a:cs typeface="Helvetica Neue"/>
              <a:sym typeface="Helvetica Neue"/>
            </a:endParaRPr>
          </a:p>
        </p:txBody>
      </p:sp>
    </p:spTree>
    <p:extLst>
      <p:ext uri="{BB962C8B-B14F-4D97-AF65-F5344CB8AC3E}">
        <p14:creationId xmlns:p14="http://schemas.microsoft.com/office/powerpoint/2010/main" val="3428216314"/>
      </p:ext>
    </p:extLst>
  </p:cSld>
  <p:clrMapOvr>
    <a:masterClrMapping/>
  </p:clrMapOvr>
  <p:extLst>
    <p:ext uri="{6950BFC3-D8DA-4A85-94F7-54DA5524770B}">
      <p188:commentRel xmlns:p188="http://schemas.microsoft.com/office/powerpoint/2018/8/main" r:id="rId3"/>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BBFCE2-33DC-A12E-ABAD-836D27FA0663}"/>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C5ACF9F-B82A-D96D-C3DD-81ECA13A54E9}"/>
              </a:ext>
            </a:extLst>
          </p:cNvPr>
          <p:cNvSpPr>
            <a:spLocks noGrp="1"/>
          </p:cNvSpPr>
          <p:nvPr>
            <p:ph type="sldNum" idx="12"/>
          </p:nvPr>
        </p:nvSpPr>
        <p:spPr/>
        <p:txBody>
          <a:bodyPr/>
          <a:lstStyle/>
          <a:p>
            <a:r>
              <a:rPr lang="en"/>
              <a:t> </a:t>
            </a:r>
            <a:fld id="{E203AB13-5705-184C-BA2A-ABE2E46D9DDC}" type="slidenum">
              <a:rPr lang="en" smtClean="0"/>
              <a:pPr/>
              <a:t>3</a:t>
            </a:fld>
            <a:endParaRPr lang="en"/>
          </a:p>
        </p:txBody>
      </p:sp>
      <p:sp>
        <p:nvSpPr>
          <p:cNvPr id="5" name="Rectangle 4">
            <a:extLst>
              <a:ext uri="{FF2B5EF4-FFF2-40B4-BE49-F238E27FC236}">
                <a16:creationId xmlns:a16="http://schemas.microsoft.com/office/drawing/2014/main" id="{60472402-6151-6DFB-98FF-80E821C46E1E}"/>
              </a:ext>
            </a:extLst>
          </p:cNvPr>
          <p:cNvSpPr/>
          <p:nvPr/>
        </p:nvSpPr>
        <p:spPr>
          <a:xfrm>
            <a:off x="2591948" y="53991"/>
            <a:ext cx="4205395" cy="1193257"/>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a:solidFill>
                <a:schemeClr val="tx1"/>
              </a:solidFill>
            </a:endParaRPr>
          </a:p>
          <a:p>
            <a:pPr algn="ctr"/>
            <a:r>
              <a:rPr lang="en-US" b="1">
                <a:solidFill>
                  <a:schemeClr val="tx1"/>
                </a:solidFill>
              </a:rPr>
              <a:t>Director</a:t>
            </a:r>
          </a:p>
          <a:p>
            <a:pPr algn="ctr"/>
            <a:r>
              <a:rPr lang="en-US">
                <a:solidFill>
                  <a:schemeClr val="tx1"/>
                </a:solidFill>
              </a:rPr>
              <a:t>Alexei Klimentov</a:t>
            </a:r>
          </a:p>
          <a:p>
            <a:pPr algn="ctr"/>
            <a:r>
              <a:rPr lang="en-US">
                <a:solidFill>
                  <a:schemeClr val="tx1"/>
                </a:solidFill>
              </a:rPr>
              <a:t>(interim) </a:t>
            </a:r>
            <a:endParaRPr lang="en-US" b="1" i="1">
              <a:solidFill>
                <a:schemeClr val="tx1"/>
              </a:solidFill>
            </a:endParaRPr>
          </a:p>
          <a:p>
            <a:pPr algn="ctr"/>
            <a:r>
              <a:rPr lang="en-US" sz="1200" b="1" i="1">
                <a:solidFill>
                  <a:schemeClr val="tx1"/>
                </a:solidFill>
              </a:rPr>
              <a:t>Leadership Team :  </a:t>
            </a:r>
            <a:r>
              <a:rPr lang="en-US" sz="1200" i="1" err="1">
                <a:solidFill>
                  <a:schemeClr val="tx1"/>
                </a:solidFill>
              </a:rPr>
              <a:t>C.Caramarcu</a:t>
            </a:r>
            <a:r>
              <a:rPr lang="en-US" sz="1200" i="1">
                <a:solidFill>
                  <a:schemeClr val="tx1"/>
                </a:solidFill>
              </a:rPr>
              <a:t>, </a:t>
            </a:r>
            <a:r>
              <a:rPr lang="en-US" sz="1200" i="1" err="1">
                <a:solidFill>
                  <a:schemeClr val="tx1"/>
                </a:solidFill>
              </a:rPr>
              <a:t>H.Ito</a:t>
            </a:r>
            <a:r>
              <a:rPr lang="en-US" sz="1200" i="1">
                <a:solidFill>
                  <a:schemeClr val="tx1"/>
                </a:solidFill>
              </a:rPr>
              <a:t>, </a:t>
            </a:r>
          </a:p>
          <a:p>
            <a:pPr algn="ctr"/>
            <a:r>
              <a:rPr lang="en-US" sz="1200" i="1" err="1">
                <a:solidFill>
                  <a:schemeClr val="tx1"/>
                </a:solidFill>
              </a:rPr>
              <a:t>J.Lauret</a:t>
            </a:r>
            <a:r>
              <a:rPr lang="en-US" sz="1200" i="1">
                <a:solidFill>
                  <a:schemeClr val="tx1"/>
                </a:solidFill>
              </a:rPr>
              <a:t>, </a:t>
            </a:r>
            <a:r>
              <a:rPr lang="en-US" sz="1200" i="1" err="1">
                <a:solidFill>
                  <a:schemeClr val="tx1"/>
                </a:solidFill>
              </a:rPr>
              <a:t>J.Liu</a:t>
            </a:r>
            <a:r>
              <a:rPr lang="en-US" sz="1200" i="1">
                <a:solidFill>
                  <a:schemeClr val="tx1"/>
                </a:solidFill>
              </a:rPr>
              <a:t>, </a:t>
            </a:r>
            <a:r>
              <a:rPr lang="en-US" sz="1200" i="1" err="1">
                <a:solidFill>
                  <a:schemeClr val="tx1"/>
                </a:solidFill>
              </a:rPr>
              <a:t>O.Rind</a:t>
            </a:r>
            <a:r>
              <a:rPr lang="en-US" sz="1200" i="1">
                <a:solidFill>
                  <a:schemeClr val="tx1"/>
                </a:solidFill>
              </a:rPr>
              <a:t>, </a:t>
            </a:r>
            <a:r>
              <a:rPr lang="en-US" sz="1200" i="1" err="1">
                <a:solidFill>
                  <a:schemeClr val="tx1"/>
                </a:solidFill>
              </a:rPr>
              <a:t>J.Smith</a:t>
            </a:r>
            <a:r>
              <a:rPr lang="en-US" sz="1200" i="1">
                <a:solidFill>
                  <a:schemeClr val="tx1"/>
                </a:solidFill>
              </a:rPr>
              <a:t>, </a:t>
            </a:r>
            <a:r>
              <a:rPr lang="en-US" sz="1200" i="1" err="1">
                <a:solidFill>
                  <a:schemeClr val="tx1"/>
                </a:solidFill>
              </a:rPr>
              <a:t>A.Wong</a:t>
            </a:r>
            <a:endParaRPr lang="en-US" sz="1200" i="1">
              <a:solidFill>
                <a:schemeClr val="tx1"/>
              </a:solidFill>
            </a:endParaRPr>
          </a:p>
          <a:p>
            <a:pPr algn="just"/>
            <a:r>
              <a:rPr lang="en-US" sz="1200" b="1" i="1">
                <a:solidFill>
                  <a:schemeClr val="tx1"/>
                </a:solidFill>
              </a:rPr>
              <a:t>              SDCC Operations Officer : </a:t>
            </a:r>
            <a:r>
              <a:rPr lang="en-US" sz="1200" i="1" err="1">
                <a:solidFill>
                  <a:schemeClr val="tx1"/>
                </a:solidFill>
              </a:rPr>
              <a:t>I.Latif</a:t>
            </a:r>
            <a:r>
              <a:rPr lang="en-US" sz="1200" b="1" i="1">
                <a:solidFill>
                  <a:schemeClr val="tx1"/>
                </a:solidFill>
              </a:rPr>
              <a:t> </a:t>
            </a:r>
          </a:p>
          <a:p>
            <a:pPr algn="ctr"/>
            <a:endParaRPr lang="en-US">
              <a:solidFill>
                <a:schemeClr val="tx1"/>
              </a:solidFill>
            </a:endParaRPr>
          </a:p>
        </p:txBody>
      </p:sp>
      <p:sp>
        <p:nvSpPr>
          <p:cNvPr id="7" name="Rectangle 6">
            <a:extLst>
              <a:ext uri="{FF2B5EF4-FFF2-40B4-BE49-F238E27FC236}">
                <a16:creationId xmlns:a16="http://schemas.microsoft.com/office/drawing/2014/main" id="{63098E1C-A1A0-71EE-C419-091870AB4182}"/>
              </a:ext>
            </a:extLst>
          </p:cNvPr>
          <p:cNvSpPr/>
          <p:nvPr/>
        </p:nvSpPr>
        <p:spPr>
          <a:xfrm>
            <a:off x="656921" y="1605521"/>
            <a:ext cx="2197100" cy="698322"/>
          </a:xfrm>
          <a:prstGeom prst="rect">
            <a:avLst/>
          </a:prstGeom>
          <a:no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a:solidFill>
                  <a:schemeClr val="tx1"/>
                </a:solidFill>
              </a:rPr>
              <a:t>Fabrics Group </a:t>
            </a:r>
          </a:p>
          <a:p>
            <a:pPr algn="ctr"/>
            <a:r>
              <a:rPr lang="en-US">
                <a:solidFill>
                  <a:schemeClr val="tx1">
                    <a:lumMod val="75000"/>
                    <a:lumOff val="25000"/>
                  </a:schemeClr>
                </a:solidFill>
              </a:rPr>
              <a:t>Antonio Wong</a:t>
            </a:r>
          </a:p>
          <a:p>
            <a:pPr algn="ctr"/>
            <a:r>
              <a:rPr lang="en-US">
                <a:solidFill>
                  <a:schemeClr val="tx1"/>
                </a:solidFill>
              </a:rPr>
              <a:t>(interim) </a:t>
            </a:r>
          </a:p>
        </p:txBody>
      </p:sp>
      <p:sp>
        <p:nvSpPr>
          <p:cNvPr id="8" name="Rectangle 7">
            <a:extLst>
              <a:ext uri="{FF2B5EF4-FFF2-40B4-BE49-F238E27FC236}">
                <a16:creationId xmlns:a16="http://schemas.microsoft.com/office/drawing/2014/main" id="{54B72D40-DB5F-5C93-7CDA-2C6F910F41CE}"/>
              </a:ext>
            </a:extLst>
          </p:cNvPr>
          <p:cNvSpPr/>
          <p:nvPr/>
        </p:nvSpPr>
        <p:spPr>
          <a:xfrm>
            <a:off x="3856331" y="1590199"/>
            <a:ext cx="2197100" cy="698322"/>
          </a:xfrm>
          <a:prstGeom prst="rect">
            <a:avLst/>
          </a:prstGeom>
          <a:no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a:solidFill>
                  <a:schemeClr val="tx1"/>
                </a:solidFill>
              </a:rPr>
              <a:t>Storage &amp; Infrastructure Group</a:t>
            </a:r>
          </a:p>
          <a:p>
            <a:pPr algn="ctr"/>
            <a:r>
              <a:rPr lang="en-US">
                <a:solidFill>
                  <a:schemeClr val="tx1">
                    <a:lumMod val="75000"/>
                    <a:lumOff val="25000"/>
                  </a:schemeClr>
                </a:solidFill>
              </a:rPr>
              <a:t>Jason Smith </a:t>
            </a:r>
          </a:p>
        </p:txBody>
      </p:sp>
      <p:sp>
        <p:nvSpPr>
          <p:cNvPr id="9" name="Rectangle 8">
            <a:extLst>
              <a:ext uri="{FF2B5EF4-FFF2-40B4-BE49-F238E27FC236}">
                <a16:creationId xmlns:a16="http://schemas.microsoft.com/office/drawing/2014/main" id="{A71700DE-247D-DF11-607D-146C56C3A8DD}"/>
              </a:ext>
            </a:extLst>
          </p:cNvPr>
          <p:cNvSpPr/>
          <p:nvPr/>
        </p:nvSpPr>
        <p:spPr>
          <a:xfrm>
            <a:off x="6830191" y="1609776"/>
            <a:ext cx="2197100" cy="698322"/>
          </a:xfrm>
          <a:prstGeom prst="rect">
            <a:avLst/>
          </a:prstGeom>
          <a:no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a:solidFill>
                  <a:schemeClr val="tx1"/>
                </a:solidFill>
              </a:rPr>
              <a:t>Services &amp; Tools Group</a:t>
            </a:r>
          </a:p>
          <a:p>
            <a:pPr algn="ctr"/>
            <a:r>
              <a:rPr lang="en-US" err="1">
                <a:solidFill>
                  <a:schemeClr val="tx1">
                    <a:lumMod val="75000"/>
                    <a:lumOff val="25000"/>
                  </a:schemeClr>
                </a:solidFill>
              </a:rPr>
              <a:t>Ofer</a:t>
            </a:r>
            <a:r>
              <a:rPr lang="en-US">
                <a:solidFill>
                  <a:schemeClr val="tx1">
                    <a:lumMod val="75000"/>
                    <a:lumOff val="25000"/>
                  </a:schemeClr>
                </a:solidFill>
              </a:rPr>
              <a:t> Rind </a:t>
            </a:r>
          </a:p>
        </p:txBody>
      </p:sp>
      <p:sp>
        <p:nvSpPr>
          <p:cNvPr id="10" name="Rounded Rectangle 9">
            <a:extLst>
              <a:ext uri="{FF2B5EF4-FFF2-40B4-BE49-F238E27FC236}">
                <a16:creationId xmlns:a16="http://schemas.microsoft.com/office/drawing/2014/main" id="{318A4A90-7A17-42DF-3BB2-F7C8C510F05D}"/>
              </a:ext>
            </a:extLst>
          </p:cNvPr>
          <p:cNvSpPr/>
          <p:nvPr/>
        </p:nvSpPr>
        <p:spPr>
          <a:xfrm>
            <a:off x="430377" y="2581432"/>
            <a:ext cx="2618931" cy="1888002"/>
          </a:xfrm>
          <a:prstGeom prst="roundRect">
            <a:avLst/>
          </a:prstGeom>
          <a:no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7E42193-DDBA-ABC3-D55D-8E1D11447C5B}"/>
              </a:ext>
            </a:extLst>
          </p:cNvPr>
          <p:cNvSpPr txBox="1"/>
          <p:nvPr/>
        </p:nvSpPr>
        <p:spPr>
          <a:xfrm>
            <a:off x="827182" y="2581432"/>
            <a:ext cx="1627369" cy="1815882"/>
          </a:xfrm>
          <a:prstGeom prst="rect">
            <a:avLst/>
          </a:prstGeom>
          <a:noFill/>
        </p:spPr>
        <p:txBody>
          <a:bodyPr wrap="none" rtlCol="0">
            <a:spAutoFit/>
          </a:bodyPr>
          <a:lstStyle/>
          <a:p>
            <a:r>
              <a:rPr lang="en-US">
                <a:solidFill>
                  <a:schemeClr val="bg2">
                    <a:lumMod val="75000"/>
                  </a:schemeClr>
                </a:solidFill>
              </a:rPr>
              <a:t>Costin </a:t>
            </a:r>
            <a:r>
              <a:rPr lang="en-US" err="1">
                <a:solidFill>
                  <a:schemeClr val="bg2">
                    <a:lumMod val="75000"/>
                  </a:schemeClr>
                </a:solidFill>
              </a:rPr>
              <a:t>Caramarcu</a:t>
            </a:r>
            <a:endParaRPr lang="en-US">
              <a:solidFill>
                <a:schemeClr val="bg2">
                  <a:lumMod val="75000"/>
                </a:schemeClr>
              </a:solidFill>
            </a:endParaRPr>
          </a:p>
          <a:p>
            <a:r>
              <a:rPr lang="en-US">
                <a:solidFill>
                  <a:schemeClr val="bg2">
                    <a:lumMod val="75000"/>
                  </a:schemeClr>
                </a:solidFill>
              </a:rPr>
              <a:t>Kevin Casella</a:t>
            </a:r>
          </a:p>
          <a:p>
            <a:r>
              <a:rPr lang="en-US">
                <a:solidFill>
                  <a:schemeClr val="bg2">
                    <a:lumMod val="75000"/>
                  </a:schemeClr>
                </a:solidFill>
              </a:rPr>
              <a:t>(</a:t>
            </a:r>
            <a:r>
              <a:rPr lang="en-US" err="1">
                <a:solidFill>
                  <a:schemeClr val="bg2">
                    <a:lumMod val="75000"/>
                  </a:schemeClr>
                </a:solidFill>
              </a:rPr>
              <a:t>Zhihua</a:t>
            </a:r>
            <a:r>
              <a:rPr lang="en-US">
                <a:solidFill>
                  <a:schemeClr val="bg2">
                    <a:lumMod val="75000"/>
                  </a:schemeClr>
                </a:solidFill>
              </a:rPr>
              <a:t> Dong</a:t>
            </a:r>
            <a:r>
              <a:rPr lang="en-US" baseline="30000">
                <a:solidFill>
                  <a:schemeClr val="bg2">
                    <a:lumMod val="75000"/>
                  </a:schemeClr>
                </a:solidFill>
              </a:rPr>
              <a:t>+</a:t>
            </a:r>
            <a:r>
              <a:rPr lang="en-US">
                <a:solidFill>
                  <a:schemeClr val="bg2">
                    <a:lumMod val="75000"/>
                  </a:schemeClr>
                </a:solidFill>
              </a:rPr>
              <a:t>)</a:t>
            </a:r>
            <a:endParaRPr lang="en-US" baseline="30000">
              <a:solidFill>
                <a:schemeClr val="bg2">
                  <a:lumMod val="75000"/>
                </a:schemeClr>
              </a:solidFill>
            </a:endParaRPr>
          </a:p>
          <a:p>
            <a:r>
              <a:rPr lang="en-US">
                <a:solidFill>
                  <a:schemeClr val="bg2">
                    <a:lumMod val="75000"/>
                  </a:schemeClr>
                </a:solidFill>
              </a:rPr>
              <a:t>Ethan Franco [</a:t>
            </a:r>
            <a:r>
              <a:rPr lang="en-US" err="1">
                <a:solidFill>
                  <a:schemeClr val="bg2">
                    <a:lumMod val="75000"/>
                  </a:schemeClr>
                </a:solidFill>
              </a:rPr>
              <a:t>i</a:t>
            </a:r>
            <a:r>
              <a:rPr lang="en-US">
                <a:solidFill>
                  <a:schemeClr val="bg2">
                    <a:lumMod val="75000"/>
                  </a:schemeClr>
                </a:solidFill>
              </a:rPr>
              <a:t>]</a:t>
            </a:r>
          </a:p>
          <a:p>
            <a:r>
              <a:rPr lang="en-US">
                <a:solidFill>
                  <a:schemeClr val="bg2">
                    <a:lumMod val="75000"/>
                  </a:schemeClr>
                </a:solidFill>
              </a:rPr>
              <a:t>[Jerome </a:t>
            </a:r>
            <a:r>
              <a:rPr lang="en-US" err="1">
                <a:solidFill>
                  <a:schemeClr val="bg2">
                    <a:lumMod val="75000"/>
                  </a:schemeClr>
                </a:solidFill>
              </a:rPr>
              <a:t>Lauret</a:t>
            </a:r>
            <a:r>
              <a:rPr lang="en-US">
                <a:solidFill>
                  <a:schemeClr val="bg2">
                    <a:lumMod val="75000"/>
                  </a:schemeClr>
                </a:solidFill>
              </a:rPr>
              <a:t>]</a:t>
            </a:r>
          </a:p>
          <a:p>
            <a:r>
              <a:rPr lang="en-US">
                <a:solidFill>
                  <a:schemeClr val="bg2">
                    <a:lumMod val="75000"/>
                  </a:schemeClr>
                </a:solidFill>
              </a:rPr>
              <a:t>Shigeki Misawa</a:t>
            </a:r>
          </a:p>
          <a:p>
            <a:r>
              <a:rPr lang="en-US">
                <a:solidFill>
                  <a:schemeClr val="bg2">
                    <a:lumMod val="75000"/>
                  </a:schemeClr>
                </a:solidFill>
              </a:rPr>
              <a:t>Michael </a:t>
            </a:r>
            <a:r>
              <a:rPr lang="en-US" err="1">
                <a:solidFill>
                  <a:schemeClr val="bg2">
                    <a:lumMod val="75000"/>
                  </a:schemeClr>
                </a:solidFill>
              </a:rPr>
              <a:t>Poat</a:t>
            </a:r>
            <a:r>
              <a:rPr lang="en-US">
                <a:solidFill>
                  <a:schemeClr val="bg2">
                    <a:lumMod val="75000"/>
                  </a:schemeClr>
                </a:solidFill>
              </a:rPr>
              <a:t> </a:t>
            </a:r>
          </a:p>
          <a:p>
            <a:r>
              <a:rPr lang="en-US">
                <a:solidFill>
                  <a:schemeClr val="bg2">
                    <a:lumMod val="75000"/>
                  </a:schemeClr>
                </a:solidFill>
              </a:rPr>
              <a:t>Tom Smith</a:t>
            </a:r>
          </a:p>
        </p:txBody>
      </p:sp>
      <p:sp>
        <p:nvSpPr>
          <p:cNvPr id="12" name="Rounded Rectangle 11">
            <a:extLst>
              <a:ext uri="{FF2B5EF4-FFF2-40B4-BE49-F238E27FC236}">
                <a16:creationId xmlns:a16="http://schemas.microsoft.com/office/drawing/2014/main" id="{DE1B5B3A-7045-4D2A-3A6D-D7D71501B29C}"/>
              </a:ext>
            </a:extLst>
          </p:cNvPr>
          <p:cNvSpPr/>
          <p:nvPr/>
        </p:nvSpPr>
        <p:spPr>
          <a:xfrm>
            <a:off x="3938037" y="4147517"/>
            <a:ext cx="2197100" cy="1222029"/>
          </a:xfrm>
          <a:prstGeom prst="roundRect">
            <a:avLst/>
          </a:prstGeom>
          <a:noFill/>
          <a:ln w="19050">
            <a:solidFill>
              <a:schemeClr val="bg1">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956A0631-0408-06EA-D90C-BD2721CB89D9}"/>
              </a:ext>
            </a:extLst>
          </p:cNvPr>
          <p:cNvSpPr txBox="1"/>
          <p:nvPr/>
        </p:nvSpPr>
        <p:spPr>
          <a:xfrm>
            <a:off x="4081120" y="4194023"/>
            <a:ext cx="1548822" cy="1169551"/>
          </a:xfrm>
          <a:prstGeom prst="rect">
            <a:avLst/>
          </a:prstGeom>
          <a:noFill/>
        </p:spPr>
        <p:txBody>
          <a:bodyPr wrap="none" rtlCol="0">
            <a:spAutoFit/>
          </a:bodyPr>
          <a:lstStyle/>
          <a:p>
            <a:r>
              <a:rPr lang="en-US" i="1">
                <a:solidFill>
                  <a:schemeClr val="tx2">
                    <a:lumMod val="50000"/>
                  </a:schemeClr>
                </a:solidFill>
              </a:rPr>
              <a:t>HPSS Section</a:t>
            </a:r>
          </a:p>
          <a:p>
            <a:r>
              <a:rPr lang="en-US"/>
              <a:t>Tim Chou*</a:t>
            </a:r>
          </a:p>
          <a:p>
            <a:r>
              <a:rPr lang="en-US" err="1"/>
              <a:t>Ognian</a:t>
            </a:r>
            <a:r>
              <a:rPr lang="en-US"/>
              <a:t> </a:t>
            </a:r>
            <a:r>
              <a:rPr lang="en-US" err="1"/>
              <a:t>Novakov</a:t>
            </a:r>
            <a:endParaRPr lang="en-US"/>
          </a:p>
          <a:p>
            <a:r>
              <a:rPr lang="en-US"/>
              <a:t>Justin Spradley</a:t>
            </a:r>
          </a:p>
          <a:p>
            <a:r>
              <a:rPr lang="en-US"/>
              <a:t>[</a:t>
            </a:r>
            <a:r>
              <a:rPr lang="en-US" err="1"/>
              <a:t>Yingzi</a:t>
            </a:r>
            <a:r>
              <a:rPr lang="en-US"/>
              <a:t> (Iris) Wu]</a:t>
            </a:r>
          </a:p>
        </p:txBody>
      </p:sp>
      <p:sp>
        <p:nvSpPr>
          <p:cNvPr id="16" name="TextBox 15">
            <a:extLst>
              <a:ext uri="{FF2B5EF4-FFF2-40B4-BE49-F238E27FC236}">
                <a16:creationId xmlns:a16="http://schemas.microsoft.com/office/drawing/2014/main" id="{E3BB67FD-EF88-713B-1E80-45EF584D9189}"/>
              </a:ext>
            </a:extLst>
          </p:cNvPr>
          <p:cNvSpPr txBox="1"/>
          <p:nvPr/>
        </p:nvSpPr>
        <p:spPr>
          <a:xfrm>
            <a:off x="4096636" y="5460191"/>
            <a:ext cx="1994457" cy="2246769"/>
          </a:xfrm>
          <a:prstGeom prst="rect">
            <a:avLst/>
          </a:prstGeom>
          <a:noFill/>
        </p:spPr>
        <p:txBody>
          <a:bodyPr wrap="none" rtlCol="0">
            <a:spAutoFit/>
          </a:bodyPr>
          <a:lstStyle/>
          <a:p>
            <a:r>
              <a:rPr lang="en-US" i="1">
                <a:solidFill>
                  <a:schemeClr val="tx2">
                    <a:lumMod val="50000"/>
                  </a:schemeClr>
                </a:solidFill>
              </a:rPr>
              <a:t>Storage Section</a:t>
            </a:r>
          </a:p>
          <a:p>
            <a:r>
              <a:rPr lang="en-US" err="1">
                <a:solidFill>
                  <a:schemeClr val="tx1"/>
                </a:solidFill>
              </a:rPr>
              <a:t>Zhengping</a:t>
            </a:r>
            <a:r>
              <a:rPr lang="en-US">
                <a:solidFill>
                  <a:schemeClr val="tx1"/>
                </a:solidFill>
              </a:rPr>
              <a:t> (Jane)  Liu*</a:t>
            </a:r>
            <a:endParaRPr lang="en-US"/>
          </a:p>
          <a:p>
            <a:r>
              <a:rPr lang="en-US"/>
              <a:t>Doug Benjamin</a:t>
            </a:r>
          </a:p>
          <a:p>
            <a:r>
              <a:rPr lang="en-US"/>
              <a:t>Carlos </a:t>
            </a:r>
            <a:r>
              <a:rPr lang="en-US" err="1"/>
              <a:t>Gamboa</a:t>
            </a:r>
            <a:endParaRPr lang="en-US"/>
          </a:p>
          <a:p>
            <a:r>
              <a:rPr lang="en-US"/>
              <a:t>Vincent Garonne</a:t>
            </a:r>
          </a:p>
          <a:p>
            <a:r>
              <a:rPr lang="en-US" err="1"/>
              <a:t>Qiulan</a:t>
            </a:r>
            <a:r>
              <a:rPr lang="en-US"/>
              <a:t> Huang</a:t>
            </a:r>
          </a:p>
          <a:p>
            <a:r>
              <a:rPr lang="en-US"/>
              <a:t>James Leonardi [</a:t>
            </a:r>
            <a:r>
              <a:rPr lang="en-US" err="1"/>
              <a:t>i</a:t>
            </a:r>
            <a:r>
              <a:rPr lang="en-US"/>
              <a:t>]</a:t>
            </a:r>
          </a:p>
          <a:p>
            <a:r>
              <a:rPr lang="en-US" err="1"/>
              <a:t>Yingzi</a:t>
            </a:r>
            <a:r>
              <a:rPr lang="en-US"/>
              <a:t> (Iris) Wu</a:t>
            </a:r>
          </a:p>
          <a:p>
            <a:endParaRPr lang="en-US"/>
          </a:p>
          <a:p>
            <a:endParaRPr lang="en-US"/>
          </a:p>
        </p:txBody>
      </p:sp>
      <p:sp>
        <p:nvSpPr>
          <p:cNvPr id="18" name="TextBox 17">
            <a:extLst>
              <a:ext uri="{FF2B5EF4-FFF2-40B4-BE49-F238E27FC236}">
                <a16:creationId xmlns:a16="http://schemas.microsoft.com/office/drawing/2014/main" id="{3DBB3633-BA4F-86B6-91C5-DFEE2179BC4A}"/>
              </a:ext>
            </a:extLst>
          </p:cNvPr>
          <p:cNvSpPr txBox="1"/>
          <p:nvPr/>
        </p:nvSpPr>
        <p:spPr>
          <a:xfrm>
            <a:off x="4075258" y="2694939"/>
            <a:ext cx="1885453" cy="1384995"/>
          </a:xfrm>
          <a:prstGeom prst="rect">
            <a:avLst/>
          </a:prstGeom>
          <a:noFill/>
        </p:spPr>
        <p:txBody>
          <a:bodyPr wrap="none" rtlCol="0">
            <a:spAutoFit/>
          </a:bodyPr>
          <a:lstStyle/>
          <a:p>
            <a:r>
              <a:rPr lang="en-US" i="1">
                <a:solidFill>
                  <a:schemeClr val="bg2">
                    <a:lumMod val="60000"/>
                    <a:lumOff val="40000"/>
                  </a:schemeClr>
                </a:solidFill>
              </a:rPr>
              <a:t>Infrastructure Section</a:t>
            </a:r>
          </a:p>
          <a:p>
            <a:r>
              <a:rPr lang="en-US"/>
              <a:t>Joseph Frith*</a:t>
            </a:r>
          </a:p>
          <a:p>
            <a:r>
              <a:rPr lang="en-US"/>
              <a:t>Mark Berry</a:t>
            </a:r>
          </a:p>
          <a:p>
            <a:r>
              <a:rPr lang="en-US"/>
              <a:t>(Matt Cowan</a:t>
            </a:r>
            <a:r>
              <a:rPr lang="en-US" baseline="30000"/>
              <a:t>+</a:t>
            </a:r>
            <a:r>
              <a:rPr lang="en-US"/>
              <a:t>)</a:t>
            </a:r>
            <a:endParaRPr lang="en-US" baseline="30000"/>
          </a:p>
          <a:p>
            <a:r>
              <a:rPr lang="en-US"/>
              <a:t>Robert Hancock</a:t>
            </a:r>
          </a:p>
          <a:p>
            <a:r>
              <a:rPr lang="en-US"/>
              <a:t>Tommy Tang</a:t>
            </a:r>
          </a:p>
        </p:txBody>
      </p:sp>
      <p:sp>
        <p:nvSpPr>
          <p:cNvPr id="20" name="Rounded Rectangle 19">
            <a:extLst>
              <a:ext uri="{FF2B5EF4-FFF2-40B4-BE49-F238E27FC236}">
                <a16:creationId xmlns:a16="http://schemas.microsoft.com/office/drawing/2014/main" id="{F6F5EC08-B3EC-7922-F50B-478A9F14D93C}"/>
              </a:ext>
            </a:extLst>
          </p:cNvPr>
          <p:cNvSpPr/>
          <p:nvPr/>
        </p:nvSpPr>
        <p:spPr>
          <a:xfrm>
            <a:off x="6700817" y="2527796"/>
            <a:ext cx="2468953" cy="2918572"/>
          </a:xfrm>
          <a:prstGeom prst="roundRect">
            <a:avLst/>
          </a:prstGeom>
          <a:no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a:extLst>
              <a:ext uri="{FF2B5EF4-FFF2-40B4-BE49-F238E27FC236}">
                <a16:creationId xmlns:a16="http://schemas.microsoft.com/office/drawing/2014/main" id="{3AE0B909-8C2D-0F50-C470-9AC9260D8AD0}"/>
              </a:ext>
            </a:extLst>
          </p:cNvPr>
          <p:cNvSpPr/>
          <p:nvPr/>
        </p:nvSpPr>
        <p:spPr>
          <a:xfrm>
            <a:off x="6822260" y="4147936"/>
            <a:ext cx="2211384" cy="1192332"/>
          </a:xfrm>
          <a:prstGeom prst="roundRect">
            <a:avLst/>
          </a:prstGeom>
          <a:noFill/>
          <a:ln w="19050">
            <a:solidFill>
              <a:schemeClr val="bg1">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07F28778-C894-38ED-4E00-BB99EE76CFFF}"/>
              </a:ext>
            </a:extLst>
          </p:cNvPr>
          <p:cNvSpPr txBox="1"/>
          <p:nvPr/>
        </p:nvSpPr>
        <p:spPr>
          <a:xfrm>
            <a:off x="6950086" y="4127995"/>
            <a:ext cx="2050985" cy="1169551"/>
          </a:xfrm>
          <a:prstGeom prst="rect">
            <a:avLst/>
          </a:prstGeom>
          <a:noFill/>
        </p:spPr>
        <p:txBody>
          <a:bodyPr wrap="square" rtlCol="0">
            <a:spAutoFit/>
          </a:bodyPr>
          <a:lstStyle/>
          <a:p>
            <a:r>
              <a:rPr lang="en-US" i="1">
                <a:solidFill>
                  <a:schemeClr val="tx2">
                    <a:lumMod val="50000"/>
                  </a:schemeClr>
                </a:solidFill>
              </a:rPr>
              <a:t>Users Services Section</a:t>
            </a:r>
          </a:p>
          <a:p>
            <a:r>
              <a:rPr lang="en-US"/>
              <a:t>John DeStefano*</a:t>
            </a:r>
          </a:p>
          <a:p>
            <a:r>
              <a:rPr lang="en-US"/>
              <a:t>Saroj Kandasamy</a:t>
            </a:r>
          </a:p>
          <a:p>
            <a:r>
              <a:rPr lang="en-US"/>
              <a:t>Christian Lepore</a:t>
            </a:r>
          </a:p>
          <a:p>
            <a:r>
              <a:rPr lang="en-US"/>
              <a:t>Louis Pelosi</a:t>
            </a:r>
          </a:p>
        </p:txBody>
      </p:sp>
      <p:sp>
        <p:nvSpPr>
          <p:cNvPr id="23" name="TextBox 22">
            <a:extLst>
              <a:ext uri="{FF2B5EF4-FFF2-40B4-BE49-F238E27FC236}">
                <a16:creationId xmlns:a16="http://schemas.microsoft.com/office/drawing/2014/main" id="{4F2C561A-A9B1-F051-55FD-5AF1F6AFE380}"/>
              </a:ext>
            </a:extLst>
          </p:cNvPr>
          <p:cNvSpPr txBox="1"/>
          <p:nvPr/>
        </p:nvSpPr>
        <p:spPr>
          <a:xfrm>
            <a:off x="7047829" y="2546696"/>
            <a:ext cx="1687965" cy="1815882"/>
          </a:xfrm>
          <a:prstGeom prst="rect">
            <a:avLst/>
          </a:prstGeom>
          <a:noFill/>
        </p:spPr>
        <p:txBody>
          <a:bodyPr wrap="square" rtlCol="0">
            <a:spAutoFit/>
          </a:bodyPr>
          <a:lstStyle/>
          <a:p>
            <a:r>
              <a:rPr lang="en-US"/>
              <a:t>Dmitri </a:t>
            </a:r>
            <a:r>
              <a:rPr lang="en-US" err="1"/>
              <a:t>Arkhipkin</a:t>
            </a:r>
            <a:endParaRPr lang="en-US"/>
          </a:p>
          <a:p>
            <a:r>
              <a:rPr lang="en-US"/>
              <a:t>[Doug Benjamin]</a:t>
            </a:r>
          </a:p>
          <a:p>
            <a:r>
              <a:rPr lang="en-US"/>
              <a:t>(Uma Ganapathy</a:t>
            </a:r>
            <a:r>
              <a:rPr lang="en-US" baseline="30000"/>
              <a:t>+</a:t>
            </a:r>
            <a:r>
              <a:rPr lang="en-US"/>
              <a:t>)</a:t>
            </a:r>
          </a:p>
          <a:p>
            <a:r>
              <a:rPr lang="en-US"/>
              <a:t>Ivan </a:t>
            </a:r>
            <a:r>
              <a:rPr lang="en-US" err="1"/>
              <a:t>Glushkov</a:t>
            </a:r>
            <a:endParaRPr lang="en-US"/>
          </a:p>
          <a:p>
            <a:r>
              <a:rPr lang="en-US"/>
              <a:t>Hironori Ito</a:t>
            </a:r>
          </a:p>
          <a:p>
            <a:r>
              <a:rPr lang="en-US"/>
              <a:t>(Eric </a:t>
            </a:r>
            <a:r>
              <a:rPr lang="en-US" err="1"/>
              <a:t>Lancon</a:t>
            </a:r>
            <a:r>
              <a:rPr lang="en-US" baseline="30000"/>
              <a:t>^</a:t>
            </a:r>
            <a:r>
              <a:rPr lang="en-US"/>
              <a:t>)</a:t>
            </a:r>
          </a:p>
          <a:p>
            <a:r>
              <a:rPr lang="en-US"/>
              <a:t>Jerome </a:t>
            </a:r>
            <a:r>
              <a:rPr lang="en-US" err="1"/>
              <a:t>Lauret</a:t>
            </a:r>
            <a:endParaRPr lang="en-US"/>
          </a:p>
          <a:p>
            <a:endParaRPr lang="en-US"/>
          </a:p>
        </p:txBody>
      </p:sp>
      <p:sp>
        <p:nvSpPr>
          <p:cNvPr id="26" name="Rounded Rectangle 25">
            <a:extLst>
              <a:ext uri="{FF2B5EF4-FFF2-40B4-BE49-F238E27FC236}">
                <a16:creationId xmlns:a16="http://schemas.microsoft.com/office/drawing/2014/main" id="{D2CEDE8F-1829-7569-9DF1-E4EBA5D7C7A6}"/>
              </a:ext>
            </a:extLst>
          </p:cNvPr>
          <p:cNvSpPr/>
          <p:nvPr/>
        </p:nvSpPr>
        <p:spPr>
          <a:xfrm>
            <a:off x="579460" y="4630748"/>
            <a:ext cx="2247547" cy="831908"/>
          </a:xfrm>
          <a:prstGeom prst="roundRect">
            <a:avLst/>
          </a:prstGeom>
          <a:noFill/>
          <a:ln w="19050">
            <a:solidFill>
              <a:schemeClr val="tx1"/>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145BC521-3F97-1BC5-D7C8-8B2702B02099}"/>
              </a:ext>
            </a:extLst>
          </p:cNvPr>
          <p:cNvSpPr txBox="1"/>
          <p:nvPr/>
        </p:nvSpPr>
        <p:spPr>
          <a:xfrm>
            <a:off x="823406" y="4667272"/>
            <a:ext cx="1833585" cy="738664"/>
          </a:xfrm>
          <a:prstGeom prst="rect">
            <a:avLst/>
          </a:prstGeom>
          <a:noFill/>
        </p:spPr>
        <p:txBody>
          <a:bodyPr wrap="square" rtlCol="0">
            <a:spAutoFit/>
          </a:bodyPr>
          <a:lstStyle/>
          <a:p>
            <a:r>
              <a:rPr lang="en-US" i="1">
                <a:solidFill>
                  <a:schemeClr val="bg2">
                    <a:lumMod val="60000"/>
                    <a:lumOff val="40000"/>
                  </a:schemeClr>
                </a:solidFill>
              </a:rPr>
              <a:t>Network Section</a:t>
            </a:r>
          </a:p>
          <a:p>
            <a:r>
              <a:rPr lang="en-US"/>
              <a:t>(Mark </a:t>
            </a:r>
            <a:r>
              <a:rPr lang="en-US" err="1"/>
              <a:t>Lukasczyk</a:t>
            </a:r>
            <a:r>
              <a:rPr lang="en-US"/>
              <a:t>*</a:t>
            </a:r>
            <a:r>
              <a:rPr lang="en-US" baseline="30000"/>
              <a:t>-</a:t>
            </a:r>
            <a:r>
              <a:rPr lang="en-US"/>
              <a:t>)</a:t>
            </a:r>
          </a:p>
          <a:p>
            <a:r>
              <a:rPr lang="en-US"/>
              <a:t>(Frank Burstein</a:t>
            </a:r>
            <a:r>
              <a:rPr lang="en-US" baseline="30000"/>
              <a:t>-</a:t>
            </a:r>
            <a:r>
              <a:rPr lang="en-US"/>
              <a:t>)</a:t>
            </a:r>
            <a:endParaRPr lang="en-US" baseline="30000"/>
          </a:p>
        </p:txBody>
      </p:sp>
      <p:sp>
        <p:nvSpPr>
          <p:cNvPr id="29" name="TextBox 28">
            <a:extLst>
              <a:ext uri="{FF2B5EF4-FFF2-40B4-BE49-F238E27FC236}">
                <a16:creationId xmlns:a16="http://schemas.microsoft.com/office/drawing/2014/main" id="{5BE93369-7504-CA9B-7C24-8F5D2685A6A7}"/>
              </a:ext>
            </a:extLst>
          </p:cNvPr>
          <p:cNvSpPr txBox="1"/>
          <p:nvPr/>
        </p:nvSpPr>
        <p:spPr>
          <a:xfrm>
            <a:off x="6906512" y="5650505"/>
            <a:ext cx="2218877" cy="2031325"/>
          </a:xfrm>
          <a:prstGeom prst="rect">
            <a:avLst/>
          </a:prstGeom>
          <a:noFill/>
        </p:spPr>
        <p:txBody>
          <a:bodyPr wrap="none" rtlCol="0">
            <a:spAutoFit/>
          </a:bodyPr>
          <a:lstStyle/>
          <a:p>
            <a:r>
              <a:rPr lang="en-US" b="1" i="1"/>
              <a:t>Contacts </a:t>
            </a:r>
          </a:p>
          <a:p>
            <a:r>
              <a:rPr lang="en-US">
                <a:solidFill>
                  <a:schemeClr val="tx1"/>
                </a:solidFill>
              </a:rPr>
              <a:t>ATLAS : </a:t>
            </a:r>
            <a:r>
              <a:rPr lang="en-US" err="1">
                <a:solidFill>
                  <a:schemeClr val="tx1"/>
                </a:solidFill>
              </a:rPr>
              <a:t>Ofer</a:t>
            </a:r>
            <a:r>
              <a:rPr lang="en-US">
                <a:solidFill>
                  <a:schemeClr val="tx1"/>
                </a:solidFill>
              </a:rPr>
              <a:t> Rind</a:t>
            </a:r>
          </a:p>
          <a:p>
            <a:r>
              <a:rPr lang="en-US"/>
              <a:t>Belle II : Hironori Ito</a:t>
            </a:r>
          </a:p>
          <a:p>
            <a:r>
              <a:rPr lang="en-US"/>
              <a:t>CFN : Shigeki Misawa</a:t>
            </a:r>
          </a:p>
          <a:p>
            <a:r>
              <a:rPr lang="en-US"/>
              <a:t>DUNE : Doug Benjamin</a:t>
            </a:r>
          </a:p>
          <a:p>
            <a:r>
              <a:rPr lang="en-US"/>
              <a:t>NSLS II : Jerome </a:t>
            </a:r>
            <a:r>
              <a:rPr lang="en-US" err="1"/>
              <a:t>Lauret</a:t>
            </a:r>
            <a:endParaRPr lang="en-US"/>
          </a:p>
          <a:p>
            <a:r>
              <a:rPr lang="en-US" err="1"/>
              <a:t>sPHENIX</a:t>
            </a:r>
            <a:r>
              <a:rPr lang="en-US"/>
              <a:t> : Antonio Wong</a:t>
            </a:r>
          </a:p>
          <a:p>
            <a:r>
              <a:rPr lang="en-US"/>
              <a:t>STAR : Jerome </a:t>
            </a:r>
            <a:r>
              <a:rPr lang="en-US" err="1"/>
              <a:t>Lauret</a:t>
            </a:r>
            <a:endParaRPr lang="en-US"/>
          </a:p>
          <a:p>
            <a:r>
              <a:rPr lang="en-US"/>
              <a:t>EIC : </a:t>
            </a:r>
            <a:r>
              <a:rPr lang="en-US" i="1"/>
              <a:t>TBD</a:t>
            </a:r>
          </a:p>
        </p:txBody>
      </p:sp>
      <p:sp>
        <p:nvSpPr>
          <p:cNvPr id="31" name="Rectangle 30">
            <a:extLst>
              <a:ext uri="{FF2B5EF4-FFF2-40B4-BE49-F238E27FC236}">
                <a16:creationId xmlns:a16="http://schemas.microsoft.com/office/drawing/2014/main" id="{50473ACD-C049-C25C-2702-6F54ED649C25}"/>
              </a:ext>
            </a:extLst>
          </p:cNvPr>
          <p:cNvSpPr/>
          <p:nvPr/>
        </p:nvSpPr>
        <p:spPr>
          <a:xfrm>
            <a:off x="10215998" y="2377008"/>
            <a:ext cx="2197100" cy="685474"/>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a:solidFill>
                  <a:schemeClr val="tx1"/>
                </a:solidFill>
              </a:rPr>
              <a:t>Admin Support</a:t>
            </a:r>
          </a:p>
          <a:p>
            <a:pPr algn="ctr"/>
            <a:r>
              <a:rPr lang="en-US">
                <a:solidFill>
                  <a:schemeClr val="tx1"/>
                </a:solidFill>
              </a:rPr>
              <a:t>Leisa McGee</a:t>
            </a:r>
          </a:p>
          <a:p>
            <a:pPr algn="ctr"/>
            <a:r>
              <a:rPr lang="en-US">
                <a:solidFill>
                  <a:schemeClr val="tx1"/>
                </a:solidFill>
              </a:rPr>
              <a:t>(Rosetta </a:t>
            </a:r>
            <a:r>
              <a:rPr lang="en-US" err="1">
                <a:solidFill>
                  <a:schemeClr val="tx1"/>
                </a:solidFill>
              </a:rPr>
              <a:t>Tommasi</a:t>
            </a:r>
            <a:r>
              <a:rPr lang="en-US" baseline="30000">
                <a:solidFill>
                  <a:schemeClr val="tx1"/>
                </a:solidFill>
              </a:rPr>
              <a:t>^</a:t>
            </a:r>
            <a:r>
              <a:rPr lang="en-US">
                <a:solidFill>
                  <a:schemeClr val="tx1"/>
                </a:solidFill>
              </a:rPr>
              <a:t>) </a:t>
            </a:r>
          </a:p>
        </p:txBody>
      </p:sp>
      <p:sp>
        <p:nvSpPr>
          <p:cNvPr id="32" name="Snip Diagonal Corner Rectangle 31">
            <a:extLst>
              <a:ext uri="{FF2B5EF4-FFF2-40B4-BE49-F238E27FC236}">
                <a16:creationId xmlns:a16="http://schemas.microsoft.com/office/drawing/2014/main" id="{7B4820A1-92FA-610E-0285-9EBD71BA2233}"/>
              </a:ext>
            </a:extLst>
          </p:cNvPr>
          <p:cNvSpPr/>
          <p:nvPr/>
        </p:nvSpPr>
        <p:spPr>
          <a:xfrm>
            <a:off x="9451026" y="96409"/>
            <a:ext cx="3282517" cy="2048649"/>
          </a:xfrm>
          <a:prstGeom prst="snip2Diag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1E11D0AF-7E80-B826-6E10-BAA0E8A035AB}"/>
              </a:ext>
            </a:extLst>
          </p:cNvPr>
          <p:cNvSpPr txBox="1"/>
          <p:nvPr/>
        </p:nvSpPr>
        <p:spPr>
          <a:xfrm>
            <a:off x="9483306" y="132332"/>
            <a:ext cx="3179095" cy="2169825"/>
          </a:xfrm>
          <a:prstGeom prst="rect">
            <a:avLst/>
          </a:prstGeom>
          <a:noFill/>
        </p:spPr>
        <p:txBody>
          <a:bodyPr wrap="square" rtlCol="0">
            <a:spAutoFit/>
          </a:bodyPr>
          <a:lstStyle/>
          <a:p>
            <a:r>
              <a:rPr lang="en-US" b="1" i="1">
                <a:solidFill>
                  <a:schemeClr val="tx1"/>
                </a:solidFill>
              </a:rPr>
              <a:t>Technical Advisory Board</a:t>
            </a:r>
          </a:p>
          <a:p>
            <a:endParaRPr lang="en-US" sz="1200" i="1"/>
          </a:p>
          <a:p>
            <a:r>
              <a:rPr lang="en-US" sz="1200" i="1">
                <a:solidFill>
                  <a:srgbClr val="FF0000"/>
                </a:solidFill>
              </a:rPr>
              <a:t>Johannes </a:t>
            </a:r>
            <a:r>
              <a:rPr lang="en-US" sz="1200" i="1" err="1">
                <a:solidFill>
                  <a:srgbClr val="FF0000"/>
                </a:solidFill>
              </a:rPr>
              <a:t>Elmsheuser</a:t>
            </a:r>
            <a:r>
              <a:rPr lang="en-US" sz="1200" i="1">
                <a:solidFill>
                  <a:srgbClr val="FF0000"/>
                </a:solidFill>
              </a:rPr>
              <a:t> </a:t>
            </a:r>
            <a:r>
              <a:rPr lang="en-US" sz="1200" i="1"/>
              <a:t>(Co-Chair)[ATLAS]</a:t>
            </a:r>
          </a:p>
          <a:p>
            <a:r>
              <a:rPr lang="en-US" sz="1200" i="1"/>
              <a:t>Stuart Wilkins (Co-Chair) [NSLS II]</a:t>
            </a:r>
          </a:p>
          <a:p>
            <a:r>
              <a:rPr lang="en-US" sz="1200" i="1" err="1"/>
              <a:t>Adolfy</a:t>
            </a:r>
            <a:r>
              <a:rPr lang="en-US" sz="1200" i="1"/>
              <a:t> </a:t>
            </a:r>
            <a:r>
              <a:rPr lang="en-US" sz="1200" i="1" err="1"/>
              <a:t>Hoisie</a:t>
            </a:r>
            <a:r>
              <a:rPr lang="en-US" sz="1200" i="1"/>
              <a:t> [CSI]</a:t>
            </a:r>
          </a:p>
          <a:p>
            <a:r>
              <a:rPr lang="en-US" sz="1200" i="1"/>
              <a:t>Sara Mason [CFN] </a:t>
            </a:r>
            <a:endParaRPr lang="en-US" sz="1200" i="1">
              <a:solidFill>
                <a:srgbClr val="FF0000"/>
              </a:solidFill>
            </a:endParaRPr>
          </a:p>
          <a:p>
            <a:r>
              <a:rPr lang="en-US" sz="1200" i="1">
                <a:solidFill>
                  <a:srgbClr val="FF0000"/>
                </a:solidFill>
              </a:rPr>
              <a:t>Chris </a:t>
            </a:r>
            <a:r>
              <a:rPr lang="en-US" sz="1200" i="1" err="1">
                <a:solidFill>
                  <a:srgbClr val="FF0000"/>
                </a:solidFill>
              </a:rPr>
              <a:t>Pinkenburg</a:t>
            </a:r>
            <a:r>
              <a:rPr lang="en-US" sz="1200" i="1">
                <a:solidFill>
                  <a:srgbClr val="FF0000"/>
                </a:solidFill>
              </a:rPr>
              <a:t> </a:t>
            </a:r>
            <a:r>
              <a:rPr lang="en-US" sz="1200" i="1"/>
              <a:t>[</a:t>
            </a:r>
            <a:r>
              <a:rPr lang="en-US" sz="1200" i="1" err="1"/>
              <a:t>sPHENIX</a:t>
            </a:r>
            <a:r>
              <a:rPr lang="en-US" sz="1200" i="1"/>
              <a:t>]</a:t>
            </a:r>
          </a:p>
          <a:p>
            <a:r>
              <a:rPr lang="en-US" sz="1200" i="1">
                <a:solidFill>
                  <a:srgbClr val="FF0000"/>
                </a:solidFill>
              </a:rPr>
              <a:t>Cedric </a:t>
            </a:r>
            <a:r>
              <a:rPr lang="en-US" sz="1200" i="1" err="1">
                <a:solidFill>
                  <a:srgbClr val="FF0000"/>
                </a:solidFill>
              </a:rPr>
              <a:t>Serfon</a:t>
            </a:r>
            <a:r>
              <a:rPr lang="en-US" sz="1200" i="1"/>
              <a:t> [Belle II]</a:t>
            </a:r>
          </a:p>
          <a:p>
            <a:r>
              <a:rPr lang="en-US" sz="1200" i="1"/>
              <a:t>STAR [TBD]</a:t>
            </a:r>
          </a:p>
          <a:p>
            <a:r>
              <a:rPr lang="en-US" sz="1200"/>
              <a:t>     Jerome </a:t>
            </a:r>
            <a:r>
              <a:rPr lang="en-US" sz="1200" err="1"/>
              <a:t>Lauret</a:t>
            </a:r>
            <a:r>
              <a:rPr lang="en-US" sz="1200"/>
              <a:t> (scientific secretary)</a:t>
            </a:r>
          </a:p>
          <a:p>
            <a:endParaRPr lang="en-US" sz="1300" i="1"/>
          </a:p>
        </p:txBody>
      </p:sp>
      <p:cxnSp>
        <p:nvCxnSpPr>
          <p:cNvPr id="38" name="Straight Connector 37">
            <a:extLst>
              <a:ext uri="{FF2B5EF4-FFF2-40B4-BE49-F238E27FC236}">
                <a16:creationId xmlns:a16="http://schemas.microsoft.com/office/drawing/2014/main" id="{BAE007D8-DEBF-2915-FEC6-304F85626F2C}"/>
              </a:ext>
            </a:extLst>
          </p:cNvPr>
          <p:cNvCxnSpPr>
            <a:cxnSpLocks/>
          </p:cNvCxnSpPr>
          <p:nvPr/>
        </p:nvCxnSpPr>
        <p:spPr>
          <a:xfrm>
            <a:off x="6800418" y="508714"/>
            <a:ext cx="265060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3DA0092B-264C-3BF6-5056-DCE3335046B2}"/>
              </a:ext>
            </a:extLst>
          </p:cNvPr>
          <p:cNvCxnSpPr>
            <a:cxnSpLocks/>
          </p:cNvCxnSpPr>
          <p:nvPr/>
        </p:nvCxnSpPr>
        <p:spPr>
          <a:xfrm flipH="1">
            <a:off x="7883795" y="1351541"/>
            <a:ext cx="8017" cy="2539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07AFC0F-E1AC-7BD0-DF34-92ACF56E7271}"/>
              </a:ext>
            </a:extLst>
          </p:cNvPr>
          <p:cNvCxnSpPr>
            <a:cxnSpLocks/>
          </p:cNvCxnSpPr>
          <p:nvPr/>
        </p:nvCxnSpPr>
        <p:spPr>
          <a:xfrm>
            <a:off x="4912294" y="1369717"/>
            <a:ext cx="0" cy="22048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44C5B27-7563-5A5D-22FA-9542E021EA1B}"/>
              </a:ext>
            </a:extLst>
          </p:cNvPr>
          <p:cNvCxnSpPr>
            <a:cxnSpLocks/>
          </p:cNvCxnSpPr>
          <p:nvPr/>
        </p:nvCxnSpPr>
        <p:spPr>
          <a:xfrm>
            <a:off x="1755471" y="1369716"/>
            <a:ext cx="0" cy="22048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B1D195D-560A-3559-C876-9705E1EB945F}"/>
              </a:ext>
            </a:extLst>
          </p:cNvPr>
          <p:cNvCxnSpPr>
            <a:cxnSpLocks/>
          </p:cNvCxnSpPr>
          <p:nvPr/>
        </p:nvCxnSpPr>
        <p:spPr>
          <a:xfrm flipV="1">
            <a:off x="1755471" y="1351541"/>
            <a:ext cx="6136341" cy="1628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EAB775E-3698-747E-A04D-289300F85949}"/>
              </a:ext>
            </a:extLst>
          </p:cNvPr>
          <p:cNvCxnSpPr>
            <a:cxnSpLocks/>
          </p:cNvCxnSpPr>
          <p:nvPr/>
        </p:nvCxnSpPr>
        <p:spPr>
          <a:xfrm>
            <a:off x="4608468" y="1217244"/>
            <a:ext cx="0" cy="1342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E1953761-101A-F4CA-D327-8152948A3818}"/>
              </a:ext>
            </a:extLst>
          </p:cNvPr>
          <p:cNvCxnSpPr>
            <a:cxnSpLocks/>
          </p:cNvCxnSpPr>
          <p:nvPr/>
        </p:nvCxnSpPr>
        <p:spPr>
          <a:xfrm>
            <a:off x="6774331" y="789903"/>
            <a:ext cx="256161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D54EB7DF-3CBF-3B62-F619-2901C3329B4C}"/>
              </a:ext>
            </a:extLst>
          </p:cNvPr>
          <p:cNvCxnSpPr>
            <a:cxnSpLocks/>
          </p:cNvCxnSpPr>
          <p:nvPr/>
        </p:nvCxnSpPr>
        <p:spPr>
          <a:xfrm>
            <a:off x="9335948" y="800636"/>
            <a:ext cx="13323" cy="191283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74A21C43-1A30-C958-4E48-B2620DB0C7AF}"/>
              </a:ext>
            </a:extLst>
          </p:cNvPr>
          <p:cNvCxnSpPr>
            <a:cxnSpLocks/>
            <a:endCxn id="31" idx="1"/>
          </p:cNvCxnSpPr>
          <p:nvPr/>
        </p:nvCxnSpPr>
        <p:spPr>
          <a:xfrm>
            <a:off x="9352346" y="2700673"/>
            <a:ext cx="863652" cy="1907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C2AB65CA-72AC-380B-1443-D52BDCAC8AD1}"/>
              </a:ext>
            </a:extLst>
          </p:cNvPr>
          <p:cNvSpPr txBox="1"/>
          <p:nvPr/>
        </p:nvSpPr>
        <p:spPr>
          <a:xfrm>
            <a:off x="9974595" y="5798144"/>
            <a:ext cx="2735044" cy="1384995"/>
          </a:xfrm>
          <a:prstGeom prst="rect">
            <a:avLst/>
          </a:prstGeom>
          <a:noFill/>
        </p:spPr>
        <p:txBody>
          <a:bodyPr wrap="none" rtlCol="0">
            <a:spAutoFit/>
          </a:bodyPr>
          <a:lstStyle/>
          <a:p>
            <a:r>
              <a:rPr lang="en-US" sz="1200" i="1"/>
              <a:t>*   :  section leader and technical lead</a:t>
            </a:r>
          </a:p>
          <a:p>
            <a:r>
              <a:rPr lang="en-US" sz="1200" i="1"/>
              <a:t>[name] : secondary section</a:t>
            </a:r>
          </a:p>
          <a:p>
            <a:r>
              <a:rPr lang="en-US" sz="1200" i="1"/>
              <a:t>[</a:t>
            </a:r>
            <a:r>
              <a:rPr lang="en-US" sz="1200" i="1" err="1"/>
              <a:t>i</a:t>
            </a:r>
            <a:r>
              <a:rPr lang="en-US" sz="1200" i="1"/>
              <a:t>] :  student intern</a:t>
            </a:r>
          </a:p>
          <a:p>
            <a:r>
              <a:rPr lang="en-US" sz="1200" i="1"/>
              <a:t>() :  not supervised at SDCC</a:t>
            </a:r>
          </a:p>
          <a:p>
            <a:pPr lvl="3" algn="ctr"/>
            <a:r>
              <a:rPr lang="en-US" sz="1200" i="1"/>
              <a:t>+  : CSI supervisor</a:t>
            </a:r>
          </a:p>
          <a:p>
            <a:pPr lvl="3" algn="ctr"/>
            <a:r>
              <a:rPr lang="en-US" sz="1200" i="1"/>
              <a:t>-  :  ITD supervisor</a:t>
            </a:r>
          </a:p>
          <a:p>
            <a:pPr lvl="3" algn="ctr"/>
            <a:r>
              <a:rPr lang="en-US" sz="1200" i="1"/>
              <a:t>^ : PO supervisor</a:t>
            </a:r>
          </a:p>
        </p:txBody>
      </p:sp>
      <p:sp>
        <p:nvSpPr>
          <p:cNvPr id="66" name="TextBox 65">
            <a:extLst>
              <a:ext uri="{FF2B5EF4-FFF2-40B4-BE49-F238E27FC236}">
                <a16:creationId xmlns:a16="http://schemas.microsoft.com/office/drawing/2014/main" id="{5376D4FF-21DF-A091-96CE-5F73F8FFF1EA}"/>
              </a:ext>
            </a:extLst>
          </p:cNvPr>
          <p:cNvSpPr txBox="1"/>
          <p:nvPr/>
        </p:nvSpPr>
        <p:spPr>
          <a:xfrm>
            <a:off x="10380643" y="7501977"/>
            <a:ext cx="2218877" cy="246221"/>
          </a:xfrm>
          <a:prstGeom prst="rect">
            <a:avLst/>
          </a:prstGeom>
          <a:noFill/>
        </p:spPr>
        <p:txBody>
          <a:bodyPr wrap="square" rtlCol="0">
            <a:spAutoFit/>
          </a:bodyPr>
          <a:lstStyle/>
          <a:p>
            <a:r>
              <a:rPr lang="en-US" sz="1000" b="1" i="1"/>
              <a:t>February 27, 2024. v1.01</a:t>
            </a:r>
          </a:p>
        </p:txBody>
      </p:sp>
      <p:sp>
        <p:nvSpPr>
          <p:cNvPr id="67" name="Rounded Rectangle 66">
            <a:extLst>
              <a:ext uri="{FF2B5EF4-FFF2-40B4-BE49-F238E27FC236}">
                <a16:creationId xmlns:a16="http://schemas.microsoft.com/office/drawing/2014/main" id="{F01052CC-B97C-E529-540F-0A87C662CC36}"/>
              </a:ext>
            </a:extLst>
          </p:cNvPr>
          <p:cNvSpPr/>
          <p:nvPr/>
        </p:nvSpPr>
        <p:spPr>
          <a:xfrm>
            <a:off x="3925943" y="2618426"/>
            <a:ext cx="2197100" cy="1472682"/>
          </a:xfrm>
          <a:prstGeom prst="roundRect">
            <a:avLst/>
          </a:prstGeom>
          <a:noFill/>
          <a:ln w="19050">
            <a:solidFill>
              <a:schemeClr val="bg1">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Connector 68">
            <a:extLst>
              <a:ext uri="{FF2B5EF4-FFF2-40B4-BE49-F238E27FC236}">
                <a16:creationId xmlns:a16="http://schemas.microsoft.com/office/drawing/2014/main" id="{CE2D4E98-7561-20A4-EF77-43DE6B44C860}"/>
              </a:ext>
            </a:extLst>
          </p:cNvPr>
          <p:cNvCxnSpPr>
            <a:cxnSpLocks/>
          </p:cNvCxnSpPr>
          <p:nvPr/>
        </p:nvCxnSpPr>
        <p:spPr>
          <a:xfrm>
            <a:off x="3470117" y="1354611"/>
            <a:ext cx="757" cy="3928235"/>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71" name="Straight Connector 70">
            <a:extLst>
              <a:ext uri="{FF2B5EF4-FFF2-40B4-BE49-F238E27FC236}">
                <a16:creationId xmlns:a16="http://schemas.microsoft.com/office/drawing/2014/main" id="{9E1A38F1-ECFF-485B-91CF-BD5660BC77B7}"/>
              </a:ext>
            </a:extLst>
          </p:cNvPr>
          <p:cNvCxnSpPr>
            <a:cxnSpLocks/>
          </p:cNvCxnSpPr>
          <p:nvPr/>
        </p:nvCxnSpPr>
        <p:spPr>
          <a:xfrm flipH="1">
            <a:off x="2823170" y="5046702"/>
            <a:ext cx="387328"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3" name="Rectangle 2">
            <a:extLst>
              <a:ext uri="{FF2B5EF4-FFF2-40B4-BE49-F238E27FC236}">
                <a16:creationId xmlns:a16="http://schemas.microsoft.com/office/drawing/2014/main" id="{B241DFAA-A9A2-D2DC-28AA-733BB9569439}"/>
              </a:ext>
            </a:extLst>
          </p:cNvPr>
          <p:cNvSpPr/>
          <p:nvPr/>
        </p:nvSpPr>
        <p:spPr>
          <a:xfrm>
            <a:off x="3650098" y="7247614"/>
            <a:ext cx="2347086" cy="391869"/>
          </a:xfrm>
          <a:prstGeom prst="rect">
            <a:avLst/>
          </a:prstGeom>
          <a:solidFill>
            <a:schemeClr val="l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641658B-2BB7-D381-A902-BBA39470C11E}"/>
              </a:ext>
            </a:extLst>
          </p:cNvPr>
          <p:cNvSpPr/>
          <p:nvPr/>
        </p:nvSpPr>
        <p:spPr>
          <a:xfrm>
            <a:off x="10362553" y="7158447"/>
            <a:ext cx="2347086" cy="391869"/>
          </a:xfrm>
          <a:prstGeom prst="rect">
            <a:avLst/>
          </a:prstGeom>
          <a:solidFill>
            <a:schemeClr val="l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FA105A6D-96D8-1084-5621-F8FC04441A81}"/>
              </a:ext>
            </a:extLst>
          </p:cNvPr>
          <p:cNvSpPr/>
          <p:nvPr/>
        </p:nvSpPr>
        <p:spPr>
          <a:xfrm>
            <a:off x="10215998" y="3198863"/>
            <a:ext cx="2197100" cy="878154"/>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a:solidFill>
                  <a:schemeClr val="tx1"/>
                </a:solidFill>
              </a:rPr>
              <a:t>Resources Planning &amp; Management</a:t>
            </a:r>
          </a:p>
          <a:p>
            <a:pPr algn="ctr"/>
            <a:r>
              <a:rPr lang="en-US">
                <a:solidFill>
                  <a:schemeClr val="tx1"/>
                </a:solidFill>
              </a:rPr>
              <a:t>[Shigeki Misawa]</a:t>
            </a:r>
          </a:p>
        </p:txBody>
      </p:sp>
      <p:cxnSp>
        <p:nvCxnSpPr>
          <p:cNvPr id="19" name="Straight Connector 18">
            <a:extLst>
              <a:ext uri="{FF2B5EF4-FFF2-40B4-BE49-F238E27FC236}">
                <a16:creationId xmlns:a16="http://schemas.microsoft.com/office/drawing/2014/main" id="{F7E08EE7-C7DB-1E08-B434-7E0B4C858AB9}"/>
              </a:ext>
            </a:extLst>
          </p:cNvPr>
          <p:cNvCxnSpPr>
            <a:cxnSpLocks/>
          </p:cNvCxnSpPr>
          <p:nvPr/>
        </p:nvCxnSpPr>
        <p:spPr>
          <a:xfrm>
            <a:off x="9349271" y="2700673"/>
            <a:ext cx="0" cy="1102065"/>
          </a:xfrm>
          <a:prstGeom prst="line">
            <a:avLst/>
          </a:prstGeom>
          <a:ln w="1905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41" name="Straight Connector 40">
            <a:extLst>
              <a:ext uri="{FF2B5EF4-FFF2-40B4-BE49-F238E27FC236}">
                <a16:creationId xmlns:a16="http://schemas.microsoft.com/office/drawing/2014/main" id="{DC933635-2D2D-EF54-B045-5584A6B635A8}"/>
              </a:ext>
            </a:extLst>
          </p:cNvPr>
          <p:cNvCxnSpPr/>
          <p:nvPr/>
        </p:nvCxnSpPr>
        <p:spPr>
          <a:xfrm>
            <a:off x="9349271" y="3802738"/>
            <a:ext cx="86672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8987781-0A34-4C60-4717-FCE8FB35161B}"/>
              </a:ext>
            </a:extLst>
          </p:cNvPr>
          <p:cNvCxnSpPr>
            <a:cxnSpLocks/>
          </p:cNvCxnSpPr>
          <p:nvPr/>
        </p:nvCxnSpPr>
        <p:spPr>
          <a:xfrm>
            <a:off x="3470117" y="5241240"/>
            <a:ext cx="0" cy="1106284"/>
          </a:xfrm>
          <a:prstGeom prst="line">
            <a:avLst/>
          </a:prstGeom>
          <a:ln w="1905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39" name="Straight Connector 38">
            <a:extLst>
              <a:ext uri="{FF2B5EF4-FFF2-40B4-BE49-F238E27FC236}">
                <a16:creationId xmlns:a16="http://schemas.microsoft.com/office/drawing/2014/main" id="{3A491D74-468D-9F6C-E06E-F56BF7F0E99B}"/>
              </a:ext>
            </a:extLst>
          </p:cNvPr>
          <p:cNvCxnSpPr>
            <a:cxnSpLocks/>
          </p:cNvCxnSpPr>
          <p:nvPr/>
        </p:nvCxnSpPr>
        <p:spPr>
          <a:xfrm flipH="1">
            <a:off x="2950880" y="6347524"/>
            <a:ext cx="5192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2395AD56-0ABF-23CA-3177-D1BE886225B9}"/>
              </a:ext>
            </a:extLst>
          </p:cNvPr>
          <p:cNvCxnSpPr>
            <a:stCxn id="7" idx="2"/>
          </p:cNvCxnSpPr>
          <p:nvPr/>
        </p:nvCxnSpPr>
        <p:spPr>
          <a:xfrm>
            <a:off x="1755471" y="2303843"/>
            <a:ext cx="0" cy="2581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8282674-084A-708F-63C9-99D67E4BC37A}"/>
              </a:ext>
            </a:extLst>
          </p:cNvPr>
          <p:cNvCxnSpPr/>
          <p:nvPr/>
        </p:nvCxnSpPr>
        <p:spPr>
          <a:xfrm>
            <a:off x="4968204" y="2288988"/>
            <a:ext cx="0" cy="2581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D7A5A78-AB95-1A9D-C256-91402F4B9246}"/>
              </a:ext>
            </a:extLst>
          </p:cNvPr>
          <p:cNvCxnSpPr/>
          <p:nvPr/>
        </p:nvCxnSpPr>
        <p:spPr>
          <a:xfrm>
            <a:off x="7891812" y="2288521"/>
            <a:ext cx="0" cy="2581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ounded Rectangle 56">
            <a:extLst>
              <a:ext uri="{FF2B5EF4-FFF2-40B4-BE49-F238E27FC236}">
                <a16:creationId xmlns:a16="http://schemas.microsoft.com/office/drawing/2014/main" id="{1AF140DF-55AD-3ED0-4495-0749A6AE1022}"/>
              </a:ext>
            </a:extLst>
          </p:cNvPr>
          <p:cNvSpPr/>
          <p:nvPr/>
        </p:nvSpPr>
        <p:spPr>
          <a:xfrm>
            <a:off x="382431" y="5673346"/>
            <a:ext cx="2566049" cy="1384995"/>
          </a:xfrm>
          <a:prstGeom prst="roundRect">
            <a:avLst/>
          </a:prstGeom>
          <a:noFill/>
          <a:ln>
            <a:solidFill>
              <a:schemeClr val="tx1"/>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DBBC06C8-9E91-2CD7-155A-49B1739D07FC}"/>
              </a:ext>
            </a:extLst>
          </p:cNvPr>
          <p:cNvSpPr txBox="1"/>
          <p:nvPr/>
        </p:nvSpPr>
        <p:spPr>
          <a:xfrm>
            <a:off x="422187" y="5673359"/>
            <a:ext cx="2462579" cy="1384995"/>
          </a:xfrm>
          <a:prstGeom prst="rect">
            <a:avLst/>
          </a:prstGeom>
          <a:noFill/>
        </p:spPr>
        <p:txBody>
          <a:bodyPr wrap="square">
            <a:spAutoFit/>
          </a:bodyPr>
          <a:lstStyle/>
          <a:p>
            <a:r>
              <a:rPr lang="en-US" i="1">
                <a:solidFill>
                  <a:schemeClr val="bg1">
                    <a:lumMod val="65000"/>
                  </a:schemeClr>
                </a:solidFill>
              </a:rPr>
              <a:t>SDCC Facilities Operations </a:t>
            </a:r>
          </a:p>
          <a:p>
            <a:r>
              <a:rPr lang="en-US">
                <a:solidFill>
                  <a:schemeClr val="tx1"/>
                </a:solidFill>
              </a:rPr>
              <a:t>(Imran Latif</a:t>
            </a:r>
            <a:r>
              <a:rPr lang="en-US" baseline="30000">
                <a:solidFill>
                  <a:schemeClr val="tx1"/>
                </a:solidFill>
              </a:rPr>
              <a:t>+*</a:t>
            </a:r>
            <a:r>
              <a:rPr lang="en-US">
                <a:solidFill>
                  <a:schemeClr val="tx1"/>
                </a:solidFill>
              </a:rPr>
              <a:t>)</a:t>
            </a:r>
            <a:endParaRPr lang="en-US" baseline="30000">
              <a:solidFill>
                <a:schemeClr val="tx1"/>
              </a:solidFill>
            </a:endParaRPr>
          </a:p>
          <a:p>
            <a:r>
              <a:rPr lang="en-US">
                <a:solidFill>
                  <a:schemeClr val="tx1"/>
                </a:solidFill>
              </a:rPr>
              <a:t>(Naveed </a:t>
            </a:r>
            <a:r>
              <a:rPr lang="en-US" err="1">
                <a:solidFill>
                  <a:schemeClr val="tx1"/>
                </a:solidFill>
              </a:rPr>
              <a:t>Anwer</a:t>
            </a:r>
            <a:r>
              <a:rPr lang="en-US" baseline="30000">
                <a:solidFill>
                  <a:schemeClr val="tx1"/>
                </a:solidFill>
              </a:rPr>
              <a:t>+</a:t>
            </a:r>
            <a:r>
              <a:rPr lang="en-US">
                <a:solidFill>
                  <a:schemeClr val="tx1"/>
                </a:solidFill>
              </a:rPr>
              <a:t>)</a:t>
            </a:r>
          </a:p>
          <a:p>
            <a:r>
              <a:rPr lang="en-US">
                <a:solidFill>
                  <a:schemeClr val="tx1"/>
                </a:solidFill>
              </a:rPr>
              <a:t>Enrique Garcia</a:t>
            </a:r>
          </a:p>
          <a:p>
            <a:r>
              <a:rPr lang="en-US">
                <a:solidFill>
                  <a:schemeClr val="tx1"/>
                </a:solidFill>
              </a:rPr>
              <a:t>Al Maruf</a:t>
            </a:r>
          </a:p>
          <a:p>
            <a:r>
              <a:rPr lang="en-US">
                <a:solidFill>
                  <a:schemeClr val="tx1"/>
                </a:solidFill>
              </a:rPr>
              <a:t>John McCarthy</a:t>
            </a:r>
            <a:endParaRPr lang="en-US"/>
          </a:p>
        </p:txBody>
      </p:sp>
      <p:cxnSp>
        <p:nvCxnSpPr>
          <p:cNvPr id="72" name="Straight Connector 71">
            <a:extLst>
              <a:ext uri="{FF2B5EF4-FFF2-40B4-BE49-F238E27FC236}">
                <a16:creationId xmlns:a16="http://schemas.microsoft.com/office/drawing/2014/main" id="{62B066EA-12BE-B5FC-7CD2-8B9C0A597BDA}"/>
              </a:ext>
            </a:extLst>
          </p:cNvPr>
          <p:cNvCxnSpPr/>
          <p:nvPr/>
        </p:nvCxnSpPr>
        <p:spPr>
          <a:xfrm>
            <a:off x="6521824" y="1367827"/>
            <a:ext cx="0" cy="507861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9AC530C-90D7-6F81-B713-867667A6273D}"/>
              </a:ext>
            </a:extLst>
          </p:cNvPr>
          <p:cNvCxnSpPr/>
          <p:nvPr/>
        </p:nvCxnSpPr>
        <p:spPr>
          <a:xfrm>
            <a:off x="6521824" y="6446441"/>
            <a:ext cx="25250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D4DE6FCC-BD8D-3937-6413-49822DF03CD6}"/>
              </a:ext>
            </a:extLst>
          </p:cNvPr>
          <p:cNvSpPr/>
          <p:nvPr/>
        </p:nvSpPr>
        <p:spPr>
          <a:xfrm>
            <a:off x="6800418" y="5602120"/>
            <a:ext cx="2548289" cy="206063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a:extLst>
              <a:ext uri="{FF2B5EF4-FFF2-40B4-BE49-F238E27FC236}">
                <a16:creationId xmlns:a16="http://schemas.microsoft.com/office/drawing/2014/main" id="{9C556C0D-E9A1-88DD-FA52-58DBD52BC90E}"/>
              </a:ext>
            </a:extLst>
          </p:cNvPr>
          <p:cNvCxnSpPr/>
          <p:nvPr/>
        </p:nvCxnSpPr>
        <p:spPr>
          <a:xfrm>
            <a:off x="3210498" y="1367827"/>
            <a:ext cx="0" cy="36788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ounded Rectangle 16">
            <a:extLst>
              <a:ext uri="{FF2B5EF4-FFF2-40B4-BE49-F238E27FC236}">
                <a16:creationId xmlns:a16="http://schemas.microsoft.com/office/drawing/2014/main" id="{534C1B41-4241-C08A-4EAF-002F1F296574}"/>
              </a:ext>
            </a:extLst>
          </p:cNvPr>
          <p:cNvSpPr/>
          <p:nvPr/>
        </p:nvSpPr>
        <p:spPr>
          <a:xfrm>
            <a:off x="3771520" y="2562017"/>
            <a:ext cx="2539036" cy="4998359"/>
          </a:xfrm>
          <a:prstGeom prst="roundRect">
            <a:avLst/>
          </a:prstGeom>
          <a:no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FFBF38B6-9D0A-15D4-BF86-F09C459C99D7}"/>
              </a:ext>
            </a:extLst>
          </p:cNvPr>
          <p:cNvSpPr/>
          <p:nvPr/>
        </p:nvSpPr>
        <p:spPr>
          <a:xfrm>
            <a:off x="3935899" y="5407164"/>
            <a:ext cx="2197100" cy="1880719"/>
          </a:xfrm>
          <a:prstGeom prst="roundRect">
            <a:avLst/>
          </a:prstGeom>
          <a:noFill/>
          <a:ln w="19050">
            <a:solidFill>
              <a:schemeClr val="bg1">
                <a:lumMod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4174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2"/>
          <p:cNvSpPr txBox="1">
            <a:spLocks noGrp="1"/>
          </p:cNvSpPr>
          <p:nvPr>
            <p:ph type="title"/>
          </p:nvPr>
        </p:nvSpPr>
        <p:spPr>
          <a:xfrm>
            <a:off x="179250" y="-125261"/>
            <a:ext cx="12571800" cy="1089300"/>
          </a:xfrm>
          <a:prstGeom prst="rect">
            <a:avLst/>
          </a:prstGeom>
        </p:spPr>
        <p:txBody>
          <a:bodyPr spcFirstLastPara="1" wrap="square" lIns="228600" tIns="128000" rIns="228600" bIns="91425" anchor="ctr" anchorCtr="0">
            <a:noAutofit/>
          </a:bodyPr>
          <a:lstStyle/>
          <a:p>
            <a:pPr marL="0" lvl="0" indent="0" algn="l" rtl="0">
              <a:spcBef>
                <a:spcPts val="0"/>
              </a:spcBef>
              <a:spcAft>
                <a:spcPts val="0"/>
              </a:spcAft>
              <a:buNone/>
            </a:pPr>
            <a:r>
              <a:rPr lang="en"/>
              <a:t>Scientific Data and Computing Center (2/3)</a:t>
            </a:r>
            <a:endParaRPr/>
          </a:p>
        </p:txBody>
      </p:sp>
      <p:sp>
        <p:nvSpPr>
          <p:cNvPr id="56" name="Google Shape;56;p12"/>
          <p:cNvSpPr txBox="1">
            <a:spLocks noGrp="1"/>
          </p:cNvSpPr>
          <p:nvPr>
            <p:ph type="body" idx="1"/>
          </p:nvPr>
        </p:nvSpPr>
        <p:spPr>
          <a:xfrm>
            <a:off x="345825" y="731525"/>
            <a:ext cx="12443100" cy="6408000"/>
          </a:xfrm>
          <a:prstGeom prst="rect">
            <a:avLst/>
          </a:prstGeom>
        </p:spPr>
        <p:txBody>
          <a:bodyPr spcFirstLastPara="1" wrap="square" lIns="128000" tIns="128000" rIns="128000" bIns="128000" anchor="t" anchorCtr="0">
            <a:noAutofit/>
          </a:bodyPr>
          <a:lstStyle/>
          <a:p>
            <a:pPr marL="215900" lvl="0" indent="0" algn="l" rtl="0">
              <a:spcBef>
                <a:spcPts val="500"/>
              </a:spcBef>
              <a:spcAft>
                <a:spcPts val="0"/>
              </a:spcAft>
              <a:buSzPts val="1800"/>
              <a:buNone/>
            </a:pPr>
            <a:r>
              <a:rPr lang="en" b="1" dirty="0"/>
              <a:t>Emphasis: cross-experiment common efforts across HEP and NP</a:t>
            </a:r>
          </a:p>
          <a:p>
            <a:pPr marL="1308100" indent="-431800">
              <a:buSzPts val="1800"/>
              <a:buFont typeface="Arial" panose="020B0604020202020204" pitchFamily="34" charset="0"/>
              <a:buChar char="•"/>
            </a:pPr>
            <a:r>
              <a:rPr lang="en-US" sz="2000" dirty="0"/>
              <a:t>Shared personnel, expertise, software stack, R&amp;Ds </a:t>
            </a:r>
          </a:p>
          <a:p>
            <a:pPr marL="1968500" lvl="1" indent="-438150">
              <a:buClr>
                <a:schemeClr val="dk1"/>
              </a:buClr>
              <a:buSzPts val="1700"/>
              <a:buFont typeface="Arial" panose="020B0604020202020204" pitchFamily="34" charset="0"/>
              <a:buChar char="•"/>
            </a:pPr>
            <a:r>
              <a:rPr lang="en-US" dirty="0">
                <a:solidFill>
                  <a:schemeClr val="dk1"/>
                </a:solidFill>
              </a:rPr>
              <a:t>Data Carousel project (It was initiated by RHIC experiments and now one of the most visible R&amp;D projects in HEP, ATLAS Analysis Object Data volume on disks was reduced by factor 2)</a:t>
            </a:r>
            <a:endParaRPr lang="en" b="1" dirty="0">
              <a:solidFill>
                <a:schemeClr val="dk1"/>
              </a:solidFill>
            </a:endParaRPr>
          </a:p>
          <a:p>
            <a:pPr marL="215900" indent="0">
              <a:buSzPts val="1800"/>
              <a:buNone/>
            </a:pPr>
            <a:r>
              <a:rPr lang="en" b="1" dirty="0"/>
              <a:t>Common efforts across NPP and other scientific domains</a:t>
            </a:r>
          </a:p>
          <a:p>
            <a:pPr marL="1308100" indent="-431800">
              <a:buSzPts val="1800"/>
              <a:buFont typeface="Arial" panose="020B0604020202020204" pitchFamily="34" charset="0"/>
              <a:buChar char="•"/>
            </a:pPr>
            <a:r>
              <a:rPr lang="en-US" sz="1800" b="0" i="0" u="none" strike="noStrike" dirty="0">
                <a:solidFill>
                  <a:srgbClr val="000000"/>
                </a:solidFill>
                <a:effectLst/>
                <a:ea typeface="Helvetica Neue" panose="02000503000000020004" pitchFamily="2" charset="0"/>
                <a:cs typeface="Helvetica Neue" panose="02000503000000020004" pitchFamily="2" charset="0"/>
              </a:rPr>
              <a:t>BNL team (NPPS+SDCC+CSI, Lead PI : </a:t>
            </a:r>
            <a:r>
              <a:rPr lang="en-US" sz="1800" b="0" i="0" u="none" strike="noStrike" dirty="0" err="1">
                <a:solidFill>
                  <a:srgbClr val="000000"/>
                </a:solidFill>
                <a:effectLst/>
                <a:ea typeface="Helvetica Neue" panose="02000503000000020004" pitchFamily="2" charset="0"/>
                <a:cs typeface="Helvetica Neue" panose="02000503000000020004" pitchFamily="2" charset="0"/>
              </a:rPr>
              <a:t>A.Klimentov</a:t>
            </a:r>
            <a:r>
              <a:rPr lang="en-US" sz="1800" b="0" i="0" u="none" strike="noStrike" dirty="0">
                <a:solidFill>
                  <a:srgbClr val="000000"/>
                </a:solidFill>
                <a:effectLst/>
                <a:ea typeface="Helvetica Neue" panose="02000503000000020004" pitchFamily="2" charset="0"/>
                <a:cs typeface="Helvetica Neue" panose="02000503000000020004" pitchFamily="2" charset="0"/>
              </a:rPr>
              <a:t> ) is leading the 5-year $10M DOE ASCR REDWOOD project, Resilient Federated Workflows in a Heterogeneous Computing Environment.</a:t>
            </a:r>
            <a:r>
              <a:rPr lang="en-US" sz="1800" dirty="0">
                <a:solidFill>
                  <a:srgbClr val="000000"/>
                </a:solidFill>
                <a:ea typeface="Helvetica Neue" panose="02000503000000020004" pitchFamily="2" charset="0"/>
                <a:cs typeface="Helvetica Neue" panose="02000503000000020004" pitchFamily="2" charset="0"/>
              </a:rPr>
              <a:t> </a:t>
            </a:r>
            <a:endParaRPr lang="en-US" sz="1800" b="0" i="0" u="none" strike="noStrike" dirty="0">
              <a:solidFill>
                <a:srgbClr val="000000"/>
              </a:solidFill>
              <a:effectLst/>
              <a:ea typeface="Helvetica Neue" panose="02000503000000020004" pitchFamily="2" charset="0"/>
              <a:cs typeface="Helvetica Neue" panose="02000503000000020004" pitchFamily="2" charset="0"/>
            </a:endParaRPr>
          </a:p>
          <a:p>
            <a:pPr marL="1765300" lvl="1" indent="-431800">
              <a:buFont typeface="Arial" panose="020B0604020202020204" pitchFamily="34" charset="0"/>
              <a:buChar char="•"/>
            </a:pPr>
            <a:r>
              <a:rPr lang="en-US" sz="1600" b="0" i="0" u="none" strike="noStrike" dirty="0">
                <a:solidFill>
                  <a:srgbClr val="000000"/>
                </a:solidFill>
                <a:effectLst/>
                <a:ea typeface="Helvetica Neue" panose="02000503000000020004" pitchFamily="2" charset="0"/>
                <a:cs typeface="Helvetica Neue" panose="02000503000000020004" pitchFamily="2" charset="0"/>
              </a:rPr>
              <a:t>Three national labs (BNL, ORNL and SLAC) and three universities (CMU, U Massachusetts and U </a:t>
            </a:r>
            <a:r>
              <a:rPr lang="en-US" sz="1600" dirty="0">
                <a:solidFill>
                  <a:srgbClr val="000000"/>
                </a:solidFill>
                <a:ea typeface="Helvetica Neue" panose="02000503000000020004" pitchFamily="2" charset="0"/>
                <a:cs typeface="Helvetica Neue" panose="02000503000000020004" pitchFamily="2" charset="0"/>
              </a:rPr>
              <a:t>Pittsburgh</a:t>
            </a:r>
            <a:r>
              <a:rPr lang="en-US" sz="1600" b="0" i="0" u="none" strike="noStrike" dirty="0">
                <a:solidFill>
                  <a:srgbClr val="000000"/>
                </a:solidFill>
                <a:effectLst/>
                <a:ea typeface="Helvetica Neue" panose="02000503000000020004" pitchFamily="2" charset="0"/>
                <a:cs typeface="Helvetica Neue" panose="02000503000000020004" pitchFamily="2" charset="0"/>
              </a:rPr>
              <a:t>) are working together to solve one of the most challenging topics:  how to efficiently manage extremely large volumes of data and complex workflows for many scientific domains, including distributed system modeling and AI/ML algorithms for payloads brokering and data placement in heterogeneous computing infrastructure. </a:t>
            </a:r>
          </a:p>
          <a:p>
            <a:pPr marL="1308100" lvl="0" indent="-431800" algn="l" rtl="0">
              <a:spcBef>
                <a:spcPts val="500"/>
              </a:spcBef>
              <a:spcAft>
                <a:spcPts val="0"/>
              </a:spcAft>
              <a:buSzPts val="1800"/>
              <a:buFont typeface="Arial" panose="020B0604020202020204" pitchFamily="34" charset="0"/>
              <a:buChar char="•"/>
            </a:pPr>
            <a:r>
              <a:rPr lang="en-US" sz="1800" dirty="0">
                <a:solidFill>
                  <a:srgbClr val="000000"/>
                </a:solidFill>
                <a:ea typeface="Helvetica Neue" panose="02000503000000020004" pitchFamily="2" charset="0"/>
                <a:cs typeface="Helvetica Neue" panose="02000503000000020004" pitchFamily="2" charset="0"/>
              </a:rPr>
              <a:t>DOE ASCR FOA 24-3210. </a:t>
            </a:r>
            <a:r>
              <a:rPr lang="en-US" sz="1800" dirty="0" err="1">
                <a:solidFill>
                  <a:srgbClr val="000000"/>
                </a:solidFill>
                <a:ea typeface="Helvetica Neue" panose="02000503000000020004" pitchFamily="2" charset="0"/>
                <a:cs typeface="Helvetica Neue" panose="02000503000000020004" pitchFamily="2" charset="0"/>
              </a:rPr>
              <a:t>LoI</a:t>
            </a:r>
            <a:r>
              <a:rPr lang="en-US" sz="1800" dirty="0">
                <a:solidFill>
                  <a:srgbClr val="000000"/>
                </a:solidFill>
                <a:ea typeface="Helvetica Neue" panose="02000503000000020004" pitchFamily="2" charset="0"/>
                <a:cs typeface="Helvetica Neue" panose="02000503000000020004" pitchFamily="2" charset="0"/>
              </a:rPr>
              <a:t> “</a:t>
            </a:r>
            <a:r>
              <a:rPr lang="en-US" sz="1800" dirty="0">
                <a:effectLst/>
                <a:ea typeface="Helvetica Neue" panose="02000503000000020004" pitchFamily="2" charset="0"/>
                <a:cs typeface="Helvetica Neue" panose="02000503000000020004" pitchFamily="2" charset="0"/>
              </a:rPr>
              <a:t>Capability, Optimization, and Usability of Computing for Extreme Discovery Science” [Feb 27, 2024]</a:t>
            </a:r>
          </a:p>
          <a:p>
            <a:pPr marL="1765300" lvl="1" indent="-431800">
              <a:buFont typeface="Arial" panose="020B0604020202020204" pitchFamily="34" charset="0"/>
              <a:buChar char="•"/>
            </a:pPr>
            <a:r>
              <a:rPr lang="en-US" sz="1600" dirty="0">
                <a:solidFill>
                  <a:srgbClr val="000000"/>
                </a:solidFill>
                <a:ea typeface="Helvetica Neue" panose="02000503000000020004" pitchFamily="2" charset="0"/>
                <a:cs typeface="Helvetica Neue" panose="02000503000000020004" pitchFamily="2" charset="0"/>
              </a:rPr>
              <a:t>BNL (SDCC)  co-Lead institute (together with ANL, LBNL, and Universities, Lead Institute : FNAL)</a:t>
            </a:r>
            <a:endParaRPr lang="en" sz="1600" b="1" dirty="0"/>
          </a:p>
          <a:p>
            <a:pPr marL="215900" indent="0">
              <a:buSzPts val="1800"/>
              <a:buNone/>
            </a:pPr>
            <a:r>
              <a:rPr lang="en" b="1" dirty="0"/>
              <a:t>Evaluation of Commercial clouds for HEP, NP and other domains</a:t>
            </a:r>
            <a:endParaRPr lang="en-US" sz="1800" dirty="0">
              <a:solidFill>
                <a:srgbClr val="000000"/>
              </a:solidFill>
              <a:latin typeface="Helvetica Neue" panose="02000503000000020004" pitchFamily="2" charset="0"/>
              <a:ea typeface="Helvetica Neue" panose="02000503000000020004" pitchFamily="2" charset="0"/>
              <a:cs typeface="Helvetica Neue" panose="02000503000000020004" pitchFamily="2" charset="0"/>
            </a:endParaRPr>
          </a:p>
          <a:p>
            <a:pPr marL="1308100" indent="-431800">
              <a:buFont typeface="Arial" panose="020B0604020202020204" pitchFamily="34" charset="0"/>
              <a:buChar char="•"/>
            </a:pPr>
            <a:r>
              <a:rPr lang="en-US" sz="2000" b="0" i="0" u="none" strike="noStrike" dirty="0">
                <a:solidFill>
                  <a:srgbClr val="000000"/>
                </a:solidFill>
                <a:effectLst/>
                <a:latin typeface="Calibri"/>
              </a:rPr>
              <a:t>The BNL team (NPPS) has co-led (US) ATLAS, a Google/AWS cloud project, since its inception in 2015. We are closely monitoring the </a:t>
            </a:r>
            <a:r>
              <a:rPr lang="en-US" sz="2000" dirty="0">
                <a:solidFill>
                  <a:srgbClr val="000000"/>
                </a:solidFill>
                <a:latin typeface="Calibri"/>
              </a:rPr>
              <a:t>possibility of</a:t>
            </a:r>
            <a:r>
              <a:rPr lang="en-US" sz="2000" b="0" i="0" u="none" strike="noStrike" dirty="0">
                <a:solidFill>
                  <a:srgbClr val="000000"/>
                </a:solidFill>
                <a:effectLst/>
                <a:latin typeface="Calibri"/>
              </a:rPr>
              <a:t> using commercial clouds for peak periods of scientific data processing or for specific R&amp;D, not only for NP and HEP, but also for other scientific domains. We are also in contact with other US laboratories and international partners to learn more about their </a:t>
            </a:r>
            <a:r>
              <a:rPr lang="en-US" sz="2000" dirty="0">
                <a:solidFill>
                  <a:srgbClr val="000000"/>
                </a:solidFill>
                <a:latin typeface="Calibri"/>
              </a:rPr>
              <a:t>experience</a:t>
            </a:r>
            <a:r>
              <a:rPr lang="en-US" sz="2000" b="0" i="0" u="none" strike="noStrike" dirty="0">
                <a:solidFill>
                  <a:srgbClr val="000000"/>
                </a:solidFill>
                <a:effectLst/>
                <a:latin typeface="Calibri"/>
              </a:rPr>
              <a:t>. Small-scale R&amp;D projects are under evaluation.</a:t>
            </a:r>
            <a:r>
              <a:rPr lang="en-US" sz="2000" dirty="0">
                <a:solidFill>
                  <a:srgbClr val="000000"/>
                </a:solidFill>
                <a:latin typeface="Calibri"/>
              </a:rPr>
              <a:t> </a:t>
            </a:r>
            <a:endParaRPr lang="en-US" sz="2000" dirty="0">
              <a:solidFill>
                <a:srgbClr val="000000"/>
              </a:solidFill>
              <a:latin typeface="Calibri" panose="020F0502020204030204" pitchFamily="34" charset="0"/>
            </a:endParaRPr>
          </a:p>
          <a:p>
            <a:pPr marL="1765300" lvl="1" indent="-431800">
              <a:buFont typeface="Arial" panose="020B0604020202020204" pitchFamily="34" charset="0"/>
              <a:buChar char="•"/>
            </a:pPr>
            <a:r>
              <a:rPr lang="en-US" dirty="0">
                <a:solidFill>
                  <a:srgbClr val="000000"/>
                </a:solidFill>
                <a:latin typeface="Calibri"/>
              </a:rPr>
              <a:t>BNL-Google discussion on Mon March 11 (</a:t>
            </a:r>
            <a:r>
              <a:rPr lang="en-US" dirty="0">
                <a:solidFill>
                  <a:srgbClr val="000000"/>
                </a:solidFill>
                <a:latin typeface="Calibri"/>
                <a:hlinkClick r:id="rId4"/>
              </a:rPr>
              <a:t>agenda</a:t>
            </a:r>
            <a:r>
              <a:rPr lang="en-US" dirty="0">
                <a:solidFill>
                  <a:srgbClr val="000000"/>
                </a:solidFill>
                <a:latin typeface="Calibri"/>
              </a:rPr>
              <a:t>)</a:t>
            </a:r>
            <a:endParaRPr lang="en" dirty="0">
              <a:latin typeface="Calibri"/>
            </a:endParaRPr>
          </a:p>
        </p:txBody>
      </p:sp>
      <p:sp>
        <p:nvSpPr>
          <p:cNvPr id="57" name="Google Shape;57;p12"/>
          <p:cNvSpPr txBox="1">
            <a:spLocks noGrp="1"/>
          </p:cNvSpPr>
          <p:nvPr>
            <p:ph type="sldNum" idx="12"/>
          </p:nvPr>
        </p:nvSpPr>
        <p:spPr>
          <a:xfrm>
            <a:off x="12020625" y="7395550"/>
            <a:ext cx="768300" cy="381000"/>
          </a:xfrm>
          <a:prstGeom prst="rect">
            <a:avLst/>
          </a:prstGeom>
        </p:spPr>
        <p:txBody>
          <a:bodyPr spcFirstLastPara="1" wrap="square" lIns="98625" tIns="98625" rIns="98625" bIns="98625" anchor="ctr" anchorCtr="0">
            <a:noAutofit/>
          </a:bodyPr>
          <a:lstStyle/>
          <a:p>
            <a:pPr marL="0" lvl="0" indent="0" algn="ctr" rtl="0">
              <a:spcBef>
                <a:spcPts val="0"/>
              </a:spcBef>
              <a:spcAft>
                <a:spcPts val="0"/>
              </a:spcAft>
              <a:buNone/>
            </a:pPr>
            <a:fld id="{00000000-1234-1234-1234-123412341234}" type="slidenum">
              <a:rPr lang="en"/>
              <a:t>4</a:t>
            </a:fld>
            <a:endParaRPr/>
          </a:p>
        </p:txBody>
      </p:sp>
    </p:spTree>
  </p:cSld>
  <p:clrMapOvr>
    <a:masterClrMapping/>
  </p:clrMapOvr>
  <p:extLst>
    <p:ext uri="{6950BFC3-D8DA-4A85-94F7-54DA5524770B}">
      <p188:commentRel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6" name="Google Shape;56;p12"/>
          <p:cNvSpPr txBox="1">
            <a:spLocks noGrp="1"/>
          </p:cNvSpPr>
          <p:nvPr>
            <p:ph type="body" idx="1"/>
          </p:nvPr>
        </p:nvSpPr>
        <p:spPr>
          <a:xfrm>
            <a:off x="345825" y="1100427"/>
            <a:ext cx="12449462" cy="6039098"/>
          </a:xfrm>
          <a:prstGeom prst="rect">
            <a:avLst/>
          </a:prstGeom>
        </p:spPr>
        <p:txBody>
          <a:bodyPr spcFirstLastPara="1" wrap="square" lIns="128000" tIns="128000" rIns="128000" bIns="128000" anchor="t" anchorCtr="0">
            <a:noAutofit/>
          </a:bodyPr>
          <a:lstStyle/>
          <a:p>
            <a:pPr marL="76200" indent="0">
              <a:spcBef>
                <a:spcPts val="0"/>
              </a:spcBef>
              <a:spcAft>
                <a:spcPts val="500"/>
              </a:spcAft>
              <a:buNone/>
            </a:pPr>
            <a:r>
              <a:rPr lang="en-US" sz="2000" b="0" u="none" strike="noStrike">
                <a:solidFill>
                  <a:srgbClr val="000000"/>
                </a:solidFill>
                <a:effectLst/>
                <a:ea typeface="Helvetica Neue" panose="02000503000000020004" pitchFamily="2" charset="0"/>
                <a:cs typeface="Helvetica Neue" panose="02000503000000020004" pitchFamily="2" charset="0"/>
              </a:rPr>
              <a:t>Our </a:t>
            </a:r>
            <a:r>
              <a:rPr lang="en-US" sz="2000" b="1" u="none" strike="noStrike">
                <a:solidFill>
                  <a:srgbClr val="000000"/>
                </a:solidFill>
                <a:effectLst/>
                <a:ea typeface="Helvetica Neue" panose="02000503000000020004" pitchFamily="2" charset="0"/>
                <a:cs typeface="Helvetica Neue" panose="02000503000000020004" pitchFamily="2" charset="0"/>
              </a:rPr>
              <a:t>highest priorities </a:t>
            </a:r>
            <a:r>
              <a:rPr lang="en-US" sz="2000" b="0" u="none" strike="noStrike">
                <a:solidFill>
                  <a:srgbClr val="000000"/>
                </a:solidFill>
                <a:effectLst/>
                <a:ea typeface="Helvetica Neue" panose="02000503000000020004" pitchFamily="2" charset="0"/>
                <a:cs typeface="Helvetica Neue" panose="02000503000000020004" pitchFamily="2" charset="0"/>
              </a:rPr>
              <a:t>for research computing development are in those areas with the broadest potential for enabling our future programs at BNL, building on our strengths and addressing the complex challenges that await us</a:t>
            </a:r>
            <a:r>
              <a:rPr lang="en-US" sz="2000">
                <a:solidFill>
                  <a:srgbClr val="000000"/>
                </a:solidFill>
                <a:ea typeface="Helvetica Neue" panose="02000503000000020004" pitchFamily="2" charset="0"/>
                <a:cs typeface="Helvetica Neue" panose="02000503000000020004" pitchFamily="2" charset="0"/>
              </a:rPr>
              <a:t> [HL-LHC, Belle II, DUNE, EIC]. </a:t>
            </a:r>
            <a:endParaRPr lang="en-US"/>
          </a:p>
          <a:p>
            <a:pPr marL="76200" indent="0">
              <a:spcBef>
                <a:spcPts val="0"/>
              </a:spcBef>
              <a:spcAft>
                <a:spcPts val="500"/>
              </a:spcAft>
              <a:buNone/>
            </a:pPr>
            <a:endParaRPr lang="en-US" sz="2000">
              <a:solidFill>
                <a:srgbClr val="000000"/>
              </a:solidFill>
              <a:ea typeface="Helvetica Neue" panose="02000503000000020004" pitchFamily="2" charset="0"/>
              <a:cs typeface="Helvetica Neue" panose="02000503000000020004" pitchFamily="2" charset="0"/>
            </a:endParaRPr>
          </a:p>
          <a:p>
            <a:pPr marL="76200" indent="0">
              <a:spcBef>
                <a:spcPts val="0"/>
              </a:spcBef>
              <a:spcAft>
                <a:spcPts val="500"/>
              </a:spcAft>
              <a:buNone/>
            </a:pPr>
            <a:r>
              <a:rPr lang="en-US" sz="2000" b="0" u="none" strike="noStrike">
                <a:solidFill>
                  <a:srgbClr val="000000"/>
                </a:solidFill>
                <a:effectLst/>
                <a:ea typeface="Helvetica Neue" panose="02000503000000020004" pitchFamily="2" charset="0"/>
                <a:cs typeface="Helvetica Neue" panose="02000503000000020004" pitchFamily="2" charset="0"/>
              </a:rPr>
              <a:t>Considered broadly, there are four levels of engagement and context in these efforts: </a:t>
            </a:r>
            <a:endParaRPr lang="en-US"/>
          </a:p>
          <a:p>
            <a:pPr marL="76200" indent="0" algn="l" rtl="0">
              <a:spcBef>
                <a:spcPts val="0"/>
              </a:spcBef>
              <a:spcAft>
                <a:spcPts val="500"/>
              </a:spcAft>
              <a:buNone/>
            </a:pPr>
            <a:endParaRPr lang="en-US" sz="2000" b="0" u="none" strike="noStrike">
              <a:solidFill>
                <a:srgbClr val="000000"/>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lgn="l" rtl="0" fontAlgn="base">
              <a:spcBef>
                <a:spcPts val="0"/>
              </a:spcBef>
              <a:spcAft>
                <a:spcPts val="0"/>
              </a:spcAft>
              <a:buFont typeface="Arial" panose="020B0604020202020204" pitchFamily="34" charset="0"/>
              <a:buChar char="•"/>
            </a:pPr>
            <a:r>
              <a:rPr lang="en-US" sz="2000" b="0" u="none" strike="noStrike">
                <a:solidFill>
                  <a:srgbClr val="000000"/>
                </a:solidFill>
                <a:effectLst/>
                <a:ea typeface="Helvetica Neue" panose="02000503000000020004" pitchFamily="2" charset="0"/>
                <a:cs typeface="Helvetica Neue" panose="02000503000000020004" pitchFamily="2" charset="0"/>
              </a:rPr>
              <a:t>large-scale science collaborations and programs (HEP and NP); </a:t>
            </a:r>
          </a:p>
          <a:p>
            <a:pPr marL="342900" indent="-342900" algn="l" rtl="0" fontAlgn="base">
              <a:spcBef>
                <a:spcPts val="0"/>
              </a:spcBef>
              <a:spcAft>
                <a:spcPts val="0"/>
              </a:spcAft>
              <a:buFont typeface="Arial" panose="020B0604020202020204" pitchFamily="34" charset="0"/>
              <a:buChar char="•"/>
            </a:pPr>
            <a:r>
              <a:rPr lang="en-US" sz="2000" b="0" u="none" strike="noStrike">
                <a:solidFill>
                  <a:srgbClr val="000000"/>
                </a:solidFill>
                <a:effectLst/>
                <a:ea typeface="Helvetica Neue" panose="02000503000000020004" pitchFamily="2" charset="0"/>
                <a:cs typeface="Helvetica Neue" panose="02000503000000020004" pitchFamily="2" charset="0"/>
              </a:rPr>
              <a:t>accelerator science; </a:t>
            </a:r>
          </a:p>
          <a:p>
            <a:pPr marL="342900" indent="-342900" algn="l" rtl="0" fontAlgn="base">
              <a:spcBef>
                <a:spcPts val="0"/>
              </a:spcBef>
              <a:spcAft>
                <a:spcPts val="0"/>
              </a:spcAft>
              <a:buFont typeface="Arial" panose="020B0604020202020204" pitchFamily="34" charset="0"/>
              <a:buChar char="•"/>
            </a:pPr>
            <a:r>
              <a:rPr lang="en-US" sz="2000" b="0" u="none" strike="noStrike">
                <a:solidFill>
                  <a:srgbClr val="000000"/>
                </a:solidFill>
                <a:effectLst/>
                <a:ea typeface="Helvetica Neue" panose="02000503000000020004" pitchFamily="2" charset="0"/>
                <a:cs typeface="Helvetica Neue" panose="02000503000000020004" pitchFamily="2" charset="0"/>
              </a:rPr>
              <a:t>small science collaborations; and </a:t>
            </a:r>
          </a:p>
          <a:p>
            <a:pPr marL="342900" indent="-342900" algn="l" rtl="0" fontAlgn="base">
              <a:spcBef>
                <a:spcPts val="0"/>
              </a:spcBef>
              <a:spcAft>
                <a:spcPts val="0"/>
              </a:spcAft>
              <a:buFont typeface="Arial" panose="020B0604020202020204" pitchFamily="34" charset="0"/>
              <a:buChar char="•"/>
            </a:pPr>
            <a:r>
              <a:rPr lang="en-US" sz="2000">
                <a:solidFill>
                  <a:srgbClr val="000000"/>
                </a:solidFill>
                <a:ea typeface="Helvetica Neue" panose="02000503000000020004" pitchFamily="2" charset="0"/>
                <a:cs typeface="Helvetica Neue" panose="02000503000000020004" pitchFamily="2" charset="0"/>
              </a:rPr>
              <a:t>i</a:t>
            </a:r>
            <a:r>
              <a:rPr lang="en-US" sz="2000" b="0" u="none" strike="noStrike">
                <a:solidFill>
                  <a:srgbClr val="000000"/>
                </a:solidFill>
                <a:effectLst/>
                <a:ea typeface="Helvetica Neue" panose="02000503000000020004" pitchFamily="2" charset="0"/>
                <a:cs typeface="Helvetica Neue" panose="02000503000000020004" pitchFamily="2" charset="0"/>
              </a:rPr>
              <a:t>ndividual scientific studies. </a:t>
            </a:r>
          </a:p>
          <a:p>
            <a:pPr marL="1308100" indent="-431800">
              <a:buFont typeface="Arial" panose="020B0604020202020204" pitchFamily="34" charset="0"/>
              <a:buChar char="•"/>
            </a:pPr>
            <a:endParaRPr lang="en-US" sz="2000" b="0" i="0" u="none" strike="noStrike">
              <a:solidFill>
                <a:srgbClr val="000000"/>
              </a:solidFill>
              <a:effectLst/>
            </a:endParaRPr>
          </a:p>
          <a:p>
            <a:br>
              <a:rPr lang="en-US" sz="1600"/>
            </a:br>
            <a:br>
              <a:rPr lang="en-US" sz="1600"/>
            </a:br>
            <a:endParaRPr lang="en" sz="2000"/>
          </a:p>
        </p:txBody>
      </p:sp>
      <p:sp>
        <p:nvSpPr>
          <p:cNvPr id="57" name="Google Shape;57;p12"/>
          <p:cNvSpPr txBox="1">
            <a:spLocks noGrp="1"/>
          </p:cNvSpPr>
          <p:nvPr>
            <p:ph type="sldNum" idx="12"/>
          </p:nvPr>
        </p:nvSpPr>
        <p:spPr>
          <a:xfrm>
            <a:off x="12020625" y="7395550"/>
            <a:ext cx="768300" cy="381000"/>
          </a:xfrm>
          <a:prstGeom prst="rect">
            <a:avLst/>
          </a:prstGeom>
        </p:spPr>
        <p:txBody>
          <a:bodyPr spcFirstLastPara="1" wrap="square" lIns="98625" tIns="98625" rIns="98625" bIns="98625" anchor="ctr" anchorCtr="0">
            <a:noAutofit/>
          </a:bodyPr>
          <a:lstStyle/>
          <a:p>
            <a:pPr marL="0" lvl="0" indent="0" algn="ctr" rtl="0">
              <a:spcBef>
                <a:spcPts val="0"/>
              </a:spcBef>
              <a:spcAft>
                <a:spcPts val="0"/>
              </a:spcAft>
              <a:buNone/>
            </a:pPr>
            <a:fld id="{00000000-1234-1234-1234-123412341234}" type="slidenum">
              <a:rPr lang="en"/>
              <a:t>5</a:t>
            </a:fld>
            <a:endParaRPr/>
          </a:p>
        </p:txBody>
      </p:sp>
      <p:sp>
        <p:nvSpPr>
          <p:cNvPr id="3" name="Title 2">
            <a:extLst>
              <a:ext uri="{FF2B5EF4-FFF2-40B4-BE49-F238E27FC236}">
                <a16:creationId xmlns:a16="http://schemas.microsoft.com/office/drawing/2014/main" id="{6445740E-4375-FB14-CD76-26307B87B1F4}"/>
              </a:ext>
            </a:extLst>
          </p:cNvPr>
          <p:cNvSpPr>
            <a:spLocks noGrp="1"/>
          </p:cNvSpPr>
          <p:nvPr>
            <p:ph type="title"/>
          </p:nvPr>
        </p:nvSpPr>
        <p:spPr/>
        <p:txBody>
          <a:bodyPr/>
          <a:lstStyle/>
          <a:p>
            <a:r>
              <a:rPr lang="en"/>
              <a:t>Scientific Data and Computing Center  (3/3)</a:t>
            </a:r>
            <a:endParaRPr lang="en-US" b="0"/>
          </a:p>
        </p:txBody>
      </p:sp>
    </p:spTree>
    <p:extLst>
      <p:ext uri="{BB962C8B-B14F-4D97-AF65-F5344CB8AC3E}">
        <p14:creationId xmlns:p14="http://schemas.microsoft.com/office/powerpoint/2010/main" val="682258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DE883-8FFE-5EEE-1FFB-6888CE44F4F0}"/>
              </a:ext>
            </a:extLst>
          </p:cNvPr>
          <p:cNvSpPr>
            <a:spLocks noGrp="1"/>
          </p:cNvSpPr>
          <p:nvPr>
            <p:ph type="title"/>
          </p:nvPr>
        </p:nvSpPr>
        <p:spPr/>
        <p:txBody>
          <a:bodyPr/>
          <a:lstStyle/>
          <a:p>
            <a:r>
              <a:rPr lang="en-US"/>
              <a:t>NPPS and SDCC</a:t>
            </a:r>
          </a:p>
        </p:txBody>
      </p:sp>
      <p:sp>
        <p:nvSpPr>
          <p:cNvPr id="3" name="Text Placeholder 2">
            <a:extLst>
              <a:ext uri="{FF2B5EF4-FFF2-40B4-BE49-F238E27FC236}">
                <a16:creationId xmlns:a16="http://schemas.microsoft.com/office/drawing/2014/main" id="{A7926A02-0A9C-3965-1ED4-9A71B4D2FA5C}"/>
              </a:ext>
            </a:extLst>
          </p:cNvPr>
          <p:cNvSpPr>
            <a:spLocks noGrp="1"/>
          </p:cNvSpPr>
          <p:nvPr>
            <p:ph type="body" idx="1"/>
          </p:nvPr>
        </p:nvSpPr>
        <p:spPr>
          <a:xfrm>
            <a:off x="256450" y="798450"/>
            <a:ext cx="12599400" cy="6175500"/>
          </a:xfrm>
        </p:spPr>
        <p:txBody>
          <a:bodyPr/>
          <a:lstStyle/>
          <a:p>
            <a:pPr>
              <a:buFont typeface="Wingdings" pitchFamily="2" charset="2"/>
              <a:buChar char="§"/>
            </a:pPr>
            <a:r>
              <a:rPr lang="en-US" sz="1600" dirty="0"/>
              <a:t>NPPS and SDCC are important for the BNL NPP science program</a:t>
            </a:r>
          </a:p>
          <a:p>
            <a:pPr>
              <a:buFont typeface="Wingdings" pitchFamily="2" charset="2"/>
              <a:buChar char="§"/>
            </a:pPr>
            <a:r>
              <a:rPr lang="en-US" sz="1600" dirty="0"/>
              <a:t>Joint topical discussions will be organized by both groups</a:t>
            </a:r>
          </a:p>
          <a:p>
            <a:pPr lvl="1">
              <a:buFont typeface="Wingdings" pitchFamily="2" charset="2"/>
              <a:buChar char="§"/>
            </a:pPr>
            <a:r>
              <a:rPr lang="en-US" sz="1400" dirty="0"/>
              <a:t>ATLAS SW&amp;C workshop Mar 18-22 (</a:t>
            </a:r>
            <a:r>
              <a:rPr lang="en-US" sz="1400" dirty="0">
                <a:hlinkClick r:id="rId2"/>
              </a:rPr>
              <a:t>agenda</a:t>
            </a:r>
            <a:r>
              <a:rPr lang="en-US" sz="1400" dirty="0"/>
              <a:t>)</a:t>
            </a:r>
          </a:p>
          <a:p>
            <a:pPr lvl="1">
              <a:buFont typeface="Wingdings" pitchFamily="2" charset="2"/>
              <a:buChar char="§"/>
            </a:pPr>
            <a:r>
              <a:rPr lang="en-US" sz="1400" dirty="0"/>
              <a:t>ACAT 2024 highlights</a:t>
            </a:r>
          </a:p>
          <a:p>
            <a:pPr>
              <a:buFont typeface="Wingdings" pitchFamily="2" charset="2"/>
              <a:buChar char="§"/>
            </a:pPr>
            <a:r>
              <a:rPr lang="en-US" sz="1600" dirty="0"/>
              <a:t>Close collaboration between groups in NPP experiments</a:t>
            </a:r>
          </a:p>
          <a:p>
            <a:pPr lvl="1">
              <a:buFont typeface="Wingdings" pitchFamily="2" charset="2"/>
              <a:buChar char="§"/>
            </a:pPr>
            <a:r>
              <a:rPr lang="en-US" sz="1400" dirty="0"/>
              <a:t>ATLAS (HL-LHC R&amp;D)</a:t>
            </a:r>
          </a:p>
          <a:p>
            <a:pPr lvl="2">
              <a:buFont typeface="Wingdings" pitchFamily="2" charset="2"/>
              <a:buChar char="§"/>
            </a:pPr>
            <a:r>
              <a:rPr lang="en-US" sz="1200" dirty="0"/>
              <a:t>Data popularity</a:t>
            </a:r>
          </a:p>
          <a:p>
            <a:pPr lvl="2">
              <a:buFont typeface="Wingdings" pitchFamily="2" charset="2"/>
              <a:buChar char="§"/>
            </a:pPr>
            <a:r>
              <a:rPr lang="en-US" sz="1200" dirty="0"/>
              <a:t>Smart writing</a:t>
            </a:r>
          </a:p>
          <a:p>
            <a:pPr lvl="2">
              <a:buFont typeface="Wingdings" pitchFamily="2" charset="2"/>
              <a:buChar char="§"/>
            </a:pPr>
            <a:r>
              <a:rPr lang="en-US" sz="1200" dirty="0"/>
              <a:t>Data Carousel</a:t>
            </a:r>
          </a:p>
          <a:p>
            <a:pPr lvl="2">
              <a:buFont typeface="Wingdings" pitchFamily="2" charset="2"/>
              <a:buChar char="§"/>
            </a:pPr>
            <a:r>
              <a:rPr lang="en-US" sz="1200" dirty="0"/>
              <a:t>Cloud computing</a:t>
            </a:r>
          </a:p>
          <a:p>
            <a:pPr lvl="1">
              <a:buFont typeface="Wingdings" pitchFamily="2" charset="2"/>
              <a:buChar char="§"/>
            </a:pPr>
            <a:r>
              <a:rPr lang="en-US" sz="1400" dirty="0"/>
              <a:t>Belle II (is a very successful story for both groups)</a:t>
            </a:r>
          </a:p>
          <a:p>
            <a:pPr lvl="1">
              <a:buFont typeface="Wingdings" pitchFamily="2" charset="2"/>
              <a:buChar char="§"/>
            </a:pPr>
            <a:r>
              <a:rPr lang="en-US" sz="1400" dirty="0"/>
              <a:t>RHIC experiments</a:t>
            </a:r>
          </a:p>
          <a:p>
            <a:pPr lvl="2">
              <a:buFont typeface="Wingdings" pitchFamily="2" charset="2"/>
              <a:buChar char="§"/>
            </a:pPr>
            <a:r>
              <a:rPr lang="en-US" sz="1200" dirty="0"/>
              <a:t>Very good collaboration in </a:t>
            </a:r>
            <a:r>
              <a:rPr lang="en-US" sz="1200" dirty="0" err="1"/>
              <a:t>sPHENIX</a:t>
            </a:r>
            <a:r>
              <a:rPr lang="en-US" sz="1200" dirty="0"/>
              <a:t> </a:t>
            </a:r>
          </a:p>
          <a:p>
            <a:pPr lvl="1">
              <a:buFont typeface="Wingdings" pitchFamily="2" charset="2"/>
              <a:buChar char="§"/>
            </a:pPr>
            <a:r>
              <a:rPr lang="en-US" sz="1400" dirty="0"/>
              <a:t>DUNE (we are actively working on joint plans, thanks Doug and Mike Kirby)</a:t>
            </a:r>
          </a:p>
          <a:p>
            <a:pPr lvl="1">
              <a:buFont typeface="Wingdings" pitchFamily="2" charset="2"/>
              <a:buChar char="§"/>
            </a:pPr>
            <a:r>
              <a:rPr lang="en-US" sz="1400" dirty="0" err="1"/>
              <a:t>ePIC</a:t>
            </a:r>
            <a:r>
              <a:rPr lang="en-US" sz="1400" dirty="0"/>
              <a:t>/EIC </a:t>
            </a:r>
          </a:p>
          <a:p>
            <a:pPr lvl="2">
              <a:buFont typeface="Wingdings" pitchFamily="2" charset="2"/>
              <a:buChar char="§"/>
            </a:pPr>
            <a:r>
              <a:rPr lang="en-US" dirty="0"/>
              <a:t>We have a lot to do together</a:t>
            </a:r>
          </a:p>
          <a:p>
            <a:pPr lvl="2">
              <a:buFont typeface="Wingdings" pitchFamily="2" charset="2"/>
              <a:buChar char="§"/>
            </a:pPr>
            <a:r>
              <a:rPr lang="en-US" sz="1100" dirty="0"/>
              <a:t>This is one of the Lab priorities </a:t>
            </a:r>
          </a:p>
          <a:p>
            <a:pPr lvl="4">
              <a:buFont typeface="Wingdings" pitchFamily="2" charset="2"/>
              <a:buChar char="§"/>
            </a:pPr>
            <a:r>
              <a:rPr lang="en-US" dirty="0"/>
              <a:t>There are many discussions</a:t>
            </a:r>
          </a:p>
          <a:p>
            <a:pPr lvl="5">
              <a:buFont typeface="Wingdings" pitchFamily="2" charset="2"/>
              <a:buChar char="§"/>
            </a:pPr>
            <a:r>
              <a:rPr lang="en-US" dirty="0"/>
              <a:t>We need a coherent and consistent plan</a:t>
            </a:r>
          </a:p>
          <a:p>
            <a:pPr lvl="3">
              <a:buFont typeface="Wingdings" pitchFamily="2" charset="2"/>
              <a:buChar char="§"/>
            </a:pPr>
            <a:r>
              <a:rPr lang="en-US" sz="1100" dirty="0"/>
              <a:t>AI/ML</a:t>
            </a:r>
          </a:p>
          <a:p>
            <a:pPr lvl="3">
              <a:buFont typeface="Wingdings" pitchFamily="2" charset="2"/>
              <a:buChar char="§"/>
            </a:pPr>
            <a:r>
              <a:rPr lang="en-US" sz="1100" dirty="0"/>
              <a:t>User services</a:t>
            </a:r>
          </a:p>
          <a:p>
            <a:pPr lvl="3">
              <a:buFont typeface="Wingdings" pitchFamily="2" charset="2"/>
              <a:buChar char="§"/>
            </a:pPr>
            <a:r>
              <a:rPr lang="en-US" sz="1100" dirty="0"/>
              <a:t>Databases</a:t>
            </a:r>
          </a:p>
          <a:p>
            <a:pPr>
              <a:buFont typeface="Wingdings" pitchFamily="2" charset="2"/>
              <a:buChar char="§"/>
            </a:pPr>
            <a:r>
              <a:rPr lang="en-US" sz="1800" dirty="0"/>
              <a:t>Joint proposals (LDRD, DOE FOA,…)</a:t>
            </a:r>
          </a:p>
          <a:p>
            <a:pPr lvl="1">
              <a:buFont typeface="Wingdings" pitchFamily="2" charset="2"/>
              <a:buChar char="§"/>
            </a:pPr>
            <a:r>
              <a:rPr lang="en-US" sz="1200" dirty="0">
                <a:solidFill>
                  <a:srgbClr val="000000"/>
                </a:solidFill>
              </a:rPr>
              <a:t>Data preservation</a:t>
            </a:r>
            <a:endParaRPr lang="en-US" sz="1400" dirty="0"/>
          </a:p>
        </p:txBody>
      </p:sp>
    </p:spTree>
    <p:extLst>
      <p:ext uri="{BB962C8B-B14F-4D97-AF65-F5344CB8AC3E}">
        <p14:creationId xmlns:p14="http://schemas.microsoft.com/office/powerpoint/2010/main" val="3019205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DE883-8FFE-5EEE-1FFB-6888CE44F4F0}"/>
              </a:ext>
            </a:extLst>
          </p:cNvPr>
          <p:cNvSpPr>
            <a:spLocks noGrp="1"/>
          </p:cNvSpPr>
          <p:nvPr>
            <p:ph type="title"/>
          </p:nvPr>
        </p:nvSpPr>
        <p:spPr/>
        <p:txBody>
          <a:bodyPr/>
          <a:lstStyle/>
          <a:p>
            <a:r>
              <a:rPr lang="en-US"/>
              <a:t>NPPS and SDCC. Cont’d</a:t>
            </a:r>
          </a:p>
        </p:txBody>
      </p:sp>
      <p:sp>
        <p:nvSpPr>
          <p:cNvPr id="3" name="Text Placeholder 2">
            <a:extLst>
              <a:ext uri="{FF2B5EF4-FFF2-40B4-BE49-F238E27FC236}">
                <a16:creationId xmlns:a16="http://schemas.microsoft.com/office/drawing/2014/main" id="{A7926A02-0A9C-3965-1ED4-9A71B4D2FA5C}"/>
              </a:ext>
            </a:extLst>
          </p:cNvPr>
          <p:cNvSpPr>
            <a:spLocks noGrp="1"/>
          </p:cNvSpPr>
          <p:nvPr>
            <p:ph type="body" idx="1"/>
          </p:nvPr>
        </p:nvSpPr>
        <p:spPr/>
        <p:txBody>
          <a:bodyPr/>
          <a:lstStyle/>
          <a:p>
            <a:pPr>
              <a:buFont typeface="Wingdings" pitchFamily="2" charset="2"/>
              <a:buChar char="§"/>
            </a:pPr>
            <a:r>
              <a:rPr lang="en-US"/>
              <a:t>SDCC needs today  NPPS expertise in python</a:t>
            </a:r>
            <a:endParaRPr lang="en-US" sz="1100" b="0" i="0" u="none" strike="noStrike">
              <a:solidFill>
                <a:srgbClr val="000000"/>
              </a:solidFill>
              <a:effectLst/>
              <a:latin typeface="Arial" panose="020B0604020202020204" pitchFamily="34" charset="0"/>
            </a:endParaRPr>
          </a:p>
          <a:p>
            <a:pPr marL="742950" lvl="1" indent="-285750" algn="l" rtl="0" fontAlgn="base">
              <a:spcBef>
                <a:spcPts val="0"/>
              </a:spcBef>
              <a:spcAft>
                <a:spcPts val="0"/>
              </a:spcAft>
              <a:buFont typeface="Arial" panose="020B0604020202020204" pitchFamily="34" charset="0"/>
              <a:buChar char="•"/>
            </a:pPr>
            <a:r>
              <a:rPr lang="en-US" sz="2000" b="0" i="0" u="none" strike="noStrike">
                <a:solidFill>
                  <a:srgbClr val="000000"/>
                </a:solidFill>
                <a:effectLst/>
                <a:latin typeface="Arial"/>
              </a:rPr>
              <a:t>CRS: </a:t>
            </a:r>
            <a:r>
              <a:rPr lang="en-US" sz="2000" b="0" i="0" u="sng" strike="noStrike">
                <a:solidFill>
                  <a:srgbClr val="1155CC"/>
                </a:solidFill>
                <a:effectLst/>
                <a:latin typeface="Arial"/>
                <a:hlinkClick r:id="rId3"/>
              </a:rPr>
              <a:t>https://git.racf.bnl.gov/gitea/SDCC/CRS</a:t>
            </a:r>
            <a:endParaRPr lang="en-US" sz="2000" b="0" i="0" u="none" strike="noStrike">
              <a:solidFill>
                <a:srgbClr val="000000"/>
              </a:solidFill>
              <a:effectLst/>
              <a:latin typeface="Arial"/>
            </a:endParaRPr>
          </a:p>
          <a:p>
            <a:pPr lvl="2">
              <a:spcBef>
                <a:spcPts val="0"/>
              </a:spcBef>
              <a:buFont typeface="Arial" panose="020B0604020202020204" pitchFamily="34" charset="0"/>
              <a:buChar char="•"/>
            </a:pPr>
            <a:r>
              <a:rPr lang="en-US">
                <a:solidFill>
                  <a:schemeClr val="tx1"/>
                </a:solidFill>
                <a:latin typeface="Arial"/>
              </a:rPr>
              <a:t>(C)</a:t>
            </a:r>
            <a:r>
              <a:rPr lang="en-US" err="1">
                <a:solidFill>
                  <a:schemeClr val="tx1"/>
                </a:solidFill>
                <a:latin typeface="Arial"/>
              </a:rPr>
              <a:t>entral</a:t>
            </a:r>
            <a:r>
              <a:rPr lang="en-US">
                <a:solidFill>
                  <a:schemeClr val="tx1"/>
                </a:solidFill>
                <a:latin typeface="Arial"/>
              </a:rPr>
              <a:t> (R)</a:t>
            </a:r>
            <a:r>
              <a:rPr lang="en-US" err="1">
                <a:solidFill>
                  <a:schemeClr val="tx1"/>
                </a:solidFill>
                <a:latin typeface="Arial"/>
              </a:rPr>
              <a:t>econstruction</a:t>
            </a:r>
            <a:r>
              <a:rPr lang="en-US">
                <a:solidFill>
                  <a:schemeClr val="tx1"/>
                </a:solidFill>
                <a:latin typeface="Arial"/>
              </a:rPr>
              <a:t> (S)</a:t>
            </a:r>
            <a:r>
              <a:rPr lang="en-US" err="1">
                <a:solidFill>
                  <a:schemeClr val="tx1"/>
                </a:solidFill>
                <a:latin typeface="Arial"/>
              </a:rPr>
              <a:t>ervice</a:t>
            </a:r>
            <a:r>
              <a:rPr lang="en-US">
                <a:solidFill>
                  <a:schemeClr val="tx1"/>
                </a:solidFill>
                <a:latin typeface="Arial"/>
              </a:rPr>
              <a:t> - reconstruction workflow manager. The STAR CRS system exists primarily to allow experiments to run reconstruction jobs that require pre-staged input with the pre-staging done asynchronously to the processing done on the farm.</a:t>
            </a:r>
            <a:endParaRPr lang="en-US" u="sng">
              <a:solidFill>
                <a:schemeClr val="tx1"/>
              </a:solidFill>
              <a:latin typeface="Arial"/>
            </a:endParaRPr>
          </a:p>
          <a:p>
            <a:pPr marL="742950" lvl="1" indent="-285750" algn="l" rtl="0" fontAlgn="base">
              <a:spcBef>
                <a:spcPts val="0"/>
              </a:spcBef>
              <a:spcAft>
                <a:spcPts val="0"/>
              </a:spcAft>
              <a:buFont typeface="Arial" panose="020B0604020202020204" pitchFamily="34" charset="0"/>
              <a:buChar char="•"/>
            </a:pPr>
            <a:r>
              <a:rPr lang="en-US" sz="2000" b="0" i="0" u="none" strike="noStrike">
                <a:solidFill>
                  <a:srgbClr val="000000"/>
                </a:solidFill>
                <a:effectLst/>
                <a:latin typeface="Arial"/>
              </a:rPr>
              <a:t>Group Quota: </a:t>
            </a:r>
            <a:r>
              <a:rPr lang="en-US" sz="2000" b="0" i="0" u="sng" strike="noStrike">
                <a:solidFill>
                  <a:srgbClr val="1155CC"/>
                </a:solidFill>
                <a:effectLst/>
                <a:latin typeface="Arial"/>
                <a:hlinkClick r:id="rId4"/>
              </a:rPr>
              <a:t>https://git.racf.bnl.gov/gitea/SDCC/Group-Quota</a:t>
            </a:r>
            <a:endParaRPr lang="en-US" sz="2000" b="0" i="0" u="sng" strike="noStrike">
              <a:solidFill>
                <a:srgbClr val="1155CC"/>
              </a:solidFill>
              <a:effectLst/>
              <a:latin typeface="Arial"/>
            </a:endParaRPr>
          </a:p>
          <a:p>
            <a:pPr lvl="2">
              <a:spcBef>
                <a:spcPts val="0"/>
              </a:spcBef>
              <a:buFont typeface="Arial" panose="020B0604020202020204" pitchFamily="34" charset="0"/>
              <a:buChar char="•"/>
            </a:pPr>
            <a:r>
              <a:rPr lang="en-US" err="1">
                <a:solidFill>
                  <a:schemeClr val="tx1"/>
                </a:solidFill>
                <a:latin typeface="Arial"/>
              </a:rPr>
              <a:t>HTCondor</a:t>
            </a:r>
            <a:r>
              <a:rPr lang="en-US">
                <a:solidFill>
                  <a:schemeClr val="tx1"/>
                </a:solidFill>
                <a:latin typeface="Arial"/>
              </a:rPr>
              <a:t> Hierarchical Group Quotas are used to partition the pool logically into queues, with each sub-group containing a single species of job. The groups are organized into a tree, with leaf-nodes having jobs submitted into them and the higher levels serving to classify these jobs.</a:t>
            </a:r>
            <a:endParaRPr lang="en-US" u="sng">
              <a:solidFill>
                <a:schemeClr val="tx1"/>
              </a:solidFill>
              <a:latin typeface="Arial"/>
            </a:endParaRPr>
          </a:p>
          <a:p>
            <a:pPr marL="742950" lvl="1" indent="-285750" algn="l" rtl="0" fontAlgn="base">
              <a:spcBef>
                <a:spcPts val="0"/>
              </a:spcBef>
              <a:spcAft>
                <a:spcPts val="0"/>
              </a:spcAft>
              <a:buFont typeface="Arial" panose="020B0604020202020204" pitchFamily="34" charset="0"/>
              <a:buChar char="•"/>
            </a:pPr>
            <a:r>
              <a:rPr lang="en-US" sz="2000" b="0" i="0" u="none" strike="noStrike">
                <a:solidFill>
                  <a:srgbClr val="000000"/>
                </a:solidFill>
                <a:effectLst/>
                <a:latin typeface="Arial"/>
              </a:rPr>
              <a:t>User Chown: </a:t>
            </a:r>
            <a:r>
              <a:rPr lang="en-US" sz="2000" b="0" i="0" u="sng" strike="noStrike">
                <a:solidFill>
                  <a:srgbClr val="1155CC"/>
                </a:solidFill>
                <a:effectLst/>
                <a:latin typeface="Arial"/>
                <a:hlinkClick r:id="rId5"/>
              </a:rPr>
              <a:t>https://git.racf.bnl.gov/gitea/SDCC/userchown</a:t>
            </a:r>
            <a:endParaRPr lang="en-US" sz="2000" b="0" i="0" u="none" strike="noStrike">
              <a:solidFill>
                <a:srgbClr val="000000"/>
              </a:solidFill>
              <a:effectLst/>
              <a:latin typeface="Arial"/>
            </a:endParaRPr>
          </a:p>
          <a:p>
            <a:pPr lvl="2">
              <a:spcBef>
                <a:spcPts val="0"/>
              </a:spcBef>
              <a:buFont typeface="Arial" panose="020B0604020202020204" pitchFamily="34" charset="0"/>
              <a:buChar char="•"/>
            </a:pPr>
            <a:r>
              <a:rPr lang="en-US">
                <a:solidFill>
                  <a:schemeClr val="tx1"/>
                </a:solidFill>
                <a:latin typeface="Arial"/>
              </a:rPr>
              <a:t>A program that allows a specified user to copy files as any other user belonging to a specified group to a specific set of directories.</a:t>
            </a:r>
            <a:endParaRPr lang="en-US" u="sng">
              <a:solidFill>
                <a:schemeClr val="tx1"/>
              </a:solidFill>
              <a:latin typeface="Arial"/>
            </a:endParaRPr>
          </a:p>
          <a:p>
            <a:pPr marL="742950" lvl="1" indent="-285750" fontAlgn="base">
              <a:spcBef>
                <a:spcPts val="0"/>
              </a:spcBef>
              <a:buFont typeface="Arial" panose="020B0604020202020204" pitchFamily="34" charset="0"/>
              <a:buChar char="•"/>
            </a:pPr>
            <a:r>
              <a:rPr lang="en-US" sz="2000" b="0" i="0" u="none" strike="noStrike" err="1">
                <a:solidFill>
                  <a:srgbClr val="000000"/>
                </a:solidFill>
                <a:effectLst/>
                <a:latin typeface="Arial"/>
              </a:rPr>
              <a:t>Jupyter</a:t>
            </a:r>
            <a:r>
              <a:rPr lang="en-US" sz="2000" b="0" i="0" u="none" strike="noStrike">
                <a:solidFill>
                  <a:srgbClr val="000000"/>
                </a:solidFill>
                <a:effectLst/>
                <a:latin typeface="Arial"/>
              </a:rPr>
              <a:t> spawners:</a:t>
            </a:r>
            <a:r>
              <a:rPr lang="en-US" sz="2000">
                <a:solidFill>
                  <a:srgbClr val="000000"/>
                </a:solidFill>
                <a:latin typeface="Arial"/>
              </a:rPr>
              <a:t> </a:t>
            </a:r>
            <a:r>
              <a:rPr lang="en-US" sz="2000">
                <a:solidFill>
                  <a:srgbClr val="000000"/>
                </a:solidFill>
                <a:hlinkClick r:id="rId6"/>
              </a:rPr>
              <a:t>https://git.racf.bnl.gov/gitea/SDCC/sdcc_jupyter_spawners</a:t>
            </a:r>
          </a:p>
          <a:p>
            <a:pPr lvl="2" algn="l">
              <a:spcBef>
                <a:spcPts val="0"/>
              </a:spcBef>
              <a:spcAft>
                <a:spcPts val="0"/>
              </a:spcAft>
              <a:buFont typeface="Arial" panose="020B0604020202020204" pitchFamily="34" charset="0"/>
              <a:buChar char="•"/>
            </a:pPr>
            <a:r>
              <a:rPr lang="en-US" err="1">
                <a:solidFill>
                  <a:schemeClr val="tx1"/>
                </a:solidFill>
                <a:latin typeface="Arial"/>
              </a:rPr>
              <a:t>Jupyter</a:t>
            </a:r>
            <a:r>
              <a:rPr lang="en-US">
                <a:solidFill>
                  <a:schemeClr val="tx1"/>
                </a:solidFill>
                <a:latin typeface="Arial"/>
              </a:rPr>
              <a:t> spawners for configuration at SDCC.</a:t>
            </a:r>
          </a:p>
          <a:p>
            <a:pPr lvl="1">
              <a:spcBef>
                <a:spcPts val="0"/>
              </a:spcBef>
              <a:buFont typeface="Arial" panose="020B0604020202020204" pitchFamily="34" charset="0"/>
              <a:buChar char="•"/>
            </a:pPr>
            <a:r>
              <a:rPr lang="en-US">
                <a:solidFill>
                  <a:schemeClr val="tx1"/>
                </a:solidFill>
                <a:latin typeface="Arial"/>
              </a:rPr>
              <a:t>Other topics</a:t>
            </a:r>
          </a:p>
          <a:p>
            <a:pPr lvl="2">
              <a:spcBef>
                <a:spcPts val="0"/>
              </a:spcBef>
              <a:buFont typeface="Arial" panose="020B0604020202020204" pitchFamily="34" charset="0"/>
              <a:buChar char="•"/>
            </a:pPr>
            <a:r>
              <a:rPr lang="en-US">
                <a:solidFill>
                  <a:schemeClr val="tx1"/>
                </a:solidFill>
                <a:latin typeface="Arial"/>
              </a:rPr>
              <a:t>Expertise in java</a:t>
            </a:r>
          </a:p>
          <a:p>
            <a:pPr lvl="2">
              <a:spcBef>
                <a:spcPts val="0"/>
              </a:spcBef>
              <a:buFont typeface="Arial" panose="020B0604020202020204" pitchFamily="34" charset="0"/>
              <a:buChar char="•"/>
            </a:pPr>
            <a:r>
              <a:rPr lang="en-US">
                <a:solidFill>
                  <a:schemeClr val="tx1"/>
                </a:solidFill>
                <a:latin typeface="Arial"/>
              </a:rPr>
              <a:t>Cloud and distributed storage</a:t>
            </a:r>
          </a:p>
        </p:txBody>
      </p:sp>
    </p:spTree>
    <p:extLst>
      <p:ext uri="{BB962C8B-B14F-4D97-AF65-F5344CB8AC3E}">
        <p14:creationId xmlns:p14="http://schemas.microsoft.com/office/powerpoint/2010/main" val="4058443311"/>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Begel">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9bb2dc0-b1a3-4745-a18d-edc55ff38832">
      <UserInfo>
        <DisplayName>Wong, Antonio</DisplayName>
        <AccountId>12</AccountId>
        <AccountType/>
      </UserInfo>
      <UserInfo>
        <DisplayName>Smith, Jason</DisplayName>
        <AccountId>13</AccountId>
        <AccountType/>
      </UserInfo>
      <UserInfo>
        <DisplayName>Lauret, Jerome</DisplayName>
        <AccountId>14</AccountId>
        <AccountType/>
      </UserInfo>
      <UserInfo>
        <DisplayName>Rind, Ofer</DisplayName>
        <AccountId>15</AccountId>
        <AccountType/>
      </UserInfo>
      <UserInfo>
        <DisplayName>Ito, Hironori</DisplayName>
        <AccountId>16</AccountId>
        <AccountType/>
      </UserInfo>
      <UserInfo>
        <DisplayName>Caramarcu, Costin</DisplayName>
        <AccountId>17</AccountId>
        <AccountType/>
      </UserInfo>
      <UserInfo>
        <DisplayName>Liu, Zhenping</DisplayName>
        <AccountId>18</AccountId>
        <AccountType/>
      </UserInfo>
      <UserInfo>
        <DisplayName>Gao, Haiyan</DisplayName>
        <AccountId>23</AccountId>
        <AccountType/>
      </UserInfo>
      <UserInfo>
        <DisplayName>Benjamin, Douglas</DisplayName>
        <AccountId>24</AccountId>
        <AccountType/>
      </UserInfo>
      <UserInfo>
        <DisplayName>SDCC Leadership Team Members</DisplayName>
        <AccountId>7</AccountId>
        <AccountType/>
      </UserInfo>
      <UserInfo>
        <DisplayName>Misawa, Shigeki</DisplayName>
        <AccountId>25</AccountId>
        <AccountType/>
      </UserInfo>
      <UserInfo>
        <DisplayName>Glushkov, Ivan</DisplayName>
        <AccountId>26</AccountId>
        <AccountType/>
      </UserInfo>
      <UserInfo>
        <DisplayName>Garonne, Vincent</DisplayName>
        <AccountId>27</AccountId>
        <AccountType/>
      </UserInfo>
      <UserInfo>
        <DisplayName>Arkhipkin, Dmitry</DisplayName>
        <AccountId>28</AccountId>
        <AccountType/>
      </UserInfo>
      <UserInfo>
        <DisplayName>Gamboa, Carlos Fernando</DisplayName>
        <AccountId>29</AccountId>
        <AccountType/>
      </UserInfo>
      <UserInfo>
        <DisplayName>Wenaus,Torre J</DisplayName>
        <AccountId>30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3A790A2F36CCD4CB14B0C6D2191AA39" ma:contentTypeVersion="6" ma:contentTypeDescription="Create a new document." ma:contentTypeScope="" ma:versionID="37c9490edafc1dafd51dda80eb8ca397">
  <xsd:schema xmlns:xsd="http://www.w3.org/2001/XMLSchema" xmlns:xs="http://www.w3.org/2001/XMLSchema" xmlns:p="http://schemas.microsoft.com/office/2006/metadata/properties" xmlns:ns2="3edb6e9d-888d-4bda-9689-a9dd0afeb6fe" xmlns:ns3="a9bb2dc0-b1a3-4745-a18d-edc55ff38832" targetNamespace="http://schemas.microsoft.com/office/2006/metadata/properties" ma:root="true" ma:fieldsID="5ba4bcc0190f0483da2478fb3f792693" ns2:_="" ns3:_="">
    <xsd:import namespace="3edb6e9d-888d-4bda-9689-a9dd0afeb6fe"/>
    <xsd:import namespace="a9bb2dc0-b1a3-4745-a18d-edc55ff3883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db6e9d-888d-4bda-9689-a9dd0afeb6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bb2dc0-b1a3-4745-a18d-edc55ff3883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A830F0-66E3-48FC-8A8D-CE5A4B314D47}">
  <ds:schemaRefs>
    <ds:schemaRef ds:uri="a9bb2dc0-b1a3-4745-a18d-edc55ff38832"/>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9C6B702-D2CA-4A08-89B9-100CD126CD53}">
  <ds:schemaRefs>
    <ds:schemaRef ds:uri="http://schemas.microsoft.com/sharepoint/v3/contenttype/forms"/>
  </ds:schemaRefs>
</ds:datastoreItem>
</file>

<file path=customXml/itemProps3.xml><?xml version="1.0" encoding="utf-8"?>
<ds:datastoreItem xmlns:ds="http://schemas.openxmlformats.org/officeDocument/2006/customXml" ds:itemID="{0ECABD13-CD62-4FC8-BFB0-AAC6390D5452}">
  <ds:schemaRefs>
    <ds:schemaRef ds:uri="3edb6e9d-888d-4bda-9689-a9dd0afeb6fe"/>
    <ds:schemaRef ds:uri="a9bb2dc0-b1a3-4745-a18d-edc55ff3883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1475</Words>
  <Application>Microsoft Macintosh PowerPoint</Application>
  <PresentationFormat>Custom</PresentationFormat>
  <Paragraphs>179</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Wingdings</vt:lpstr>
      <vt:lpstr>Helvetica Neue</vt:lpstr>
      <vt:lpstr>Arial</vt:lpstr>
      <vt:lpstr>Helvetica</vt:lpstr>
      <vt:lpstr>Calibri</vt:lpstr>
      <vt:lpstr>Begel</vt:lpstr>
      <vt:lpstr>SDCC Update </vt:lpstr>
      <vt:lpstr>Scientific Data and Computing Center  (1/3)</vt:lpstr>
      <vt:lpstr>PowerPoint Presentation</vt:lpstr>
      <vt:lpstr>Scientific Data and Computing Center (2/3)</vt:lpstr>
      <vt:lpstr>Scientific Data and Computing Center  (3/3)</vt:lpstr>
      <vt:lpstr>NPPS and SDCC</vt:lpstr>
      <vt:lpstr>NPPS and SDCC.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Data and Computing Center at BNL</dc:title>
  <cp:lastModifiedBy>Klimentov, Alexei</cp:lastModifiedBy>
  <cp:revision>3</cp:revision>
  <dcterms:modified xsi:type="dcterms:W3CDTF">2024-03-13T11:32:40Z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0x01010003A790A2F36CCD4CB14B0C6D2191AA39</vt:lpwstr>
  </property>
</Properties>
</file>