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6" d="100"/>
          <a:sy n="66" d="100"/>
        </p:scale>
        <p:origin x="55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6A531D9C-5091-4444-8E8B-A78F43E90CE5}"/>
    <pc:docChg chg="undo custSel modSld">
      <pc:chgData name="Fernando Barbosa" userId="26e508f0-5e45-4ff3-9cbc-2459c82fe5c2" providerId="ADAL" clId="{6A531D9C-5091-4444-8E8B-A78F43E90CE5}" dt="2024-03-07T13:17:50.633" v="603" actId="20577"/>
      <pc:docMkLst>
        <pc:docMk/>
      </pc:docMkLst>
      <pc:sldChg chg="modSp">
        <pc:chgData name="Fernando Barbosa" userId="26e508f0-5e45-4ff3-9cbc-2459c82fe5c2" providerId="ADAL" clId="{6A531D9C-5091-4444-8E8B-A78F43E90CE5}" dt="2024-03-07T13:17:50.633" v="603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6A531D9C-5091-4444-8E8B-A78F43E90CE5}" dt="2024-03-07T13:17:50.633" v="603" actId="20577"/>
          <ac:spMkLst>
            <pc:docMk/>
            <pc:sldMk cId="1123033345" sldId="256"/>
            <ac:spMk id="15" creationId="{5742C9BD-30AA-4276-AA6D-F6F83C879FD0}"/>
          </ac:spMkLst>
        </pc:spChg>
      </pc:sldChg>
      <pc:sldChg chg="modSp">
        <pc:chgData name="Fernando Barbosa" userId="26e508f0-5e45-4ff3-9cbc-2459c82fe5c2" providerId="ADAL" clId="{6A531D9C-5091-4444-8E8B-A78F43E90CE5}" dt="2024-03-07T12:42:01.716" v="16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6A531D9C-5091-4444-8E8B-A78F43E90CE5}" dt="2024-03-07T12:42:01.716" v="16" actId="20577"/>
          <ac:spMkLst>
            <pc:docMk/>
            <pc:sldMk cId="700661312" sldId="31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7 March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All FY24 eRD109 contracts awards have experienced delays due to changes in procedures at the procurement level.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E&amp;DAQ WG meeting on 14 March 2024 –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SiPM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Bias Distribution discussion.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EIC Detector R&amp;D Day – 25 March 2024.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Finalize P6 in March 2024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Awaiting FF/FB additional input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PED funds requests – detector groups to determine if E&amp;DAQ development activities have been captured.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FY25 eRD109 proposal submissions due by 1 July 2024.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DAC review – August 2024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Plan to get all the paperwork submitted by early September 2024.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E1C32-E9FB-4546-8A97-5A6C142FF51B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cff909e-542d-4672-8557-4ef8d9009dce"/>
    <ds:schemaRef ds:uri="426b74de-0581-4e94-90c0-1abf6215444e"/>
  </ds:schemaRefs>
</ds:datastoreItem>
</file>

<file path=customXml/itemProps3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130658</TotalTime>
  <Words>116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479</cp:revision>
  <dcterms:created xsi:type="dcterms:W3CDTF">2020-03-06T15:05:08Z</dcterms:created>
  <dcterms:modified xsi:type="dcterms:W3CDTF">2024-03-07T13:18:30Z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