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4030" r:id="rId2"/>
    <p:sldId id="4031" r:id="rId3"/>
    <p:sldId id="4043" r:id="rId4"/>
    <p:sldId id="4044" r:id="rId5"/>
    <p:sldId id="4045" r:id="rId6"/>
    <p:sldId id="4046" r:id="rId7"/>
    <p:sldId id="4051" r:id="rId8"/>
    <p:sldId id="4052" r:id="rId9"/>
    <p:sldId id="4053" r:id="rId10"/>
    <p:sldId id="4047" r:id="rId11"/>
    <p:sldId id="4048" r:id="rId12"/>
    <p:sldId id="4049" r:id="rId13"/>
    <p:sldId id="405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ADAD"/>
    <a:srgbClr val="C3B5C9"/>
    <a:srgbClr val="AEB0D0"/>
    <a:srgbClr val="CFD2A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 Landgraf" userId="367c8676d18b2324" providerId="LiveId" clId="{17124453-7E67-4964-935F-11899CF23D3C}"/>
    <pc:docChg chg="undo custSel addSld delSld modSld sldOrd">
      <pc:chgData name="Jeff Landgraf" userId="367c8676d18b2324" providerId="LiveId" clId="{17124453-7E67-4964-935F-11899CF23D3C}" dt="2024-03-12T16:38:16.474" v="6035" actId="14734"/>
      <pc:docMkLst>
        <pc:docMk/>
      </pc:docMkLst>
      <pc:sldChg chg="addSp delSp modSp mod">
        <pc:chgData name="Jeff Landgraf" userId="367c8676d18b2324" providerId="LiveId" clId="{17124453-7E67-4964-935F-11899CF23D3C}" dt="2024-03-12T14:47:34.470" v="4417" actId="6549"/>
        <pc:sldMkLst>
          <pc:docMk/>
          <pc:sldMk cId="3325837970" sldId="4031"/>
        </pc:sldMkLst>
        <pc:spChg chg="mod">
          <ac:chgData name="Jeff Landgraf" userId="367c8676d18b2324" providerId="LiveId" clId="{17124453-7E67-4964-935F-11899CF23D3C}" dt="2024-03-12T13:34:08.239" v="933" actId="20577"/>
          <ac:spMkLst>
            <pc:docMk/>
            <pc:sldMk cId="3325837970" sldId="4031"/>
            <ac:spMk id="3" creationId="{26F57E28-5859-B5A1-2242-F0412DB2E7F3}"/>
          </ac:spMkLst>
        </pc:spChg>
        <pc:spChg chg="del mod">
          <ac:chgData name="Jeff Landgraf" userId="367c8676d18b2324" providerId="LiveId" clId="{17124453-7E67-4964-935F-11899CF23D3C}" dt="2024-03-12T13:10:12.178" v="96" actId="478"/>
          <ac:spMkLst>
            <pc:docMk/>
            <pc:sldMk cId="3325837970" sldId="4031"/>
            <ac:spMk id="9" creationId="{F4B18E14-3085-61EB-7AFC-0F7418B0C017}"/>
          </ac:spMkLst>
        </pc:spChg>
        <pc:spChg chg="mod">
          <ac:chgData name="Jeff Landgraf" userId="367c8676d18b2324" providerId="LiveId" clId="{17124453-7E67-4964-935F-11899CF23D3C}" dt="2024-03-12T14:47:05.112" v="4410" actId="20577"/>
          <ac:spMkLst>
            <pc:docMk/>
            <pc:sldMk cId="3325837970" sldId="4031"/>
            <ac:spMk id="10" creationId="{E76762A3-ACDA-AD43-2C7F-5A946406E58A}"/>
          </ac:spMkLst>
        </pc:spChg>
        <pc:spChg chg="add mod">
          <ac:chgData name="Jeff Landgraf" userId="367c8676d18b2324" providerId="LiveId" clId="{17124453-7E67-4964-935F-11899CF23D3C}" dt="2024-03-12T14:47:34.470" v="4417" actId="6549"/>
          <ac:spMkLst>
            <pc:docMk/>
            <pc:sldMk cId="3325837970" sldId="4031"/>
            <ac:spMk id="11" creationId="{87427BCA-6EEE-ECB0-FD86-18BD46153C4E}"/>
          </ac:spMkLst>
        </pc:spChg>
        <pc:graphicFrameChg chg="add mod modGraphic">
          <ac:chgData name="Jeff Landgraf" userId="367c8676d18b2324" providerId="LiveId" clId="{17124453-7E67-4964-935F-11899CF23D3C}" dt="2024-03-12T13:42:39.021" v="1394" actId="20577"/>
          <ac:graphicFrameMkLst>
            <pc:docMk/>
            <pc:sldMk cId="3325837970" sldId="4031"/>
            <ac:graphicFrameMk id="7" creationId="{B18EA0D0-EB17-CFC8-6E25-A155A7E6E8FB}"/>
          </ac:graphicFrameMkLst>
        </pc:graphicFrameChg>
        <pc:picChg chg="del">
          <ac:chgData name="Jeff Landgraf" userId="367c8676d18b2324" providerId="LiveId" clId="{17124453-7E67-4964-935F-11899CF23D3C}" dt="2024-03-12T13:27:38.887" v="410" actId="478"/>
          <ac:picMkLst>
            <pc:docMk/>
            <pc:sldMk cId="3325837970" sldId="4031"/>
            <ac:picMk id="8" creationId="{3BA4BA6E-F526-D0B1-B05C-C6CA0BC2933D}"/>
          </ac:picMkLst>
        </pc:picChg>
      </pc:sldChg>
      <pc:sldChg chg="del">
        <pc:chgData name="Jeff Landgraf" userId="367c8676d18b2324" providerId="LiveId" clId="{17124453-7E67-4964-935F-11899CF23D3C}" dt="2024-03-12T13:06:07.906" v="0" actId="47"/>
        <pc:sldMkLst>
          <pc:docMk/>
          <pc:sldMk cId="1510804738" sldId="4032"/>
        </pc:sldMkLst>
      </pc:sldChg>
      <pc:sldChg chg="del">
        <pc:chgData name="Jeff Landgraf" userId="367c8676d18b2324" providerId="LiveId" clId="{17124453-7E67-4964-935F-11899CF23D3C}" dt="2024-03-12T13:06:09.619" v="1" actId="47"/>
        <pc:sldMkLst>
          <pc:docMk/>
          <pc:sldMk cId="1408418329" sldId="4033"/>
        </pc:sldMkLst>
      </pc:sldChg>
      <pc:sldChg chg="del">
        <pc:chgData name="Jeff Landgraf" userId="367c8676d18b2324" providerId="LiveId" clId="{17124453-7E67-4964-935F-11899CF23D3C}" dt="2024-03-12T14:46:16.669" v="4386" actId="47"/>
        <pc:sldMkLst>
          <pc:docMk/>
          <pc:sldMk cId="491029537" sldId="4034"/>
        </pc:sldMkLst>
      </pc:sldChg>
      <pc:sldChg chg="del">
        <pc:chgData name="Jeff Landgraf" userId="367c8676d18b2324" providerId="LiveId" clId="{17124453-7E67-4964-935F-11899CF23D3C}" dt="2024-03-12T14:46:18.984" v="4387" actId="47"/>
        <pc:sldMkLst>
          <pc:docMk/>
          <pc:sldMk cId="112639384" sldId="4035"/>
        </pc:sldMkLst>
      </pc:sldChg>
      <pc:sldChg chg="del">
        <pc:chgData name="Jeff Landgraf" userId="367c8676d18b2324" providerId="LiveId" clId="{17124453-7E67-4964-935F-11899CF23D3C}" dt="2024-03-12T14:46:20.183" v="4388" actId="47"/>
        <pc:sldMkLst>
          <pc:docMk/>
          <pc:sldMk cId="4218752689" sldId="4037"/>
        </pc:sldMkLst>
      </pc:sldChg>
      <pc:sldChg chg="del">
        <pc:chgData name="Jeff Landgraf" userId="367c8676d18b2324" providerId="LiveId" clId="{17124453-7E67-4964-935F-11899CF23D3C}" dt="2024-03-12T14:46:21.026" v="4389" actId="47"/>
        <pc:sldMkLst>
          <pc:docMk/>
          <pc:sldMk cId="3061994243" sldId="4038"/>
        </pc:sldMkLst>
      </pc:sldChg>
      <pc:sldChg chg="del">
        <pc:chgData name="Jeff Landgraf" userId="367c8676d18b2324" providerId="LiveId" clId="{17124453-7E67-4964-935F-11899CF23D3C}" dt="2024-03-12T14:46:21.724" v="4390" actId="47"/>
        <pc:sldMkLst>
          <pc:docMk/>
          <pc:sldMk cId="292267339" sldId="4039"/>
        </pc:sldMkLst>
      </pc:sldChg>
      <pc:sldChg chg="del">
        <pc:chgData name="Jeff Landgraf" userId="367c8676d18b2324" providerId="LiveId" clId="{17124453-7E67-4964-935F-11899CF23D3C}" dt="2024-03-12T14:46:27.876" v="4391" actId="47"/>
        <pc:sldMkLst>
          <pc:docMk/>
          <pc:sldMk cId="31608776" sldId="4040"/>
        </pc:sldMkLst>
      </pc:sldChg>
      <pc:sldChg chg="del">
        <pc:chgData name="Jeff Landgraf" userId="367c8676d18b2324" providerId="LiveId" clId="{17124453-7E67-4964-935F-11899CF23D3C}" dt="2024-03-12T14:46:29.993" v="4392" actId="47"/>
        <pc:sldMkLst>
          <pc:docMk/>
          <pc:sldMk cId="2203503958" sldId="4041"/>
        </pc:sldMkLst>
      </pc:sldChg>
      <pc:sldChg chg="del">
        <pc:chgData name="Jeff Landgraf" userId="367c8676d18b2324" providerId="LiveId" clId="{17124453-7E67-4964-935F-11899CF23D3C}" dt="2024-03-12T14:46:32.646" v="4393" actId="47"/>
        <pc:sldMkLst>
          <pc:docMk/>
          <pc:sldMk cId="2187899303" sldId="4042"/>
        </pc:sldMkLst>
      </pc:sldChg>
      <pc:sldChg chg="addSp delSp modSp new mod">
        <pc:chgData name="Jeff Landgraf" userId="367c8676d18b2324" providerId="LiveId" clId="{17124453-7E67-4964-935F-11899CF23D3C}" dt="2024-03-12T16:38:16.474" v="6035" actId="14734"/>
        <pc:sldMkLst>
          <pc:docMk/>
          <pc:sldMk cId="3301268075" sldId="4043"/>
        </pc:sldMkLst>
        <pc:spChg chg="mod">
          <ac:chgData name="Jeff Landgraf" userId="367c8676d18b2324" providerId="LiveId" clId="{17124453-7E67-4964-935F-11899CF23D3C}" dt="2024-03-12T13:44:45.060" v="1420" actId="20577"/>
          <ac:spMkLst>
            <pc:docMk/>
            <pc:sldMk cId="3301268075" sldId="4043"/>
            <ac:spMk id="2" creationId="{3A4D5397-3212-DB28-7546-D494B3080055}"/>
          </ac:spMkLst>
        </pc:spChg>
        <pc:spChg chg="del mod">
          <ac:chgData name="Jeff Landgraf" userId="367c8676d18b2324" providerId="LiveId" clId="{17124453-7E67-4964-935F-11899CF23D3C}" dt="2024-03-12T13:57:04.392" v="2408" actId="478"/>
          <ac:spMkLst>
            <pc:docMk/>
            <pc:sldMk cId="3301268075" sldId="4043"/>
            <ac:spMk id="3" creationId="{C2BC5281-C370-E2EA-CAFB-2322200E6E0D}"/>
          </ac:spMkLst>
        </pc:spChg>
        <pc:spChg chg="add del mod">
          <ac:chgData name="Jeff Landgraf" userId="367c8676d18b2324" providerId="LiveId" clId="{17124453-7E67-4964-935F-11899CF23D3C}" dt="2024-03-12T13:57:08.203" v="2409" actId="478"/>
          <ac:spMkLst>
            <pc:docMk/>
            <pc:sldMk cId="3301268075" sldId="4043"/>
            <ac:spMk id="9" creationId="{09AAE7F6-EA2D-DD0B-EB5F-38D74E1579A8}"/>
          </ac:spMkLst>
        </pc:spChg>
        <pc:spChg chg="add mod">
          <ac:chgData name="Jeff Landgraf" userId="367c8676d18b2324" providerId="LiveId" clId="{17124453-7E67-4964-935F-11899CF23D3C}" dt="2024-03-12T14:13:01.753" v="2802" actId="20577"/>
          <ac:spMkLst>
            <pc:docMk/>
            <pc:sldMk cId="3301268075" sldId="4043"/>
            <ac:spMk id="10" creationId="{028617BC-8A22-747A-56E8-CFE4DD9380CC}"/>
          </ac:spMkLst>
        </pc:spChg>
        <pc:graphicFrameChg chg="add mod modGraphic">
          <ac:chgData name="Jeff Landgraf" userId="367c8676d18b2324" providerId="LiveId" clId="{17124453-7E67-4964-935F-11899CF23D3C}" dt="2024-03-12T16:38:16.474" v="6035" actId="14734"/>
          <ac:graphicFrameMkLst>
            <pc:docMk/>
            <pc:sldMk cId="3301268075" sldId="4043"/>
            <ac:graphicFrameMk id="7" creationId="{01879260-45B1-7BAF-A743-75D2306E2D8B}"/>
          </ac:graphicFrameMkLst>
        </pc:graphicFrameChg>
      </pc:sldChg>
      <pc:sldChg chg="addSp delSp modSp new mod">
        <pc:chgData name="Jeff Landgraf" userId="367c8676d18b2324" providerId="LiveId" clId="{17124453-7E67-4964-935F-11899CF23D3C}" dt="2024-03-12T14:45:40.721" v="4385" actId="20577"/>
        <pc:sldMkLst>
          <pc:docMk/>
          <pc:sldMk cId="3625688688" sldId="4044"/>
        </pc:sldMkLst>
        <pc:spChg chg="mod">
          <ac:chgData name="Jeff Landgraf" userId="367c8676d18b2324" providerId="LiveId" clId="{17124453-7E67-4964-935F-11899CF23D3C}" dt="2024-03-12T14:13:41.133" v="2815" actId="20577"/>
          <ac:spMkLst>
            <pc:docMk/>
            <pc:sldMk cId="3625688688" sldId="4044"/>
            <ac:spMk id="2" creationId="{33C3EBB4-3248-37FA-9293-B4411E318946}"/>
          </ac:spMkLst>
        </pc:spChg>
        <pc:spChg chg="mod">
          <ac:chgData name="Jeff Landgraf" userId="367c8676d18b2324" providerId="LiveId" clId="{17124453-7E67-4964-935F-11899CF23D3C}" dt="2024-03-12T14:45:40.721" v="4385" actId="20577"/>
          <ac:spMkLst>
            <pc:docMk/>
            <pc:sldMk cId="3625688688" sldId="4044"/>
            <ac:spMk id="3" creationId="{85A4B5B2-6617-5FE5-35AF-DFEBF10A134C}"/>
          </ac:spMkLst>
        </pc:spChg>
        <pc:spChg chg="add del">
          <ac:chgData name="Jeff Landgraf" userId="367c8676d18b2324" providerId="LiveId" clId="{17124453-7E67-4964-935F-11899CF23D3C}" dt="2024-03-12T14:32:08.080" v="3090" actId="478"/>
          <ac:spMkLst>
            <pc:docMk/>
            <pc:sldMk cId="3625688688" sldId="4044"/>
            <ac:spMk id="11" creationId="{27E8F1FF-5A2F-747C-EF48-C1967D3F0804}"/>
          </ac:spMkLst>
        </pc:spChg>
        <pc:picChg chg="add mod">
          <ac:chgData name="Jeff Landgraf" userId="367c8676d18b2324" providerId="LiveId" clId="{17124453-7E67-4964-935F-11899CF23D3C}" dt="2024-03-12T14:21:55.831" v="2980" actId="14100"/>
          <ac:picMkLst>
            <pc:docMk/>
            <pc:sldMk cId="3625688688" sldId="4044"/>
            <ac:picMk id="8" creationId="{46D6A7E5-E2C6-6AC5-40A9-76C3F7E0A87C}"/>
          </ac:picMkLst>
        </pc:picChg>
        <pc:picChg chg="add mod">
          <ac:chgData name="Jeff Landgraf" userId="367c8676d18b2324" providerId="LiveId" clId="{17124453-7E67-4964-935F-11899CF23D3C}" dt="2024-03-12T14:21:52.586" v="2979" actId="14100"/>
          <ac:picMkLst>
            <pc:docMk/>
            <pc:sldMk cId="3625688688" sldId="4044"/>
            <ac:picMk id="10" creationId="{B49136DE-C587-F8D7-2D07-453DCF32C6A2}"/>
          </ac:picMkLst>
        </pc:picChg>
      </pc:sldChg>
      <pc:sldChg chg="addSp modSp add mod">
        <pc:chgData name="Jeff Landgraf" userId="367c8676d18b2324" providerId="LiveId" clId="{17124453-7E67-4964-935F-11899CF23D3C}" dt="2024-03-12T14:42:28.018" v="4272" actId="14100"/>
        <pc:sldMkLst>
          <pc:docMk/>
          <pc:sldMk cId="757928981" sldId="4045"/>
        </pc:sldMkLst>
        <pc:spChg chg="add mod">
          <ac:chgData name="Jeff Landgraf" userId="367c8676d18b2324" providerId="LiveId" clId="{17124453-7E67-4964-935F-11899CF23D3C}" dt="2024-03-12T14:42:28.018" v="4272" actId="14100"/>
          <ac:spMkLst>
            <pc:docMk/>
            <pc:sldMk cId="757928981" sldId="4045"/>
            <ac:spMk id="7" creationId="{8C777036-03F7-EFBC-5253-54197F959EA8}"/>
          </ac:spMkLst>
        </pc:spChg>
      </pc:sldChg>
      <pc:sldChg chg="addSp modSp new mod">
        <pc:chgData name="Jeff Landgraf" userId="367c8676d18b2324" providerId="LiveId" clId="{17124453-7E67-4964-935F-11899CF23D3C}" dt="2024-03-12T14:58:33.615" v="4992" actId="255"/>
        <pc:sldMkLst>
          <pc:docMk/>
          <pc:sldMk cId="2260690051" sldId="4046"/>
        </pc:sldMkLst>
        <pc:spChg chg="mod">
          <ac:chgData name="Jeff Landgraf" userId="367c8676d18b2324" providerId="LiveId" clId="{17124453-7E67-4964-935F-11899CF23D3C}" dt="2024-03-12T14:54:24" v="4433" actId="20577"/>
          <ac:spMkLst>
            <pc:docMk/>
            <pc:sldMk cId="2260690051" sldId="4046"/>
            <ac:spMk id="2" creationId="{73D18132-DE0C-F528-AEAB-979AD365BD5D}"/>
          </ac:spMkLst>
        </pc:spChg>
        <pc:spChg chg="mod">
          <ac:chgData name="Jeff Landgraf" userId="367c8676d18b2324" providerId="LiveId" clId="{17124453-7E67-4964-935F-11899CF23D3C}" dt="2024-03-12T14:58:33.615" v="4992" actId="255"/>
          <ac:spMkLst>
            <pc:docMk/>
            <pc:sldMk cId="2260690051" sldId="4046"/>
            <ac:spMk id="3" creationId="{E4C34756-3B8D-6CC6-F228-FFB3DB8F2356}"/>
          </ac:spMkLst>
        </pc:spChg>
        <pc:picChg chg="add mod">
          <ac:chgData name="Jeff Landgraf" userId="367c8676d18b2324" providerId="LiveId" clId="{17124453-7E67-4964-935F-11899CF23D3C}" dt="2024-03-12T14:54:36.860" v="4436" actId="1076"/>
          <ac:picMkLst>
            <pc:docMk/>
            <pc:sldMk cId="2260690051" sldId="4046"/>
            <ac:picMk id="8" creationId="{A0F847D1-6677-2DFE-9C16-99F276D9F3C9}"/>
          </ac:picMkLst>
        </pc:picChg>
      </pc:sldChg>
      <pc:sldChg chg="addSp delSp modSp new mod">
        <pc:chgData name="Jeff Landgraf" userId="367c8676d18b2324" providerId="LiveId" clId="{17124453-7E67-4964-935F-11899CF23D3C}" dt="2024-03-12T15:11:49.782" v="5214" actId="207"/>
        <pc:sldMkLst>
          <pc:docMk/>
          <pc:sldMk cId="13856212" sldId="4047"/>
        </pc:sldMkLst>
        <pc:spChg chg="mod">
          <ac:chgData name="Jeff Landgraf" userId="367c8676d18b2324" providerId="LiveId" clId="{17124453-7E67-4964-935F-11899CF23D3C}" dt="2024-03-12T15:02:42.166" v="5009" actId="20577"/>
          <ac:spMkLst>
            <pc:docMk/>
            <pc:sldMk cId="13856212" sldId="4047"/>
            <ac:spMk id="2" creationId="{FE26E73D-BE31-D576-8E46-DD7854D68E5B}"/>
          </ac:spMkLst>
        </pc:spChg>
        <pc:spChg chg="del">
          <ac:chgData name="Jeff Landgraf" userId="367c8676d18b2324" providerId="LiveId" clId="{17124453-7E67-4964-935F-11899CF23D3C}" dt="2024-03-12T15:02:48.306" v="5011" actId="478"/>
          <ac:spMkLst>
            <pc:docMk/>
            <pc:sldMk cId="13856212" sldId="4047"/>
            <ac:spMk id="3" creationId="{CADCA1F2-1440-BFCE-4E00-F7294F88DC0B}"/>
          </ac:spMkLst>
        </pc:spChg>
        <pc:spChg chg="add mod">
          <ac:chgData name="Jeff Landgraf" userId="367c8676d18b2324" providerId="LiveId" clId="{17124453-7E67-4964-935F-11899CF23D3C}" dt="2024-03-12T15:06:13.122" v="5125" actId="1076"/>
          <ac:spMkLst>
            <pc:docMk/>
            <pc:sldMk cId="13856212" sldId="4047"/>
            <ac:spMk id="9" creationId="{2AB067AC-1F10-857F-379E-CF3AAF8C393A}"/>
          </ac:spMkLst>
        </pc:spChg>
        <pc:spChg chg="add mod">
          <ac:chgData name="Jeff Landgraf" userId="367c8676d18b2324" providerId="LiveId" clId="{17124453-7E67-4964-935F-11899CF23D3C}" dt="2024-03-12T15:06:13.122" v="5125" actId="1076"/>
          <ac:spMkLst>
            <pc:docMk/>
            <pc:sldMk cId="13856212" sldId="4047"/>
            <ac:spMk id="10" creationId="{CB396D0A-832D-8A3C-2EE2-02921AC29AFD}"/>
          </ac:spMkLst>
        </pc:spChg>
        <pc:spChg chg="add mod">
          <ac:chgData name="Jeff Landgraf" userId="367c8676d18b2324" providerId="LiveId" clId="{17124453-7E67-4964-935F-11899CF23D3C}" dt="2024-03-12T15:06:13.122" v="5125" actId="1076"/>
          <ac:spMkLst>
            <pc:docMk/>
            <pc:sldMk cId="13856212" sldId="4047"/>
            <ac:spMk id="11" creationId="{5639801A-A20E-20B0-9396-A6CE1893D442}"/>
          </ac:spMkLst>
        </pc:spChg>
        <pc:spChg chg="add del mod">
          <ac:chgData name="Jeff Landgraf" userId="367c8676d18b2324" providerId="LiveId" clId="{17124453-7E67-4964-935F-11899CF23D3C}" dt="2024-03-12T15:05:03.356" v="5124"/>
          <ac:spMkLst>
            <pc:docMk/>
            <pc:sldMk cId="13856212" sldId="4047"/>
            <ac:spMk id="12" creationId="{ADF9C124-4920-5CDC-BC38-98F20D27292C}"/>
          </ac:spMkLst>
        </pc:spChg>
        <pc:spChg chg="add mod ord">
          <ac:chgData name="Jeff Landgraf" userId="367c8676d18b2324" providerId="LiveId" clId="{17124453-7E67-4964-935F-11899CF23D3C}" dt="2024-03-12T15:10:48.685" v="5147" actId="1076"/>
          <ac:spMkLst>
            <pc:docMk/>
            <pc:sldMk cId="13856212" sldId="4047"/>
            <ac:spMk id="15" creationId="{448CBF8F-933C-DA88-E34F-9BEA59B26F6E}"/>
          </ac:spMkLst>
        </pc:spChg>
        <pc:spChg chg="add mod ord">
          <ac:chgData name="Jeff Landgraf" userId="367c8676d18b2324" providerId="LiveId" clId="{17124453-7E67-4964-935F-11899CF23D3C}" dt="2024-03-12T15:11:49.782" v="5214" actId="207"/>
          <ac:spMkLst>
            <pc:docMk/>
            <pc:sldMk cId="13856212" sldId="4047"/>
            <ac:spMk id="16" creationId="{C441A5D9-3B6A-F9EA-AADF-56BDBAC55E41}"/>
          </ac:spMkLst>
        </pc:spChg>
        <pc:picChg chg="add mod">
          <ac:chgData name="Jeff Landgraf" userId="367c8676d18b2324" providerId="LiveId" clId="{17124453-7E67-4964-935F-11899CF23D3C}" dt="2024-03-12T15:06:13.122" v="5125" actId="1076"/>
          <ac:picMkLst>
            <pc:docMk/>
            <pc:sldMk cId="13856212" sldId="4047"/>
            <ac:picMk id="8" creationId="{DF2D6259-A7C5-795E-F638-EC58C8E112C2}"/>
          </ac:picMkLst>
        </pc:picChg>
        <pc:picChg chg="add mod ord modCrop">
          <ac:chgData name="Jeff Landgraf" userId="367c8676d18b2324" providerId="LiveId" clId="{17124453-7E67-4964-935F-11899CF23D3C}" dt="2024-03-12T15:10:52.334" v="5148" actId="1076"/>
          <ac:picMkLst>
            <pc:docMk/>
            <pc:sldMk cId="13856212" sldId="4047"/>
            <ac:picMk id="14" creationId="{634E2A19-D1B2-48F4-A8D1-FE59121EAB08}"/>
          </ac:picMkLst>
        </pc:picChg>
      </pc:sldChg>
      <pc:sldChg chg="addSp modSp add mod">
        <pc:chgData name="Jeff Landgraf" userId="367c8676d18b2324" providerId="LiveId" clId="{17124453-7E67-4964-935F-11899CF23D3C}" dt="2024-03-12T15:15:16.003" v="5355" actId="20577"/>
        <pc:sldMkLst>
          <pc:docMk/>
          <pc:sldMk cId="1327981357" sldId="4048"/>
        </pc:sldMkLst>
        <pc:spChg chg="add mod">
          <ac:chgData name="Jeff Landgraf" userId="367c8676d18b2324" providerId="LiveId" clId="{17124453-7E67-4964-935F-11899CF23D3C}" dt="2024-03-12T15:13:33.767" v="5314" actId="1076"/>
          <ac:spMkLst>
            <pc:docMk/>
            <pc:sldMk cId="1327981357" sldId="4048"/>
            <ac:spMk id="3" creationId="{661C9F5B-C8F1-4E66-FA54-6DE9A25BF851}"/>
          </ac:spMkLst>
        </pc:spChg>
        <pc:spChg chg="mod">
          <ac:chgData name="Jeff Landgraf" userId="367c8676d18b2324" providerId="LiveId" clId="{17124453-7E67-4964-935F-11899CF23D3C}" dt="2024-03-12T15:15:16.003" v="5355" actId="20577"/>
          <ac:spMkLst>
            <pc:docMk/>
            <pc:sldMk cId="1327981357" sldId="4048"/>
            <ac:spMk id="9" creationId="{2AB067AC-1F10-857F-379E-CF3AAF8C393A}"/>
          </ac:spMkLst>
        </pc:spChg>
        <pc:grpChg chg="mod">
          <ac:chgData name="Jeff Landgraf" userId="367c8676d18b2324" providerId="LiveId" clId="{17124453-7E67-4964-935F-11899CF23D3C}" dt="2024-03-12T15:14:07.815" v="5317"/>
          <ac:grpSpMkLst>
            <pc:docMk/>
            <pc:sldMk cId="1327981357" sldId="4048"/>
            <ac:grpSpMk id="13" creationId="{6DAD1711-6CA5-9BF3-E0E2-5A48D8F7CC77}"/>
          </ac:grpSpMkLst>
        </pc:grpChg>
        <pc:grpChg chg="mod">
          <ac:chgData name="Jeff Landgraf" userId="367c8676d18b2324" providerId="LiveId" clId="{17124453-7E67-4964-935F-11899CF23D3C}" dt="2024-03-12T15:14:15.277" v="5321"/>
          <ac:grpSpMkLst>
            <pc:docMk/>
            <pc:sldMk cId="1327981357" sldId="4048"/>
            <ac:grpSpMk id="20" creationId="{3AAABCDF-4CBF-3187-09E0-5A187D6C04B3}"/>
          </ac:grpSpMkLst>
        </pc:grpChg>
        <pc:inkChg chg="add mod">
          <ac:chgData name="Jeff Landgraf" userId="367c8676d18b2324" providerId="LiveId" clId="{17124453-7E67-4964-935F-11899CF23D3C}" dt="2024-03-12T15:14:07.815" v="5317"/>
          <ac:inkMkLst>
            <pc:docMk/>
            <pc:sldMk cId="1327981357" sldId="4048"/>
            <ac:inkMk id="7" creationId="{4AB66010-3E2B-E658-C854-6F11EB22C1E1}"/>
          </ac:inkMkLst>
        </pc:inkChg>
        <pc:inkChg chg="add mod">
          <ac:chgData name="Jeff Landgraf" userId="367c8676d18b2324" providerId="LiveId" clId="{17124453-7E67-4964-935F-11899CF23D3C}" dt="2024-03-12T15:14:07.815" v="5317"/>
          <ac:inkMkLst>
            <pc:docMk/>
            <pc:sldMk cId="1327981357" sldId="4048"/>
            <ac:inkMk id="12" creationId="{410A65B6-5338-B427-CDEA-2C4277773579}"/>
          </ac:inkMkLst>
        </pc:inkChg>
        <pc:inkChg chg="add">
          <ac:chgData name="Jeff Landgraf" userId="367c8676d18b2324" providerId="LiveId" clId="{17124453-7E67-4964-935F-11899CF23D3C}" dt="2024-03-12T15:14:08.881" v="5318" actId="9405"/>
          <ac:inkMkLst>
            <pc:docMk/>
            <pc:sldMk cId="1327981357" sldId="4048"/>
            <ac:inkMk id="17" creationId="{359D9DE6-E324-5433-86D4-10E804AF6861}"/>
          </ac:inkMkLst>
        </pc:inkChg>
        <pc:inkChg chg="add mod">
          <ac:chgData name="Jeff Landgraf" userId="367c8676d18b2324" providerId="LiveId" clId="{17124453-7E67-4964-935F-11899CF23D3C}" dt="2024-03-12T15:14:15.277" v="5321"/>
          <ac:inkMkLst>
            <pc:docMk/>
            <pc:sldMk cId="1327981357" sldId="4048"/>
            <ac:inkMk id="18" creationId="{C7E19A9E-0751-6668-9B28-F87800BD7D7F}"/>
          </ac:inkMkLst>
        </pc:inkChg>
        <pc:inkChg chg="add mod">
          <ac:chgData name="Jeff Landgraf" userId="367c8676d18b2324" providerId="LiveId" clId="{17124453-7E67-4964-935F-11899CF23D3C}" dt="2024-03-12T15:14:15.277" v="5321"/>
          <ac:inkMkLst>
            <pc:docMk/>
            <pc:sldMk cId="1327981357" sldId="4048"/>
            <ac:inkMk id="19" creationId="{7C0630F6-DE9E-0C0F-9133-3EF01685ACDB}"/>
          </ac:inkMkLst>
        </pc:inkChg>
      </pc:sldChg>
      <pc:sldChg chg="addSp delSp modSp add mod">
        <pc:chgData name="Jeff Landgraf" userId="367c8676d18b2324" providerId="LiveId" clId="{17124453-7E67-4964-935F-11899CF23D3C}" dt="2024-03-12T15:17:12.754" v="5461" actId="20577"/>
        <pc:sldMkLst>
          <pc:docMk/>
          <pc:sldMk cId="3919996138" sldId="4049"/>
        </pc:sldMkLst>
        <pc:spChg chg="mod">
          <ac:chgData name="Jeff Landgraf" userId="367c8676d18b2324" providerId="LiveId" clId="{17124453-7E67-4964-935F-11899CF23D3C}" dt="2024-03-12T15:17:12.754" v="5461" actId="20577"/>
          <ac:spMkLst>
            <pc:docMk/>
            <pc:sldMk cId="3919996138" sldId="4049"/>
            <ac:spMk id="3" creationId="{661C9F5B-C8F1-4E66-FA54-6DE9A25BF851}"/>
          </ac:spMkLst>
        </pc:spChg>
        <pc:grpChg chg="del mod">
          <ac:chgData name="Jeff Landgraf" userId="367c8676d18b2324" providerId="LiveId" clId="{17124453-7E67-4964-935F-11899CF23D3C}" dt="2024-03-12T15:15:44.163" v="5358" actId="478"/>
          <ac:grpSpMkLst>
            <pc:docMk/>
            <pc:sldMk cId="3919996138" sldId="4049"/>
            <ac:grpSpMk id="13" creationId="{6DAD1711-6CA5-9BF3-E0E2-5A48D8F7CC77}"/>
          </ac:grpSpMkLst>
        </pc:grpChg>
        <pc:grpChg chg="del">
          <ac:chgData name="Jeff Landgraf" userId="367c8676d18b2324" providerId="LiveId" clId="{17124453-7E67-4964-935F-11899CF23D3C}" dt="2024-03-12T15:15:45.971" v="5359" actId="478"/>
          <ac:grpSpMkLst>
            <pc:docMk/>
            <pc:sldMk cId="3919996138" sldId="4049"/>
            <ac:grpSpMk id="20" creationId="{3AAABCDF-4CBF-3187-09E0-5A187D6C04B3}"/>
          </ac:grpSpMkLst>
        </pc:grpChg>
        <pc:grpChg chg="mod">
          <ac:chgData name="Jeff Landgraf" userId="367c8676d18b2324" providerId="LiveId" clId="{17124453-7E67-4964-935F-11899CF23D3C}" dt="2024-03-12T15:16:25.804" v="5380"/>
          <ac:grpSpMkLst>
            <pc:docMk/>
            <pc:sldMk cId="3919996138" sldId="4049"/>
            <ac:grpSpMk id="23" creationId="{B366D4AA-DB44-8481-D514-C5CE3D0177E4}"/>
          </ac:grpSpMkLst>
        </pc:grpChg>
        <pc:inkChg chg="del">
          <ac:chgData name="Jeff Landgraf" userId="367c8676d18b2324" providerId="LiveId" clId="{17124453-7E67-4964-935F-11899CF23D3C}" dt="2024-03-12T15:15:46.977" v="5360" actId="478"/>
          <ac:inkMkLst>
            <pc:docMk/>
            <pc:sldMk cId="3919996138" sldId="4049"/>
            <ac:inkMk id="17" creationId="{359D9DE6-E324-5433-86D4-10E804AF6861}"/>
          </ac:inkMkLst>
        </pc:inkChg>
        <pc:inkChg chg="add mod">
          <ac:chgData name="Jeff Landgraf" userId="367c8676d18b2324" providerId="LiveId" clId="{17124453-7E67-4964-935F-11899CF23D3C}" dt="2024-03-12T15:16:25.804" v="5380"/>
          <ac:inkMkLst>
            <pc:docMk/>
            <pc:sldMk cId="3919996138" sldId="4049"/>
            <ac:inkMk id="21" creationId="{362ECD1D-B874-793A-C285-98B987096D1B}"/>
          </ac:inkMkLst>
        </pc:inkChg>
        <pc:inkChg chg="add mod">
          <ac:chgData name="Jeff Landgraf" userId="367c8676d18b2324" providerId="LiveId" clId="{17124453-7E67-4964-935F-11899CF23D3C}" dt="2024-03-12T15:16:25.804" v="5380"/>
          <ac:inkMkLst>
            <pc:docMk/>
            <pc:sldMk cId="3919996138" sldId="4049"/>
            <ac:inkMk id="22" creationId="{60E92A11-C6BC-8666-B409-BF3879C7E742}"/>
          </ac:inkMkLst>
        </pc:inkChg>
      </pc:sldChg>
      <pc:sldChg chg="addSp modSp new mod">
        <pc:chgData name="Jeff Landgraf" userId="367c8676d18b2324" providerId="LiveId" clId="{17124453-7E67-4964-935F-11899CF23D3C}" dt="2024-03-12T16:31:15.804" v="6032" actId="20577"/>
        <pc:sldMkLst>
          <pc:docMk/>
          <pc:sldMk cId="1390849134" sldId="4050"/>
        </pc:sldMkLst>
        <pc:spChg chg="mod">
          <ac:chgData name="Jeff Landgraf" userId="367c8676d18b2324" providerId="LiveId" clId="{17124453-7E67-4964-935F-11899CF23D3C}" dt="2024-03-12T15:32:00.691" v="5514" actId="20577"/>
          <ac:spMkLst>
            <pc:docMk/>
            <pc:sldMk cId="1390849134" sldId="4050"/>
            <ac:spMk id="2" creationId="{5A3A2105-8714-E5D1-B260-BF7D2721C134}"/>
          </ac:spMkLst>
        </pc:spChg>
        <pc:spChg chg="add mod">
          <ac:chgData name="Jeff Landgraf" userId="367c8676d18b2324" providerId="LiveId" clId="{17124453-7E67-4964-935F-11899CF23D3C}" dt="2024-03-12T16:31:15.804" v="6032" actId="20577"/>
          <ac:spMkLst>
            <pc:docMk/>
            <pc:sldMk cId="1390849134" sldId="4050"/>
            <ac:spMk id="11" creationId="{71B336B2-05E9-D615-6D52-D1CEE7E0149A}"/>
          </ac:spMkLst>
        </pc:spChg>
        <pc:picChg chg="add mod">
          <ac:chgData name="Jeff Landgraf" userId="367c8676d18b2324" providerId="LiveId" clId="{17124453-7E67-4964-935F-11899CF23D3C}" dt="2024-03-12T15:30:47.232" v="5472" actId="14100"/>
          <ac:picMkLst>
            <pc:docMk/>
            <pc:sldMk cId="1390849134" sldId="4050"/>
            <ac:picMk id="7" creationId="{2B37929E-D13E-F15B-2620-47C3E5CCF039}"/>
          </ac:picMkLst>
        </pc:picChg>
        <pc:picChg chg="add mod">
          <ac:chgData name="Jeff Landgraf" userId="367c8676d18b2324" providerId="LiveId" clId="{17124453-7E67-4964-935F-11899CF23D3C}" dt="2024-03-12T15:30:43.765" v="5471" actId="14100"/>
          <ac:picMkLst>
            <pc:docMk/>
            <pc:sldMk cId="1390849134" sldId="4050"/>
            <ac:picMk id="9" creationId="{6D5BC479-57D6-03F0-1CE4-E979782B4721}"/>
          </ac:picMkLst>
        </pc:picChg>
        <pc:inkChg chg="add mod">
          <ac:chgData name="Jeff Landgraf" userId="367c8676d18b2324" providerId="LiveId" clId="{17124453-7E67-4964-935F-11899CF23D3C}" dt="2024-03-12T16:30:47.583" v="5993" actId="208"/>
          <ac:inkMkLst>
            <pc:docMk/>
            <pc:sldMk cId="1390849134" sldId="4050"/>
            <ac:inkMk id="10" creationId="{ADEB974D-1E9E-53FF-2B88-DA4CC5533F96}"/>
          </ac:inkMkLst>
        </pc:inkChg>
        <pc:inkChg chg="add mod">
          <ac:chgData name="Jeff Landgraf" userId="367c8676d18b2324" providerId="LiveId" clId="{17124453-7E67-4964-935F-11899CF23D3C}" dt="2024-03-12T16:30:56.219" v="5994" actId="208"/>
          <ac:inkMkLst>
            <pc:docMk/>
            <pc:sldMk cId="1390849134" sldId="4050"/>
            <ac:inkMk id="12" creationId="{B3975AA4-1D56-8FA5-EBC7-95520E8090DE}"/>
          </ac:inkMkLst>
        </pc:inkChg>
      </pc:sldChg>
      <pc:sldChg chg="addSp delSp modSp new mod ord">
        <pc:chgData name="Jeff Landgraf" userId="367c8676d18b2324" providerId="LiveId" clId="{17124453-7E67-4964-935F-11899CF23D3C}" dt="2024-03-12T16:22:57.947" v="5876" actId="14100"/>
        <pc:sldMkLst>
          <pc:docMk/>
          <pc:sldMk cId="3169564721" sldId="4051"/>
        </pc:sldMkLst>
        <pc:spChg chg="mod">
          <ac:chgData name="Jeff Landgraf" userId="367c8676d18b2324" providerId="LiveId" clId="{17124453-7E67-4964-935F-11899CF23D3C}" dt="2024-03-12T16:20:15.719" v="5772" actId="20577"/>
          <ac:spMkLst>
            <pc:docMk/>
            <pc:sldMk cId="3169564721" sldId="4051"/>
            <ac:spMk id="2" creationId="{8646843A-8230-FFD3-04A2-8F6149EE196D}"/>
          </ac:spMkLst>
        </pc:spChg>
        <pc:spChg chg="add mod">
          <ac:chgData name="Jeff Landgraf" userId="367c8676d18b2324" providerId="LiveId" clId="{17124453-7E67-4964-935F-11899CF23D3C}" dt="2024-03-12T16:20:45.236" v="5829" actId="1076"/>
          <ac:spMkLst>
            <pc:docMk/>
            <pc:sldMk cId="3169564721" sldId="4051"/>
            <ac:spMk id="12" creationId="{EB67E302-FCAC-F666-A736-746E5049629E}"/>
          </ac:spMkLst>
        </pc:spChg>
        <pc:picChg chg="add del mod">
          <ac:chgData name="Jeff Landgraf" userId="367c8676d18b2324" providerId="LiveId" clId="{17124453-7E67-4964-935F-11899CF23D3C}" dt="2024-03-12T16:15:02.295" v="5528" actId="478"/>
          <ac:picMkLst>
            <pc:docMk/>
            <pc:sldMk cId="3169564721" sldId="4051"/>
            <ac:picMk id="7" creationId="{4E4AD4BB-6B75-CDCD-D299-81F54E8BFF55}"/>
          </ac:picMkLst>
        </pc:picChg>
        <pc:picChg chg="add mod">
          <ac:chgData name="Jeff Landgraf" userId="367c8676d18b2324" providerId="LiveId" clId="{17124453-7E67-4964-935F-11899CF23D3C}" dt="2024-03-12T16:22:57.947" v="5876" actId="14100"/>
          <ac:picMkLst>
            <pc:docMk/>
            <pc:sldMk cId="3169564721" sldId="4051"/>
            <ac:picMk id="9" creationId="{959188A4-C111-3AF1-9605-D3C15A3D348B}"/>
          </ac:picMkLst>
        </pc:picChg>
        <pc:picChg chg="add mod">
          <ac:chgData name="Jeff Landgraf" userId="367c8676d18b2324" providerId="LiveId" clId="{17124453-7E67-4964-935F-11899CF23D3C}" dt="2024-03-12T16:17:31.080" v="5548" actId="14100"/>
          <ac:picMkLst>
            <pc:docMk/>
            <pc:sldMk cId="3169564721" sldId="4051"/>
            <ac:picMk id="10" creationId="{00F12A29-7057-8E75-8BE5-B39C4623D93A}"/>
          </ac:picMkLst>
        </pc:picChg>
        <pc:picChg chg="add mod">
          <ac:chgData name="Jeff Landgraf" userId="367c8676d18b2324" providerId="LiveId" clId="{17124453-7E67-4964-935F-11899CF23D3C}" dt="2024-03-12T16:17:28.386" v="5543" actId="1076"/>
          <ac:picMkLst>
            <pc:docMk/>
            <pc:sldMk cId="3169564721" sldId="4051"/>
            <ac:picMk id="11" creationId="{9723B80E-3247-6D7B-1D53-203EE7558D0F}"/>
          </ac:picMkLst>
        </pc:picChg>
      </pc:sldChg>
      <pc:sldChg chg="addSp modSp new mod ord">
        <pc:chgData name="Jeff Landgraf" userId="367c8676d18b2324" providerId="LiveId" clId="{17124453-7E67-4964-935F-11899CF23D3C}" dt="2024-03-12T16:21:37.410" v="5851" actId="1076"/>
        <pc:sldMkLst>
          <pc:docMk/>
          <pc:sldMk cId="3404697920" sldId="4052"/>
        </pc:sldMkLst>
        <pc:spChg chg="mod">
          <ac:chgData name="Jeff Landgraf" userId="367c8676d18b2324" providerId="LiveId" clId="{17124453-7E67-4964-935F-11899CF23D3C}" dt="2024-03-12T16:21:37.410" v="5851" actId="1076"/>
          <ac:spMkLst>
            <pc:docMk/>
            <pc:sldMk cId="3404697920" sldId="4052"/>
            <ac:spMk id="2" creationId="{8F3B4D1F-B316-B513-1E3D-59E53851270C}"/>
          </ac:spMkLst>
        </pc:spChg>
        <pc:spChg chg="add mod">
          <ac:chgData name="Jeff Landgraf" userId="367c8676d18b2324" providerId="LiveId" clId="{17124453-7E67-4964-935F-11899CF23D3C}" dt="2024-03-12T16:21:00.472" v="5831"/>
          <ac:spMkLst>
            <pc:docMk/>
            <pc:sldMk cId="3404697920" sldId="4052"/>
            <ac:spMk id="8" creationId="{8B1BBBE2-7FB5-EF8C-0BA4-301DE397C467}"/>
          </ac:spMkLst>
        </pc:spChg>
        <pc:picChg chg="add mod">
          <ac:chgData name="Jeff Landgraf" userId="367c8676d18b2324" providerId="LiveId" clId="{17124453-7E67-4964-935F-11899CF23D3C}" dt="2024-03-12T16:20:51.937" v="5830" actId="14100"/>
          <ac:picMkLst>
            <pc:docMk/>
            <pc:sldMk cId="3404697920" sldId="4052"/>
            <ac:picMk id="7" creationId="{A00E2F5B-7308-A214-1431-DFC069501DE3}"/>
          </ac:picMkLst>
        </pc:picChg>
      </pc:sldChg>
      <pc:sldChg chg="addSp delSp modSp new mod ord">
        <pc:chgData name="Jeff Landgraf" userId="367c8676d18b2324" providerId="LiveId" clId="{17124453-7E67-4964-935F-11899CF23D3C}" dt="2024-03-12T16:22:41.905" v="5873" actId="1076"/>
        <pc:sldMkLst>
          <pc:docMk/>
          <pc:sldMk cId="1140565661" sldId="4053"/>
        </pc:sldMkLst>
        <pc:spChg chg="mod">
          <ac:chgData name="Jeff Landgraf" userId="367c8676d18b2324" providerId="LiveId" clId="{17124453-7E67-4964-935F-11899CF23D3C}" dt="2024-03-12T16:21:53.350" v="5870" actId="20577"/>
          <ac:spMkLst>
            <pc:docMk/>
            <pc:sldMk cId="1140565661" sldId="4053"/>
            <ac:spMk id="2" creationId="{0F6D6402-3623-BC07-6E3C-64DDF5233F40}"/>
          </ac:spMkLst>
        </pc:spChg>
        <pc:spChg chg="add mod">
          <ac:chgData name="Jeff Landgraf" userId="367c8676d18b2324" providerId="LiveId" clId="{17124453-7E67-4964-935F-11899CF23D3C}" dt="2024-03-12T16:22:03.181" v="5871"/>
          <ac:spMkLst>
            <pc:docMk/>
            <pc:sldMk cId="1140565661" sldId="4053"/>
            <ac:spMk id="10" creationId="{E4BB6FBA-9406-D567-229F-FDFA0114BB30}"/>
          </ac:spMkLst>
        </pc:spChg>
        <pc:picChg chg="add del mod">
          <ac:chgData name="Jeff Landgraf" userId="367c8676d18b2324" providerId="LiveId" clId="{17124453-7E67-4964-935F-11899CF23D3C}" dt="2024-03-12T16:15:46.133" v="5531" actId="478"/>
          <ac:picMkLst>
            <pc:docMk/>
            <pc:sldMk cId="1140565661" sldId="4053"/>
            <ac:picMk id="7" creationId="{413262F2-F20B-61FD-DA7F-35C59DF4407B}"/>
          </ac:picMkLst>
        </pc:picChg>
        <pc:picChg chg="add mod">
          <ac:chgData name="Jeff Landgraf" userId="367c8676d18b2324" providerId="LiveId" clId="{17124453-7E67-4964-935F-11899CF23D3C}" dt="2024-03-12T16:22:41.905" v="5873" actId="1076"/>
          <ac:picMkLst>
            <pc:docMk/>
            <pc:sldMk cId="1140565661" sldId="4053"/>
            <ac:picMk id="9" creationId="{10C0FEFF-BF29-3972-A2B6-6C8306AB830C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5:14:04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730 365 24575,'-6'4'0,"-1"0"0,0 0 0,0-1 0,-1 0 0,1 0 0,-1-1 0,1 0 0,-1 0 0,0-1 0,-7 1 0,-13 3 0,10-1 0,1 1 0,-1 1 0,1 0 0,1 1 0,-1 1 0,1 1 0,0 0 0,1 1 0,0 0 0,1 2 0,0-1 0,0 2 0,-13 16 0,-81 81 0,63-67 0,-63 78 0,96-105 0,1 1 0,0 0 0,1 1 0,1 0 0,0 0 0,2 1 0,0 0 0,1 1 0,-3 20 0,-2 24 0,3 1 0,2 1 0,4-1 0,5 67 0,0-120 0,-1 0 0,1-1 0,1 1 0,0 0 0,1-1 0,0 0 0,1 0 0,0 0 0,0-1 0,1 0 0,12 14 0,12 9 0,56 51 0,-41-44 0,1-2 0,101 61 0,75 9 0,-223-108 0,84 36 0,2-3 0,1-5 0,157 31 0,-127-47 0,0-4 0,152-10 0,-83-1 0,-36-9 0,-35 0 0,-61 8 0,-1-2 0,0-3 0,0-2 0,99-35 0,-33 8 0,55-22 0,-148 48 0,1 0 0,-1-2 0,-1-1 0,32-25 0,92-92 0,-132 118 0,-1-1 0,0 0 0,-1-1 0,0-1 0,-1 0 0,-1-1 0,-1-1 0,-1 0 0,18-41 0,-24 36 0,-1 0 0,-1-1 0,-1 0 0,-1 1 0,-2-1 0,-3-27 0,1-24 0,5-12 0,0 49 0,-1 0 0,-3 1 0,-6-45 0,-6 28 0,-3 0 0,-29-65 0,3 27 0,25 57 0,-25-70 0,37 90 0,-1-1 0,0 1 0,-2 0 0,1 1 0,-2 0 0,0 0 0,-25-26 0,-100-85 0,59 59 0,66 58 0,0 1 0,-1 0 0,0 1 0,0 0 0,-1 1 0,0 0 0,0 1 0,-1 1 0,-13-4 0,-18-3 0,-60-5 0,32 5 0,-20 1 0,0 3 0,-116 7 0,95 1 0,79 2 0,0 1 0,0 1 0,1 1 0,0 3 0,0 0 0,1 2 0,-38 19 0,-232 82 0,260-102 0,-72 10 0,85-16 0,-1 0 0,1 2 0,0 1 0,0 1 0,-43 19 0,38-9 0,-1-3 0,-1-1 0,0-1 0,0-2 0,-60 10 0,34-10-455,2 3 0,-98 35 0,133-40-6371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5:14:06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0 635 24575,'3'-2'0,"0"0"0,0 0 0,0 0 0,-1 0 0,1-1 0,-1 1 0,1-1 0,-1 0 0,0 1 0,0-1 0,0 0 0,-1 0 0,3-6 0,8-10 0,0 7 0,0-1 0,1 1 0,1 1 0,0 1 0,25-16 0,84-37 0,-101 52 0,389-148 0,-85 38 0,-285 104-119,-1 1-192,-2-1-1,0-2 1,52-35-1,-73 41-6514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5:14:08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24575,'1'3'0,"0"-1"0,0 1 0,0-1 0,0 0 0,0 1 0,1-1 0,-1 0 0,1 0 0,0 0 0,0 0 0,-1 0 0,4 1 0,1 4 0,366 382 0,-243-271 0,194 138 0,43 35 0,-322-249 0,-2 2 0,46 61 0,58 105 0,-22-32 0,371 449 0,-428-541 0,-33-42 0,42 46 0,-71-83 0,0 0 0,-1 0 0,0 1 0,-1 0 0,0 0 0,0 0 0,0 0 0,-1 0 0,0 0 0,-1 1 0,0-1 0,0 15 0,7 34 0,73 220 0,-36-129 0,-40-134 0,0 0 0,1-1 0,1 0 0,-1 0 0,2-1 0,0 0 0,10 11 0,73 73 0,-18-21 0,-21-15-1365,-32-38-5461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5:14:12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418 681 24575,'-2'6'0,"-1"-1"0,1 1 0,-1 0 0,0-1 0,0 0 0,0 0 0,-1 0 0,-8 9 0,-3 6 0,4-5 0,-1-1 0,-1 1 0,0-2 0,-1 0 0,-17 12 0,14-12 0,1 1 0,1 1 0,-27 31 0,16-5 0,-34 72 0,28-49 0,20-40 0,2 1 0,1 0 0,1 0 0,1 1 0,1 0 0,1 0 0,-1 28 0,3 190 0,5-147 0,0-53 0,3-1 0,1 1 0,22 79 0,-22-88 0,-1 0 0,-1 0 0,-1 35 0,3 31 0,3 2 0,-4-35 0,3 0 0,25 100 0,-29-156 0,4 19 0,2-1 0,14 29 0,-19-48 0,1 0 0,1-1 0,0 0 0,0 0 0,1 0 0,0-1 0,1 0 0,14 11 0,52 37 0,2-3 0,2-3 0,3-4 0,2-4 0,1-3 0,2-4 0,2-4 0,1-3 0,132 23 0,-124-42 0,0-4 0,138-8 0,-61-2 0,1 7 0,190-6 0,-351 0 0,-1-1 0,0 0 0,0-1 0,0 0 0,0-1 0,-1-1 0,0 0 0,-1-1 0,1 0 0,11-10 0,20-12 0,90-43 0,-94 54 0,0-2 0,-2-1 0,62-49 0,-87 58 0,0-1 0,-2 0 0,1 0 0,-2-1 0,0-1 0,-1 1 0,0-2 0,8-23 0,43-145 0,-52 156 0,1-15 0,-2-1 0,-2 0 0,-2 0 0,-2 0 0,-5-49 0,1-10 0,-21-191 0,7 140 0,5-1 0,-20-177 0,23 279 0,-2 0 0,-3 1 0,-2 1 0,-23-54 0,12 55 0,-2 1 0,-2 2 0,-2 1 0,-3 2 0,-56-57 0,5 12 0,-4 4 0,-4 5 0,-3 3 0,-205-122 0,276 184 0,0 1 0,-2 1 0,0 2 0,0 1 0,-1 1 0,0 1 0,-1 2 0,1 1 0,-2 2 0,1 1 0,-46 1 0,19 3 0,22-1 0,-50 7 0,74-5 0,1 0 0,0 1 0,-1 1 0,1 0 0,0 0 0,1 1 0,-1 0 0,-13 9 0,-126 88 0,3-4 0,-136 120 0,209-145 18,52-49-364,-2-1 0,0-1 1,-41 28-1,49-41-6480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5:14:14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24575,'0'-1'0,"1"1"0,-1-1 0,0 0 0,0 0 0,1 0 0,-1 0 0,1 0 0,-1 0 0,1 1 0,-1-1 0,1 0 0,-1 0 0,1 1 0,0-1 0,-1 0 0,1 1 0,0-1 0,-1 1 0,1-1 0,0 1 0,0-1 0,0 1 0,0-1 0,0 1 0,-1 0 0,1 0 0,0-1 0,0 1 0,0 0 0,0 0 0,1 0 0,34 0 0,-15 4 0,1 1 0,-1 1 0,0 1 0,0 1 0,25 14 0,96 62 0,-98-56 0,1-1 0,60 26 0,-74-39 0,0 2 0,50 35 0,-46-28 0,46 24 0,-54-33-64,-1 3 0,30 22 0,-29-19-1109,2 1-5653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5:16:22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211 185 24575,'-10'0'0,"0"0"0,1 1 0,-1 1 0,0-1 0,1 1 0,0 1 0,-1 0 0,1 0 0,0 1 0,1 0 0,-1 1 0,1 0 0,-1 0 0,1 1 0,-7 6 0,9-6 0,1 0 0,-1 0 0,2 0 0,-1 0 0,1 1 0,-1 0 0,2 0 0,-1 0 0,1 0 0,0 1 0,1-1 0,0 1 0,0-1 0,0 1 0,1 0 0,1 0 0,-1 0 0,1 0 0,1 8 0,1-3 0,0 0 0,1-1 0,0 1 0,1-1 0,0 0 0,1 0 0,1-1 0,-1 0 0,2 1 0,0-2 0,9 12 0,12 12 0,61 56 0,-60-62 0,36 29 0,74 51 0,-116-91 0,58 38 0,-45-32 0,51 43 0,-45-31 0,86 53 0,-90-68 0,1-2 0,0-2 0,1-1 0,64 14 0,-34-10 0,134 31 0,221 25 0,489-8 0,-842-64 0,108 8 0,48 1 0,-81-10 0,474-5 0,-462-9 0,40-2 0,-100 15 0,-37 1 0,1-2 0,-1-3 0,110-21 0,-92 6 0,-40 11 0,0-2 0,0-2 0,-1-2 0,0-1 0,-1-2 0,44-25 0,8-10 0,111-44 0,-16 7 0,-157 74 0,0-1 0,48-37 0,-69 46 0,0 0 0,0 0 0,-1 0 0,0-1 0,0 0 0,0-1 0,-1 1 0,0-1 0,-1 0 0,0 0 0,0 0 0,0-1 0,-1 1 0,3-16 0,35-144 0,-36 148 0,-1 0 0,-1 0 0,-1-1 0,0 1 0,-2-1 0,0 1 0,-2-1 0,-6-34 0,6 48 0,-1 1 0,1-1 0,-1 1 0,-1 0 0,1 0 0,-1 0 0,0 0 0,0 1 0,-1-1 0,0 1 0,0 0 0,-8-6 0,-10-6 0,-47-26 0,47 31 0,-37-29 0,-22-30 0,-68-52 0,135 114 0,0 0 0,0 1 0,-1 1 0,-1 0 0,1 1 0,-1 1 0,-21-3 0,-124-12 0,-248 15 0,220 8 0,171-4 0,0 1 0,0 0 0,0 2 0,0 1 0,1 0 0,-1 1 0,1 1 0,-24 9 0,22-7 0,1-1 0,-1-1 0,-1-1 0,1-1 0,-1-1 0,-34 0 0,26-1 0,0 1 0,-42 8 0,6 3 0,-122 8 0,95-10 0,52-5 0,-49 1 0,-251 19 0,39-1 0,-40 1 0,-635-27 0,602-24 0,-31-2 0,254 14 0,-6 0 0,80 13-1365,44 0-5461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5:16:24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2904 24575,'53'-174'0,"58"-336"0,66-400 0,-92 601 0,161-384 0,-111 406-1365,-124 266-5461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12T16:28:13.957"/>
    </inkml:context>
    <inkml:brush xml:id="br0">
      <inkml:brushProperty name="width" value="0.2" units="cm"/>
      <inkml:brushProperty name="height" value="0.4" units="cm"/>
      <inkml:brushProperty name="color" value="#FF0000"/>
      <inkml:brushProperty name="tip" value="rectangle"/>
      <inkml:brushProperty name="rasterOp" value="maskPen"/>
      <inkml:brushProperty name="ignorePressure" value="1"/>
    </inkml:brush>
  </inkml:definitions>
  <inkml:trace contextRef="#ctx0" brushRef="#br0">676 366,'-28'0,"14"-2,-1 2,1 0,-1 1,0 0,1 1,-1 1,1 0,0 1,0 0,-20 10,-30 24,1 2,-92 77,139-102,1 1,1 1,0 0,1 1,1 0,1 1,0 0,2 1,0 0,1 1,1 0,1 0,1 0,1 1,0-1,0 40,-8 78,0-2,11-115,1 31,8 76,-6-111,2 1,0-1,2 0,0 0,0-1,2 0,16 29,-10-26,1-1,0 0,2-1,0 0,1-2,0 0,39 25,-18-17,1-2,1-2,55 20,558 149,-186-62,-389-103,1-4,0-3,2-4,-1-4,148-1,-179-9,-1-2,85-16,-117 15,-1-1,1 0,-1-1,-1-1,1-1,-1 0,0-1,-1 0,0-1,-1-1,20-20,-22 21,-1-1,-1 0,0-1,0 0,-2 0,1 0,-1-1,-1-1,0 1,-1-1,-1 0,0 0,2-16,83-343,-33 161,-21 44,-31 138,0 0,-3 1,-2-52,-5 55,0 0,-2 1,-1 1,-1-1,-1 1,-1 1,-16-24,5 7,-8-16,-2 1,-3 1,-2 2,-2 1,-2 3,-3 1,-58-46,82 78,0 1,-2 1,1 2,-45-17,-100-23,157 49,-131-37,-15-6,-212-31,360 75,-88-12,-113 0,65 12,-137 4,243 1,0 1,1 2,0 1,0 2,1 2,0 1,-60 32,93-43,-1-1,1 1,-1 1,1-1,0 0,0 1,0 0,0 0,0 0,1 0,-1 0,-1 4,-3 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12T16:30:06.368"/>
    </inkml:context>
    <inkml:brush xml:id="br0">
      <inkml:brushProperty name="width" value="0.2" units="cm"/>
      <inkml:brushProperty name="height" value="0.4" units="cm"/>
      <inkml:brushProperty name="color" value="#FF0000"/>
      <inkml:brushProperty name="tip" value="rectangle"/>
      <inkml:brushProperty name="rasterOp" value="maskPen"/>
      <inkml:brushProperty name="ignorePressure" value="1"/>
    </inkml:brush>
  </inkml:definitions>
  <inkml:trace contextRef="#ctx0" brushRef="#br0">599 108,'-1'2,"-1"1,1 0,-1-1,0 1,1-1,-1 1,0-1,-1 0,1 0,0 0,-1 0,1 0,-1-1,0 1,1-1,-5 2,-4 4,-151 88,108-66,-97 69,136-85,0 1,1 1,1 0,1 1,0 1,1 0,1 0,0 1,2 0,0 1,1 0,0 0,-3 22,0 10,2-1,2 1,1 102,6-112,9 57,-8-83,2 1,0-1,1 0,0-1,1 1,15 24,32 40,118 133,-122-156,-23-28,1-1,1-1,2-2,47 32,-22-23,109 49,-103-56,2-3,126 29,-145-45,1-1,0-2,0-2,0-2,60-8,-53 2,0-3,0-3,-1-1,-1-3,0-2,-1-2,-1-2,53-33,-89 48,-1-1,-1 0,1-1,-2 1,1-2,-1 0,0 0,-1 0,0-1,-1 0,0-1,-1 1,-1-1,1-1,-2 1,0-1,5-24,13-50,-16 66,0 0,-1-1,3-35,-5-7,-11-126,4 160,-2 0,0 0,-3 1,0 0,-1 0,-20-36,-133-217,139 249,-1 0,-1 2,-2 1,-1 1,-37-28,47 41,-42-34,-108-67,109 77,-81-45,124 76,-2 1,1 1,-1 1,0 1,0 0,-30-2,-216 5,128 5,115-3,1 1,0 1,0 0,0 2,1 1,-1 0,1 1,0 1,0 1,1 1,0 1,-22 16,15-8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7A753-87B3-47FE-971D-E9D7E1FD2B7B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0276C-6B7F-4146-85EC-A095E0ECC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97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2920" y="1174478"/>
            <a:ext cx="10962105" cy="1240412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4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Title from Agenda</a:t>
            </a:r>
            <a:br>
              <a:rPr lang="en-US"/>
            </a:br>
            <a:r>
              <a:rPr lang="en-US"/>
              <a:t>Continuation of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2920" y="5074920"/>
            <a:ext cx="4363736" cy="1019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SC-x Identifier</a:t>
            </a:r>
          </a:p>
          <a:p>
            <a:r>
              <a:rPr lang="en-US"/>
              <a:t>EIC CD-3A Review</a:t>
            </a:r>
          </a:p>
          <a:p>
            <a:r>
              <a:rPr lang="en-US"/>
              <a:t>November 14-16, 2023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0" y="3288714"/>
            <a:ext cx="10962105" cy="448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2F870F-A3EC-0442-4A49-50365EE5DD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2423582"/>
            <a:ext cx="10962105" cy="501650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800"/>
              <a:t>Secondary title if needed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D74062-0C2E-090F-07DF-75D428DE15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920" y="4233687"/>
            <a:ext cx="10962105" cy="3795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WBS 6.0x.xxx WBS Name (Exact from WBS)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DFAD954-7DFC-3150-35B3-444AB26BD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920" y="3738425"/>
            <a:ext cx="10962105" cy="47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Project Role or Organizational Role if not Project</a:t>
            </a:r>
          </a:p>
        </p:txBody>
      </p:sp>
    </p:spTree>
    <p:extLst>
      <p:ext uri="{BB962C8B-B14F-4D97-AF65-F5344CB8AC3E}">
        <p14:creationId xmlns:p14="http://schemas.microsoft.com/office/powerpoint/2010/main" val="1732353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- Bulleted">
    <p:bg>
      <p:bgPr>
        <a:gradFill flip="none" rotWithShape="1">
          <a:gsLst>
            <a:gs pos="100000">
              <a:srgbClr val="CBCBCB"/>
            </a:gs>
            <a:gs pos="55000">
              <a:schemeClr val="bg1"/>
            </a:gs>
            <a:gs pos="3000">
              <a:srgbClr val="0A384A"/>
            </a:gs>
            <a:gs pos="3000">
              <a:schemeClr val="bg1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270" y="-20791"/>
            <a:ext cx="11499234" cy="8148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1 – Bulleted]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82B8F7-1782-9F8C-954E-F8EE7CC8DA6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3/12/2024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21D66B-F601-3A0E-BC32-8FF54861B41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Background Meeting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21794F-98B3-B49E-D3DA-245F3268121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D3F305C-2602-4CA9-A2B7-0F73DAFE7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58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gradFill flip="none" rotWithShape="1">
          <a:gsLst>
            <a:gs pos="100000">
              <a:srgbClr val="CBCBCB"/>
            </a:gs>
            <a:gs pos="46000">
              <a:schemeClr val="bg1"/>
            </a:gs>
            <a:gs pos="3000">
              <a:srgbClr val="0A384A"/>
            </a:gs>
            <a:gs pos="3000">
              <a:schemeClr val="bg1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D91B-7801-B3EC-7CA4-44C5BF1D94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3" y="0"/>
            <a:ext cx="11499234" cy="8148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 Only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2C4243-AC4B-E0B6-0CF8-E074892D8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Background Meeting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4A2BD-D415-34E7-CE5C-C5EECEAC2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D3F305C-2602-4CA9-A2B7-0F73DAFE7D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8CB2DF-DA3C-2865-BFB2-9FD5CAAB5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3/12/2024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841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gradFill flip="none" rotWithShape="1">
          <a:gsLst>
            <a:gs pos="100000">
              <a:srgbClr val="CBCBCB"/>
            </a:gs>
            <a:gs pos="3000">
              <a:srgbClr val="0A384A"/>
            </a:gs>
            <a:gs pos="49000">
              <a:schemeClr val="bg1"/>
            </a:gs>
            <a:gs pos="3000">
              <a:schemeClr val="bg1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7747BA-6145-3552-2339-5F4BF5DF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0"/>
            <a:ext cx="11499925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4C6E50E-3840-229D-97E9-6585956B40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81075"/>
            <a:ext cx="11499850" cy="5065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E35FA-DCD0-B187-DEE9-FA40BA80FF9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D3F305C-2602-4CA9-A2B7-0F73DAFE7D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77413-F1AB-7FA8-35A8-B1856893035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3/12/2024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61E2DB-928D-EB03-4EC5-E942512188E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Background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773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4DB027-975B-9DAA-9ABB-C1479DDA4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3/12/2024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57713A-2D70-5C82-B9ED-72D7B322C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Background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2CBFF-0EF1-857A-0186-CA85AD8C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0651CC1-2A7B-4698-AD80-058BA0F6F62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39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4B701-A73C-FEDB-11AC-DE47A89111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AD55D4-DC03-570C-392A-1C8BE798B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E60B0-2478-5D90-3C25-E21BA9D8F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3/12/2024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FEC71-31D6-E200-6578-B84AA8647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Background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88728-0C5D-F5A9-C4E2-3DD0EFCA9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372B-8B8F-4836-995D-C983BF465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54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242424"/>
            </a:gs>
            <a:gs pos="13000">
              <a:srgbClr val="0A384A"/>
            </a:gs>
            <a:gs pos="76000">
              <a:schemeClr val="tx2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462579" y="825178"/>
            <a:ext cx="11499925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93395C-F7F6-5A6A-DA24-169AA14F65DF}"/>
              </a:ext>
            </a:extLst>
          </p:cNvPr>
          <p:cNvCxnSpPr/>
          <p:nvPr userDrawn="1"/>
        </p:nvCxnSpPr>
        <p:spPr>
          <a:xfrm>
            <a:off x="461963" y="6260638"/>
            <a:ext cx="11499234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DEAD18-CE36-B494-3670-0FD662BF60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3/12/2024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5F18D2-2C4B-2295-9778-285EFD26EE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Background Meeting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2A98E4-5887-4078-2BC3-6B66821B6C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D3F305C-2602-4CA9-A2B7-0F73DAFE7D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56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0375" indent="-23336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7388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1413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>
          <p15:clr>
            <a:srgbClr val="F26B43"/>
          </p15:clr>
        </p15:guide>
        <p15:guide id="8" pos="3840">
          <p15:clr>
            <a:srgbClr val="F26B43"/>
          </p15:clr>
        </p15:guide>
        <p15:guide id="9" pos="360">
          <p15:clr>
            <a:srgbClr val="F26B43"/>
          </p15:clr>
        </p15:guide>
        <p15:guide id="10" orient="horz" pos="3888">
          <p15:clr>
            <a:srgbClr val="F26B43"/>
          </p15:clr>
        </p15:guide>
        <p15:guide id="11" pos="7320">
          <p15:clr>
            <a:srgbClr val="F26B43"/>
          </p15:clr>
        </p15:guide>
        <p15:guide id="12" orient="horz" pos="41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customXml" Target="../ink/ink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.xm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7.xml"/><Relationship Id="rId5" Type="http://schemas.openxmlformats.org/officeDocument/2006/relationships/image" Target="../media/image14.png"/><Relationship Id="rId4" Type="http://schemas.openxmlformats.org/officeDocument/2006/relationships/customXml" Target="../ink/ink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9.xml"/><Relationship Id="rId5" Type="http://schemas.openxmlformats.org/officeDocument/2006/relationships/image" Target="../media/image18.png"/><Relationship Id="rId4" Type="http://schemas.openxmlformats.org/officeDocument/2006/relationships/customXml" Target="../ink/ink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DCBDD-8A05-42E9-8DB4-6ABEC369EB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4127" y="186599"/>
            <a:ext cx="10962105" cy="1240412"/>
          </a:xfrm>
        </p:spPr>
        <p:txBody>
          <a:bodyPr/>
          <a:lstStyle/>
          <a:p>
            <a:r>
              <a:rPr lang="en-US" dirty="0"/>
              <a:t>Data Volume for DAQ Status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5DBD7F-6251-29FE-746A-945C97615F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5770" y="1761993"/>
            <a:ext cx="10962105" cy="448978"/>
          </a:xfrm>
        </p:spPr>
        <p:txBody>
          <a:bodyPr/>
          <a:lstStyle/>
          <a:p>
            <a:r>
              <a:rPr lang="en-US" dirty="0"/>
              <a:t>Jeff Landgraf</a:t>
            </a:r>
          </a:p>
        </p:txBody>
      </p:sp>
    </p:spTree>
    <p:extLst>
      <p:ext uri="{BB962C8B-B14F-4D97-AF65-F5344CB8AC3E}">
        <p14:creationId xmlns:p14="http://schemas.microsoft.com/office/powerpoint/2010/main" val="3556472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441A5D9-3B6A-F9EA-AADF-56BDBAC55E41}"/>
              </a:ext>
            </a:extLst>
          </p:cNvPr>
          <p:cNvSpPr/>
          <p:nvPr/>
        </p:nvSpPr>
        <p:spPr>
          <a:xfrm>
            <a:off x="5682343" y="1037320"/>
            <a:ext cx="6435590" cy="4856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26E73D-BE31-D576-8E46-DD7854D68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 Rates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6C291B-FF24-A37C-1AE6-9E5B4BF37BC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D3F305C-2602-4CA9-A2B7-0F73DAFE7D1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DC9D51-F1CE-239E-87EE-F63AA0E627B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3/12/2024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C24F40-9370-96FD-85C1-411218DC70E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Background Meeting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2D6259-A7C5-795E-F638-EC58C8E11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910" y="1037320"/>
            <a:ext cx="7540690" cy="48562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B067AC-1F10-857F-379E-CF3AAF8C393A}"/>
              </a:ext>
            </a:extLst>
          </p:cNvPr>
          <p:cNvSpPr txBox="1"/>
          <p:nvPr/>
        </p:nvSpPr>
        <p:spPr>
          <a:xfrm>
            <a:off x="2978613" y="1255624"/>
            <a:ext cx="2993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Full Detector, channel rates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396D0A-832D-8A3C-2EE2-02921AC29AFD}"/>
              </a:ext>
            </a:extLst>
          </p:cNvPr>
          <p:cNvSpPr txBox="1"/>
          <p:nvPr/>
        </p:nvSpPr>
        <p:spPr>
          <a:xfrm rot="16200000">
            <a:off x="90196" y="3001383"/>
            <a:ext cx="1130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39801A-A20E-20B0-9396-A6CE1893D442}"/>
              </a:ext>
            </a:extLst>
          </p:cNvPr>
          <p:cNvSpPr txBox="1"/>
          <p:nvPr/>
        </p:nvSpPr>
        <p:spPr>
          <a:xfrm>
            <a:off x="3823218" y="5774875"/>
            <a:ext cx="2034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Hit Rate (Hz)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8CBF8F-933C-DA88-E34F-9BEA59B26F6E}"/>
              </a:ext>
            </a:extLst>
          </p:cNvPr>
          <p:cNvSpPr/>
          <p:nvPr/>
        </p:nvSpPr>
        <p:spPr>
          <a:xfrm>
            <a:off x="3498980" y="1998928"/>
            <a:ext cx="8463524" cy="2231049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34E2A19-D1B2-48F4-A8D1-FE59121EAB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752"/>
          <a:stretch/>
        </p:blipFill>
        <p:spPr>
          <a:xfrm>
            <a:off x="3654409" y="2087712"/>
            <a:ext cx="8152665" cy="190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441A5D9-3B6A-F9EA-AADF-56BDBAC55E41}"/>
              </a:ext>
            </a:extLst>
          </p:cNvPr>
          <p:cNvSpPr/>
          <p:nvPr/>
        </p:nvSpPr>
        <p:spPr>
          <a:xfrm>
            <a:off x="5682343" y="1037320"/>
            <a:ext cx="6435590" cy="4856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26E73D-BE31-D576-8E46-DD7854D68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 Rates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6C291B-FF24-A37C-1AE6-9E5B4BF37BC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D3F305C-2602-4CA9-A2B7-0F73DAFE7D1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DC9D51-F1CE-239E-87EE-F63AA0E627B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3/12/2024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C24F40-9370-96FD-85C1-411218DC70E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Background Meeting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2D6259-A7C5-795E-F638-EC58C8E11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910" y="1037320"/>
            <a:ext cx="7540690" cy="48562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B067AC-1F10-857F-379E-CF3AAF8C393A}"/>
              </a:ext>
            </a:extLst>
          </p:cNvPr>
          <p:cNvSpPr txBox="1"/>
          <p:nvPr/>
        </p:nvSpPr>
        <p:spPr>
          <a:xfrm>
            <a:off x="2978613" y="1255624"/>
            <a:ext cx="3006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Channel rates, All detectors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396D0A-832D-8A3C-2EE2-02921AC29AFD}"/>
              </a:ext>
            </a:extLst>
          </p:cNvPr>
          <p:cNvSpPr txBox="1"/>
          <p:nvPr/>
        </p:nvSpPr>
        <p:spPr>
          <a:xfrm rot="16200000">
            <a:off x="90196" y="3001383"/>
            <a:ext cx="1130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39801A-A20E-20B0-9396-A6CE1893D442}"/>
              </a:ext>
            </a:extLst>
          </p:cNvPr>
          <p:cNvSpPr txBox="1"/>
          <p:nvPr/>
        </p:nvSpPr>
        <p:spPr>
          <a:xfrm>
            <a:off x="3823218" y="5774875"/>
            <a:ext cx="2034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Hit Rate (Hz)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8CBF8F-933C-DA88-E34F-9BEA59B26F6E}"/>
              </a:ext>
            </a:extLst>
          </p:cNvPr>
          <p:cNvSpPr/>
          <p:nvPr/>
        </p:nvSpPr>
        <p:spPr>
          <a:xfrm>
            <a:off x="3498980" y="1998928"/>
            <a:ext cx="8463524" cy="2231049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34E2A19-D1B2-48F4-A8D1-FE59121EAB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752"/>
          <a:stretch/>
        </p:blipFill>
        <p:spPr>
          <a:xfrm>
            <a:off x="3654409" y="2087712"/>
            <a:ext cx="8152665" cy="190302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61C9F5B-C8F1-4E66-FA54-6DE9A25BF851}"/>
              </a:ext>
            </a:extLst>
          </p:cNvPr>
          <p:cNvSpPr/>
          <p:nvPr/>
        </p:nvSpPr>
        <p:spPr>
          <a:xfrm>
            <a:off x="7115555" y="848524"/>
            <a:ext cx="4198775" cy="11835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Similar to previous rates, but missing detectors, so somewhat higher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DAD1711-6CA5-9BF3-E0E2-5A48D8F7CC77}"/>
              </a:ext>
            </a:extLst>
          </p:cNvPr>
          <p:cNvGrpSpPr/>
          <p:nvPr/>
        </p:nvGrpSpPr>
        <p:grpSpPr>
          <a:xfrm>
            <a:off x="6035356" y="1936308"/>
            <a:ext cx="1541880" cy="846360"/>
            <a:chOff x="6035356" y="1936308"/>
            <a:chExt cx="1541880" cy="84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AB66010-3E2B-E658-C854-6F11EB22C1E1}"/>
                    </a:ext>
                  </a:extLst>
                </p14:cNvPr>
                <p14:cNvContentPartPr/>
                <p14:nvPr/>
              </p14:nvContentPartPr>
              <p14:xfrm>
                <a:off x="6035356" y="2014788"/>
                <a:ext cx="1170720" cy="7678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AB66010-3E2B-E658-C854-6F11EB22C1E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026716" y="2005788"/>
                  <a:ext cx="1188360" cy="78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10A65B6-5338-B427-CDEA-2C4277773579}"/>
                    </a:ext>
                  </a:extLst>
                </p14:cNvPr>
                <p14:cNvContentPartPr/>
                <p14:nvPr/>
              </p14:nvContentPartPr>
              <p14:xfrm>
                <a:off x="7109956" y="1936308"/>
                <a:ext cx="467280" cy="2286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10A65B6-5338-B427-CDEA-2C427777357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100956" y="1927668"/>
                  <a:ext cx="484920" cy="24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59D9DE6-E324-5433-86D4-10E804AF6861}"/>
                  </a:ext>
                </a:extLst>
              </p14:cNvPr>
              <p14:cNvContentPartPr/>
              <p14:nvPr/>
            </p14:nvContentPartPr>
            <p14:xfrm>
              <a:off x="9498196" y="1828668"/>
              <a:ext cx="1009440" cy="12542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59D9DE6-E324-5433-86D4-10E804AF686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489556" y="1819668"/>
                <a:ext cx="1027080" cy="127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3AAABCDF-4CBF-3187-09E0-5A187D6C04B3}"/>
              </a:ext>
            </a:extLst>
          </p:cNvPr>
          <p:cNvGrpSpPr/>
          <p:nvPr/>
        </p:nvGrpSpPr>
        <p:grpSpPr>
          <a:xfrm>
            <a:off x="10496836" y="2973828"/>
            <a:ext cx="1346400" cy="1208880"/>
            <a:chOff x="10496836" y="2973828"/>
            <a:chExt cx="1346400" cy="120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7E19A9E-0751-6668-9B28-F87800BD7D7F}"/>
                    </a:ext>
                  </a:extLst>
                </p14:cNvPr>
                <p14:cNvContentPartPr/>
                <p14:nvPr/>
              </p14:nvContentPartPr>
              <p14:xfrm>
                <a:off x="10719676" y="2973828"/>
                <a:ext cx="1123560" cy="12088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7E19A9E-0751-6668-9B28-F87800BD7D7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710676" y="2965188"/>
                  <a:ext cx="1141200" cy="12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C0630F6-DE9E-0C0F-9133-3EF01685ACDB}"/>
                    </a:ext>
                  </a:extLst>
                </p14:cNvPr>
                <p14:cNvContentPartPr/>
                <p14:nvPr/>
              </p14:nvContentPartPr>
              <p14:xfrm>
                <a:off x="10496836" y="3081468"/>
                <a:ext cx="349560" cy="1825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C0630F6-DE9E-0C0F-9133-3EF01685ACD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487836" y="3072828"/>
                  <a:ext cx="367200" cy="200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27981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441A5D9-3B6A-F9EA-AADF-56BDBAC55E41}"/>
              </a:ext>
            </a:extLst>
          </p:cNvPr>
          <p:cNvSpPr/>
          <p:nvPr/>
        </p:nvSpPr>
        <p:spPr>
          <a:xfrm>
            <a:off x="5682343" y="1037320"/>
            <a:ext cx="6435590" cy="4856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26E73D-BE31-D576-8E46-DD7854D68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 Rates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6C291B-FF24-A37C-1AE6-9E5B4BF37BC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D3F305C-2602-4CA9-A2B7-0F73DAFE7D1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DC9D51-F1CE-239E-87EE-F63AA0E627B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3/12/2024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C24F40-9370-96FD-85C1-411218DC70E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Background Meeting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2D6259-A7C5-795E-F638-EC58C8E11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910" y="1037320"/>
            <a:ext cx="7540690" cy="48562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B067AC-1F10-857F-379E-CF3AAF8C393A}"/>
              </a:ext>
            </a:extLst>
          </p:cNvPr>
          <p:cNvSpPr txBox="1"/>
          <p:nvPr/>
        </p:nvSpPr>
        <p:spPr>
          <a:xfrm>
            <a:off x="2978613" y="1255624"/>
            <a:ext cx="3006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Channel rates, All detectors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396D0A-832D-8A3C-2EE2-02921AC29AFD}"/>
              </a:ext>
            </a:extLst>
          </p:cNvPr>
          <p:cNvSpPr txBox="1"/>
          <p:nvPr/>
        </p:nvSpPr>
        <p:spPr>
          <a:xfrm rot="16200000">
            <a:off x="90196" y="3001383"/>
            <a:ext cx="1130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39801A-A20E-20B0-9396-A6CE1893D442}"/>
              </a:ext>
            </a:extLst>
          </p:cNvPr>
          <p:cNvSpPr txBox="1"/>
          <p:nvPr/>
        </p:nvSpPr>
        <p:spPr>
          <a:xfrm>
            <a:off x="3823218" y="5774875"/>
            <a:ext cx="2034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Hit Rate (Hz)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8CBF8F-933C-DA88-E34F-9BEA59B26F6E}"/>
              </a:ext>
            </a:extLst>
          </p:cNvPr>
          <p:cNvSpPr/>
          <p:nvPr/>
        </p:nvSpPr>
        <p:spPr>
          <a:xfrm>
            <a:off x="3498980" y="1998928"/>
            <a:ext cx="8463524" cy="2231049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34E2A19-D1B2-48F4-A8D1-FE59121EAB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752"/>
          <a:stretch/>
        </p:blipFill>
        <p:spPr>
          <a:xfrm>
            <a:off x="3654409" y="2087712"/>
            <a:ext cx="8152665" cy="190302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61C9F5B-C8F1-4E66-FA54-6DE9A25BF851}"/>
              </a:ext>
            </a:extLst>
          </p:cNvPr>
          <p:cNvSpPr/>
          <p:nvPr/>
        </p:nvSpPr>
        <p:spPr>
          <a:xfrm>
            <a:off x="7115555" y="848524"/>
            <a:ext cx="4198775" cy="11835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Surprising !?!</a:t>
            </a:r>
          </a:p>
          <a:p>
            <a:pPr algn="ctr"/>
            <a:r>
              <a:rPr lang="en-US" dirty="0"/>
              <a:t>Perhaps not, only 2880 channels covering full length of ECAL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366D4AA-DB44-8481-D514-C5CE3D0177E4}"/>
              </a:ext>
            </a:extLst>
          </p:cNvPr>
          <p:cNvGrpSpPr/>
          <p:nvPr/>
        </p:nvGrpSpPr>
        <p:grpSpPr>
          <a:xfrm>
            <a:off x="5541076" y="1763148"/>
            <a:ext cx="2358000" cy="1475280"/>
            <a:chOff x="5541076" y="1763148"/>
            <a:chExt cx="2358000" cy="147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62ECD1D-B874-793A-C285-98B987096D1B}"/>
                    </a:ext>
                  </a:extLst>
                </p14:cNvPr>
                <p14:cNvContentPartPr/>
                <p14:nvPr/>
              </p14:nvContentPartPr>
              <p14:xfrm>
                <a:off x="5541076" y="2704548"/>
                <a:ext cx="2121480" cy="5338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62ECD1D-B874-793A-C285-98B987096D1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536756" y="2700228"/>
                  <a:ext cx="2130120" cy="54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0E92A11-C6BC-8666-B409-BF3879C7E742}"/>
                    </a:ext>
                  </a:extLst>
                </p14:cNvPr>
                <p14:cNvContentPartPr/>
                <p14:nvPr/>
              </p14:nvContentPartPr>
              <p14:xfrm>
                <a:off x="7604236" y="1763148"/>
                <a:ext cx="294840" cy="10454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0E92A11-C6BC-8666-B409-BF3879C7E74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599916" y="1758828"/>
                  <a:ext cx="303480" cy="1054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19996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A2105-8714-E5D1-B260-BF7D2721C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EcalEndcapN</a:t>
            </a:r>
            <a:r>
              <a:rPr lang="en-US" dirty="0"/>
              <a:t>    vs   </a:t>
            </a:r>
            <a:r>
              <a:rPr lang="en-US" dirty="0" err="1"/>
              <a:t>EcalBarrelScFi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6A0E6D-DEC0-9E88-5F62-C9217148E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Background Meeting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6F0233-5570-10BB-B2C8-4DF25244C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305C-2602-4CA9-A2B7-0F73DAFE7D1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F4B8BE-3885-B40D-202F-5BE66E581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3/12/2024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37929E-D13E-F15B-2620-47C3E5CCF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60" y="981710"/>
            <a:ext cx="5437935" cy="26385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5BC479-57D6-03F0-1CE4-E979782B4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318992"/>
            <a:ext cx="5865197" cy="296007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DEB974D-1E9E-53FF-2B88-DA4CC5533F96}"/>
                  </a:ext>
                </a:extLst>
              </p14:cNvPr>
              <p14:cNvContentPartPr/>
              <p14:nvPr/>
            </p14:nvContentPartPr>
            <p14:xfrm>
              <a:off x="7034356" y="5438748"/>
              <a:ext cx="1056240" cy="8244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DEB974D-1E9E-53FF-2B88-DA4CC5533F9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98716" y="5366748"/>
                <a:ext cx="1127880" cy="96804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71B336B2-05E9-D615-6D52-D1CEE7E0149A}"/>
              </a:ext>
            </a:extLst>
          </p:cNvPr>
          <p:cNvSpPr txBox="1"/>
          <p:nvPr/>
        </p:nvSpPr>
        <p:spPr>
          <a:xfrm>
            <a:off x="648760" y="5238291"/>
            <a:ext cx="51924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Must Double check, but likely</a:t>
            </a:r>
          </a:p>
          <a:p>
            <a:r>
              <a:rPr lang="en-US" dirty="0"/>
              <a:t>-&gt; Need to adjust FEB/RDO count</a:t>
            </a:r>
          </a:p>
          <a:p>
            <a:r>
              <a:rPr lang="en-US" dirty="0"/>
              <a:t>-&gt; Need to have real discussions regarding noise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3975AA4-1D56-8FA5-EBC7-95520E8090DE}"/>
                  </a:ext>
                </a:extLst>
              </p14:cNvPr>
              <p14:cNvContentPartPr/>
              <p14:nvPr/>
            </p14:nvContentPartPr>
            <p14:xfrm>
              <a:off x="10458537" y="5655070"/>
              <a:ext cx="748800" cy="7012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3975AA4-1D56-8FA5-EBC7-95520E8090D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422537" y="5583430"/>
                <a:ext cx="820440" cy="84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0849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F3609-A573-3A06-D2C1-585795A9F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Task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57E28-5859-B5A1-2242-F0412DB2E7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661" y="861403"/>
            <a:ext cx="7457739" cy="59463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I used simulations from </a:t>
            </a:r>
            <a:r>
              <a:rPr lang="en-US" sz="2000" dirty="0" err="1"/>
              <a:t>Zhengqiao</a:t>
            </a:r>
            <a:r>
              <a:rPr lang="en-US" sz="2000" dirty="0"/>
              <a:t> Zhang &amp; Jakub </a:t>
            </a:r>
            <a:r>
              <a:rPr lang="en-US" sz="2000" dirty="0" err="1"/>
              <a:t>Ceska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91863C-385B-9BF0-4FE1-73694575F64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D3F305C-2602-4CA9-A2B7-0F73DAFE7D1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4B9805-EC7F-FBFB-65AB-6F44DE24A1E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3/12/2024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DFC667-DFBA-A53C-723B-2B04EFAF638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Background Meeting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6762A3-ACDA-AD43-2C7F-5A946406E58A}"/>
              </a:ext>
            </a:extLst>
          </p:cNvPr>
          <p:cNvSpPr txBox="1"/>
          <p:nvPr/>
        </p:nvSpPr>
        <p:spPr>
          <a:xfrm>
            <a:off x="695659" y="3150794"/>
            <a:ext cx="108857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Hit Mapping.   Heuristics are used for mapping hits (see my 2/27/24 presentation)</a:t>
            </a:r>
          </a:p>
          <a:p>
            <a:endParaRPr lang="en-US" dirty="0"/>
          </a:p>
          <a:p>
            <a:r>
              <a:rPr lang="en-US" dirty="0"/>
              <a:t>Heuristic function for each detector:         </a:t>
            </a:r>
          </a:p>
          <a:p>
            <a:r>
              <a:rPr lang="en-US" dirty="0"/>
              <a:t>	Map </a:t>
            </a:r>
            <a:r>
              <a:rPr lang="en-US" dirty="0" err="1"/>
              <a:t>RecHits</a:t>
            </a:r>
            <a:r>
              <a:rPr lang="en-US" dirty="0"/>
              <a:t> (</a:t>
            </a:r>
            <a:r>
              <a:rPr lang="en-US" dirty="0" err="1"/>
              <a:t>x,y,z,cellID</a:t>
            </a:r>
            <a:r>
              <a:rPr lang="en-US" dirty="0"/>
              <a:t>) </a:t>
            </a:r>
            <a:r>
              <a:rPr lang="en-US" dirty="0">
                <a:sym typeface="Wingdings" panose="05000000000000000000" pitchFamily="2" charset="2"/>
              </a:rPr>
              <a:t> (</a:t>
            </a:r>
            <a:r>
              <a:rPr lang="en-US" i="1" dirty="0">
                <a:sym typeface="Wingdings" panose="05000000000000000000" pitchFamily="2" charset="2"/>
              </a:rPr>
              <a:t>channel</a:t>
            </a:r>
            <a:r>
              <a:rPr lang="en-US" dirty="0">
                <a:sym typeface="Wingdings" panose="05000000000000000000" pitchFamily="2" charset="2"/>
              </a:rPr>
              <a:t>, ASIC, RDO)</a:t>
            </a:r>
          </a:p>
          <a:p>
            <a:r>
              <a:rPr lang="en-US" dirty="0">
                <a:sym typeface="Wingdings" panose="05000000000000000000" pitchFamily="2" charset="2"/>
              </a:rPr>
              <a:t>To do:</a:t>
            </a:r>
          </a:p>
          <a:p>
            <a:r>
              <a:rPr lang="en-US" dirty="0">
                <a:sym typeface="Wingdings" panose="05000000000000000000" pitchFamily="2" charset="2"/>
              </a:rPr>
              <a:t>	Change to </a:t>
            </a:r>
            <a:r>
              <a:rPr lang="en-US" dirty="0" err="1">
                <a:sym typeface="Wingdings" panose="05000000000000000000" pitchFamily="2" charset="2"/>
              </a:rPr>
              <a:t>RawHits</a:t>
            </a:r>
            <a:r>
              <a:rPr lang="en-US" dirty="0">
                <a:sym typeface="Wingdings" panose="05000000000000000000" pitchFamily="2" charset="2"/>
              </a:rPr>
              <a:t> (</a:t>
            </a:r>
            <a:r>
              <a:rPr lang="en-US" dirty="0" err="1">
                <a:sym typeface="Wingdings" panose="05000000000000000000" pitchFamily="2" charset="2"/>
              </a:rPr>
              <a:t>x,y,z,cellID</a:t>
            </a:r>
            <a:r>
              <a:rPr lang="en-US" dirty="0">
                <a:sym typeface="Wingdings" panose="05000000000000000000" pitchFamily="2" charset="2"/>
              </a:rPr>
              <a:t>)  (</a:t>
            </a:r>
            <a:r>
              <a:rPr lang="en-US" i="1" dirty="0">
                <a:sym typeface="Wingdings" panose="05000000000000000000" pitchFamily="2" charset="2"/>
              </a:rPr>
              <a:t>channel</a:t>
            </a:r>
            <a:r>
              <a:rPr lang="en-US" dirty="0">
                <a:sym typeface="Wingdings" panose="05000000000000000000" pitchFamily="2" charset="2"/>
              </a:rPr>
              <a:t>, ASIC, RDO)</a:t>
            </a:r>
          </a:p>
          <a:p>
            <a:r>
              <a:rPr lang="en-US" dirty="0">
                <a:sym typeface="Wingdings" panose="05000000000000000000" pitchFamily="2" charset="2"/>
              </a:rPr>
              <a:t>	Requires 	</a:t>
            </a:r>
          </a:p>
          <a:p>
            <a:pPr marL="1714500" lvl="3" indent="-342900">
              <a:buFont typeface="+mj-lt"/>
              <a:buAutoNum type="arabicPeriod"/>
            </a:pPr>
            <a:r>
              <a:rPr lang="en-US" dirty="0">
                <a:sym typeface="Wingdings" panose="05000000000000000000" pitchFamily="2" charset="2"/>
              </a:rPr>
              <a:t>Raw Hits to be stored in simulations</a:t>
            </a:r>
          </a:p>
          <a:p>
            <a:pPr marL="1714500" lvl="3" indent="-342900">
              <a:buFont typeface="+mj-lt"/>
              <a:buAutoNum type="arabicPeriod"/>
            </a:pPr>
            <a:r>
              <a:rPr lang="en-US" dirty="0">
                <a:sym typeface="Wingdings" panose="05000000000000000000" pitchFamily="2" charset="2"/>
              </a:rPr>
              <a:t>New maps?</a:t>
            </a:r>
          </a:p>
          <a:p>
            <a:pPr marL="1714500" lvl="3" indent="-342900">
              <a:buFont typeface="+mj-lt"/>
              <a:buAutoNum type="arabicPeriod"/>
            </a:pPr>
            <a:r>
              <a:rPr lang="en-US" dirty="0">
                <a:sym typeface="Wingdings" panose="05000000000000000000" pitchFamily="2" charset="2"/>
              </a:rPr>
              <a:t>Application of thresholds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	</a:t>
            </a: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18EA0D0-EB17-CFC8-6E25-A155A7E6E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704786"/>
              </p:ext>
            </p:extLst>
          </p:nvPr>
        </p:nvGraphicFramePr>
        <p:xfrm>
          <a:off x="695660" y="1382018"/>
          <a:ext cx="1126684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181">
                  <a:extLst>
                    <a:ext uri="{9D8B030D-6E8A-4147-A177-3AD203B41FA5}">
                      <a16:colId xmlns:a16="http://schemas.microsoft.com/office/drawing/2014/main" val="1717311470"/>
                    </a:ext>
                  </a:extLst>
                </a:gridCol>
                <a:gridCol w="1224686">
                  <a:extLst>
                    <a:ext uri="{9D8B030D-6E8A-4147-A177-3AD203B41FA5}">
                      <a16:colId xmlns:a16="http://schemas.microsoft.com/office/drawing/2014/main" val="353223429"/>
                    </a:ext>
                  </a:extLst>
                </a:gridCol>
                <a:gridCol w="6249332">
                  <a:extLst>
                    <a:ext uri="{9D8B030D-6E8A-4147-A177-3AD203B41FA5}">
                      <a16:colId xmlns:a16="http://schemas.microsoft.com/office/drawing/2014/main" val="3396732803"/>
                    </a:ext>
                  </a:extLst>
                </a:gridCol>
                <a:gridCol w="1012250">
                  <a:extLst>
                    <a:ext uri="{9D8B030D-6E8A-4147-A177-3AD203B41FA5}">
                      <a16:colId xmlns:a16="http://schemas.microsoft.com/office/drawing/2014/main" val="4092645564"/>
                    </a:ext>
                  </a:extLst>
                </a:gridCol>
                <a:gridCol w="1906395">
                  <a:extLst>
                    <a:ext uri="{9D8B030D-6E8A-4147-A177-3AD203B41FA5}">
                      <a16:colId xmlns:a16="http://schemas.microsoft.com/office/drawing/2014/main" val="1415585638"/>
                    </a:ext>
                  </a:extLst>
                </a:gridCol>
              </a:tblGrid>
              <a:tr h="206295">
                <a:tc>
                  <a:txBody>
                    <a:bodyPr/>
                    <a:lstStyle/>
                    <a:p>
                      <a:r>
                        <a:rPr lang="en-US" sz="120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Energies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Nominal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Used 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205317"/>
                  </a:ext>
                </a:extLst>
              </a:tr>
              <a:tr h="206295">
                <a:tc>
                  <a:txBody>
                    <a:bodyPr/>
                    <a:lstStyle/>
                    <a:p>
                      <a:r>
                        <a:rPr lang="en-US" sz="1200" dirty="0"/>
                        <a:t>DIS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18x275 GeV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/</a:t>
                      </a:r>
                      <a:r>
                        <a:rPr lang="en-US" sz="1200" dirty="0" err="1"/>
                        <a:t>gpfs</a:t>
                      </a:r>
                      <a:r>
                        <a:rPr lang="en-US" sz="1200" dirty="0"/>
                        <a:t>/</a:t>
                      </a:r>
                      <a:r>
                        <a:rPr lang="en-US" sz="1200" dirty="0" err="1"/>
                        <a:t>mnt</a:t>
                      </a:r>
                      <a:r>
                        <a:rPr lang="en-US" sz="1200" dirty="0"/>
                        <a:t>/gpfs02/</a:t>
                      </a:r>
                      <a:r>
                        <a:rPr lang="en-US" sz="1200" dirty="0" err="1"/>
                        <a:t>eic</a:t>
                      </a:r>
                      <a:r>
                        <a:rPr lang="en-US" sz="1200" dirty="0"/>
                        <a:t>/</a:t>
                      </a:r>
                      <a:r>
                        <a:rPr lang="en-US" sz="1200" dirty="0" err="1"/>
                        <a:t>zhangzq</a:t>
                      </a:r>
                      <a:r>
                        <a:rPr lang="en-US" sz="1200" dirty="0"/>
                        <a:t>/EPIC/</a:t>
                      </a:r>
                      <a:r>
                        <a:rPr lang="en-US" sz="1200" dirty="0" err="1"/>
                        <a:t>NewReco</a:t>
                      </a:r>
                      <a:r>
                        <a:rPr lang="en-US" sz="1200" dirty="0"/>
                        <a:t>/</a:t>
                      </a:r>
                      <a:r>
                        <a:rPr lang="en-US" sz="1200" dirty="0" err="1"/>
                        <a:t>analysis_DIS</a:t>
                      </a:r>
                      <a:r>
                        <a:rPr lang="en-US" sz="1200" dirty="0"/>
                        <a:t>/all.tree.edm4eic.root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83 kHz 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500 kHz</a:t>
                      </a:r>
                    </a:p>
                    <a:p>
                      <a:r>
                        <a:rPr lang="en-US" sz="1200" dirty="0"/>
                        <a:t>(10x275 GeV)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4011080"/>
                  </a:ext>
                </a:extLst>
              </a:tr>
              <a:tr h="206295">
                <a:tc>
                  <a:txBody>
                    <a:bodyPr/>
                    <a:lstStyle/>
                    <a:p>
                      <a:r>
                        <a:rPr lang="en-US" sz="1200" dirty="0"/>
                        <a:t>Proton Beam 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275 GeV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/</a:t>
                      </a:r>
                      <a:r>
                        <a:rPr lang="en-US" sz="1200" dirty="0" err="1"/>
                        <a:t>gpfs</a:t>
                      </a:r>
                      <a:r>
                        <a:rPr lang="en-US" sz="1200" dirty="0"/>
                        <a:t>/</a:t>
                      </a:r>
                      <a:r>
                        <a:rPr lang="en-US" sz="1200" dirty="0" err="1"/>
                        <a:t>mnt</a:t>
                      </a:r>
                      <a:r>
                        <a:rPr lang="en-US" sz="1200" dirty="0"/>
                        <a:t>/gpfs02/</a:t>
                      </a:r>
                      <a:r>
                        <a:rPr lang="en-US" sz="1200" dirty="0" err="1"/>
                        <a:t>eic</a:t>
                      </a:r>
                      <a:r>
                        <a:rPr lang="en-US" sz="1200" dirty="0"/>
                        <a:t>/</a:t>
                      </a:r>
                      <a:r>
                        <a:rPr lang="en-US" sz="1200" dirty="0" err="1"/>
                        <a:t>zhangzq</a:t>
                      </a:r>
                      <a:r>
                        <a:rPr lang="en-US" sz="1200" dirty="0"/>
                        <a:t>/EPIC/</a:t>
                      </a:r>
                      <a:r>
                        <a:rPr lang="en-US" sz="1200" dirty="0" err="1"/>
                        <a:t>NewReco</a:t>
                      </a:r>
                      <a:r>
                        <a:rPr lang="en-US" sz="1200" dirty="0"/>
                        <a:t>/</a:t>
                      </a:r>
                      <a:r>
                        <a:rPr lang="en-US" sz="1200" dirty="0" err="1"/>
                        <a:t>analysis_ProtonGas</a:t>
                      </a:r>
                      <a:r>
                        <a:rPr lang="en-US" sz="1200" dirty="0"/>
                        <a:t>/all_protonGas.eicrecon.tree.edm4eic.root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32.6 kHz</a:t>
                      </a:r>
                    </a:p>
                    <a:p>
                      <a:r>
                        <a:rPr lang="en-US" sz="1200" dirty="0"/>
                        <a:t>(10000Ahr)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350.3 kHz</a:t>
                      </a:r>
                    </a:p>
                    <a:p>
                      <a:r>
                        <a:rPr lang="en-US" sz="1200" dirty="0"/>
                        <a:t>(100Ahr)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841203"/>
                  </a:ext>
                </a:extLst>
              </a:tr>
              <a:tr h="206295">
                <a:tc>
                  <a:txBody>
                    <a:bodyPr/>
                    <a:lstStyle/>
                    <a:p>
                      <a:r>
                        <a:rPr lang="en-US" sz="1200" dirty="0"/>
                        <a:t>Electron Beam 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 GeV?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/</a:t>
                      </a:r>
                      <a:r>
                        <a:rPr lang="en-US" sz="1200" dirty="0" err="1"/>
                        <a:t>gpfs</a:t>
                      </a:r>
                      <a:r>
                        <a:rPr lang="en-US" sz="1200" dirty="0"/>
                        <a:t>/</a:t>
                      </a:r>
                      <a:r>
                        <a:rPr lang="en-US" sz="1200" dirty="0" err="1"/>
                        <a:t>mnt</a:t>
                      </a:r>
                      <a:r>
                        <a:rPr lang="en-US" sz="1200" dirty="0"/>
                        <a:t>/gpfs02/</a:t>
                      </a:r>
                      <a:r>
                        <a:rPr lang="en-US" sz="1200" dirty="0" err="1"/>
                        <a:t>eic</a:t>
                      </a:r>
                      <a:r>
                        <a:rPr lang="en-US" sz="1200" dirty="0"/>
                        <a:t>/</a:t>
                      </a:r>
                      <a:r>
                        <a:rPr lang="en-US" sz="1200" dirty="0" err="1"/>
                        <a:t>ceska</a:t>
                      </a:r>
                      <a:r>
                        <a:rPr lang="en-US" sz="1200" dirty="0"/>
                        <a:t>/readout/</a:t>
                      </a:r>
                      <a:r>
                        <a:rPr lang="en-US" sz="1200" dirty="0" err="1"/>
                        <a:t>podio_merged.root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3.177MHz</a:t>
                      </a:r>
                    </a:p>
                    <a:p>
                      <a:r>
                        <a:rPr lang="en-US" sz="1200" dirty="0"/>
                        <a:t>(10000Ahr)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34.1 MHz</a:t>
                      </a:r>
                    </a:p>
                    <a:p>
                      <a:r>
                        <a:rPr lang="en-US" sz="1200" dirty="0"/>
                        <a:t>(100 </a:t>
                      </a:r>
                      <a:r>
                        <a:rPr lang="en-US" sz="1200" dirty="0" err="1"/>
                        <a:t>Ahr</a:t>
                      </a:r>
                      <a:r>
                        <a:rPr lang="en-US" sz="12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541737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87427BCA-6EEE-ECB0-FD86-18BD46153C4E}"/>
              </a:ext>
            </a:extLst>
          </p:cNvPr>
          <p:cNvSpPr/>
          <p:nvPr/>
        </p:nvSpPr>
        <p:spPr>
          <a:xfrm>
            <a:off x="8153400" y="3604950"/>
            <a:ext cx="3809104" cy="239164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Channel:   Not used for ITS3/</a:t>
            </a:r>
            <a:r>
              <a:rPr lang="en-US" sz="1400" dirty="0" err="1"/>
              <a:t>Asropix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ASIC:   reticule for ITS3</a:t>
            </a:r>
          </a:p>
          <a:p>
            <a:r>
              <a:rPr lang="en-US" sz="1400" dirty="0"/>
              <a:t>                  Sensor for </a:t>
            </a:r>
            <a:r>
              <a:rPr lang="en-US" sz="1400" dirty="0" err="1"/>
              <a:t>Astropix</a:t>
            </a:r>
            <a:endParaRPr lang="en-US" sz="1400" dirty="0"/>
          </a:p>
          <a:p>
            <a:r>
              <a:rPr lang="en-US" sz="1400" dirty="0"/>
              <a:t>	FEB for non-</a:t>
            </a:r>
            <a:r>
              <a:rPr lang="en-US" sz="1400" dirty="0" err="1"/>
              <a:t>asic</a:t>
            </a:r>
            <a:r>
              <a:rPr lang="en-US" sz="1400" dirty="0"/>
              <a:t> dets</a:t>
            </a:r>
          </a:p>
          <a:p>
            <a:r>
              <a:rPr lang="en-US" sz="1400" dirty="0"/>
              <a:t>	ASIC for </a:t>
            </a:r>
            <a:r>
              <a:rPr lang="en-US" sz="1400" dirty="0" err="1"/>
              <a:t>asic</a:t>
            </a:r>
            <a:r>
              <a:rPr lang="en-US" sz="1400" dirty="0"/>
              <a:t> based dets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RDO:  For most, but not all detectors the FEB-&gt;RDO map can be set to minimize data rate variation.  Avg rates matter here</a:t>
            </a:r>
          </a:p>
        </p:txBody>
      </p:sp>
    </p:spTree>
    <p:extLst>
      <p:ext uri="{BB962C8B-B14F-4D97-AF65-F5344CB8AC3E}">
        <p14:creationId xmlns:p14="http://schemas.microsoft.com/office/powerpoint/2010/main" val="3325837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D5397-3212-DB28-7546-D494B3080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Hit Sizes &amp; Noise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B31863-82E3-BAB3-EAC0-6F410BBE786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D3F305C-2602-4CA9-A2B7-0F73DAFE7D1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A9010D-73E9-5A89-9C2B-F85489255AB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3/12/2024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20144F-EAA0-E057-5DDD-6D2096599FD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Background Meeting</a:t>
            </a: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1879260-45B1-7BAF-A743-75D2306E2D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994771"/>
              </p:ext>
            </p:extLst>
          </p:nvPr>
        </p:nvGraphicFramePr>
        <p:xfrm>
          <a:off x="603247" y="987559"/>
          <a:ext cx="10350501" cy="4882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9828">
                  <a:extLst>
                    <a:ext uri="{9D8B030D-6E8A-4147-A177-3AD203B41FA5}">
                      <a16:colId xmlns:a16="http://schemas.microsoft.com/office/drawing/2014/main" val="1958612868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3416621102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3648519773"/>
                    </a:ext>
                  </a:extLst>
                </a:gridCol>
                <a:gridCol w="1434582">
                  <a:extLst>
                    <a:ext uri="{9D8B030D-6E8A-4147-A177-3AD203B41FA5}">
                      <a16:colId xmlns:a16="http://schemas.microsoft.com/office/drawing/2014/main" val="3764627416"/>
                    </a:ext>
                  </a:extLst>
                </a:gridCol>
                <a:gridCol w="1280043">
                  <a:extLst>
                    <a:ext uri="{9D8B030D-6E8A-4147-A177-3AD203B41FA5}">
                      <a16:colId xmlns:a16="http://schemas.microsoft.com/office/drawing/2014/main" val="4238706068"/>
                    </a:ext>
                  </a:extLst>
                </a:gridCol>
                <a:gridCol w="4010023">
                  <a:extLst>
                    <a:ext uri="{9D8B030D-6E8A-4147-A177-3AD203B41FA5}">
                      <a16:colId xmlns:a16="http://schemas.microsoft.com/office/drawing/2014/main" val="1322575041"/>
                    </a:ext>
                  </a:extLst>
                </a:gridCol>
              </a:tblGrid>
              <a:tr h="296709">
                <a:tc>
                  <a:txBody>
                    <a:bodyPr/>
                    <a:lstStyle/>
                    <a:p>
                      <a:r>
                        <a:rPr lang="en-US" sz="1400" dirty="0"/>
                        <a:t>Detector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Bits / hit (readout)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Bits / hit (tape)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Noise Hits</a:t>
                      </a:r>
                    </a:p>
                    <a:p>
                      <a:r>
                        <a:rPr lang="en-US" sz="1400" dirty="0"/>
                        <a:t>(readout)</a:t>
                      </a:r>
                    </a:p>
                    <a:p>
                      <a:r>
                        <a:rPr lang="en-US" sz="1400" dirty="0"/>
                        <a:t>(</a:t>
                      </a:r>
                      <a:r>
                        <a:rPr lang="en-US" sz="1400" dirty="0" err="1"/>
                        <a:t>hz</a:t>
                      </a:r>
                      <a:r>
                        <a:rPr lang="en-US" sz="1400" dirty="0"/>
                        <a:t>/channel)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Noise Hits</a:t>
                      </a:r>
                    </a:p>
                    <a:p>
                      <a:r>
                        <a:rPr lang="en-US" sz="1400" dirty="0"/>
                        <a:t>(tape)</a:t>
                      </a:r>
                    </a:p>
                    <a:p>
                      <a:r>
                        <a:rPr lang="en-US" sz="1400" dirty="0"/>
                        <a:t>(</a:t>
                      </a:r>
                      <a:r>
                        <a:rPr lang="en-US" sz="1400" dirty="0" err="1"/>
                        <a:t>hz</a:t>
                      </a:r>
                      <a:r>
                        <a:rPr lang="en-US" sz="1400" dirty="0"/>
                        <a:t>/channel)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Reduction 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975123"/>
                  </a:ext>
                </a:extLst>
              </a:tr>
              <a:tr h="212350">
                <a:tc>
                  <a:txBody>
                    <a:bodyPr/>
                    <a:lstStyle/>
                    <a:p>
                      <a:r>
                        <a:rPr lang="en-US" sz="1400" dirty="0"/>
                        <a:t>MAPS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2x64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2x64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1e-3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1e-3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64 bits per pixel, but hits likely to show up in adjoining 2usec frames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226594"/>
                  </a:ext>
                </a:extLst>
              </a:tr>
              <a:tr h="212350">
                <a:tc>
                  <a:txBody>
                    <a:bodyPr/>
                    <a:lstStyle/>
                    <a:p>
                      <a:r>
                        <a:rPr lang="en-US" sz="1400" dirty="0"/>
                        <a:t>MPGD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5x64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1x64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Charge sharing, cluster finding for reduction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503115"/>
                  </a:ext>
                </a:extLst>
              </a:tr>
              <a:tr h="212350">
                <a:tc>
                  <a:txBody>
                    <a:bodyPr/>
                    <a:lstStyle/>
                    <a:p>
                      <a:r>
                        <a:rPr lang="en-US" sz="1400" dirty="0"/>
                        <a:t>Most Calorimeter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18x6x64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1000*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18 channel segmentation in caloric, 6 time samples, feature finding for reduction, additional/noise reduction possible via cluster finding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969635"/>
                  </a:ext>
                </a:extLst>
              </a:tr>
              <a:tr h="212350">
                <a:tc>
                  <a:txBody>
                    <a:bodyPr/>
                    <a:lstStyle/>
                    <a:p>
                      <a:r>
                        <a:rPr lang="en-US" sz="1400" dirty="0" err="1"/>
                        <a:t>Fwd</a:t>
                      </a:r>
                      <a:r>
                        <a:rPr lang="en-US" sz="1400" dirty="0"/>
                        <a:t>/Back </a:t>
                      </a:r>
                      <a:r>
                        <a:rPr lang="en-US" sz="1400" dirty="0" err="1"/>
                        <a:t>eCal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6x64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1000*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 time sample estimate (possible onboard feature finding, but not yet assumed).   Feature finding for reduction (additional/noise reduction possible via cluster finding)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443981"/>
                  </a:ext>
                </a:extLst>
              </a:tr>
              <a:tr h="310882">
                <a:tc>
                  <a:txBody>
                    <a:bodyPr/>
                    <a:lstStyle/>
                    <a:p>
                      <a:r>
                        <a:rPr lang="en-US" sz="1400" dirty="0" err="1"/>
                        <a:t>Astropix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519803"/>
                  </a:ext>
                </a:extLst>
              </a:tr>
              <a:tr h="212350">
                <a:tc>
                  <a:txBody>
                    <a:bodyPr/>
                    <a:lstStyle/>
                    <a:p>
                      <a:r>
                        <a:rPr lang="en-US" sz="1400" dirty="0"/>
                        <a:t>Forward TOF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9x64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3x3 </a:t>
                      </a:r>
                      <a:r>
                        <a:rPr lang="en-US" sz="1400" dirty="0" err="1"/>
                        <a:t>asic</a:t>
                      </a:r>
                      <a:r>
                        <a:rPr lang="en-US" sz="1400" dirty="0"/>
                        <a:t> segmentation &amp; cluster finding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512487"/>
                  </a:ext>
                </a:extLst>
              </a:tr>
              <a:tr h="212350">
                <a:tc>
                  <a:txBody>
                    <a:bodyPr/>
                    <a:lstStyle/>
                    <a:p>
                      <a:r>
                        <a:rPr lang="en-US" sz="1400" dirty="0" err="1"/>
                        <a:t>dRICH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(3000-)300,000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Software triggering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678038"/>
                  </a:ext>
                </a:extLst>
              </a:tr>
              <a:tr h="212350">
                <a:tc>
                  <a:txBody>
                    <a:bodyPr/>
                    <a:lstStyle/>
                    <a:p>
                      <a:r>
                        <a:rPr lang="en-US" sz="1400" dirty="0"/>
                        <a:t>Default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0279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28617BC-8A22-747A-56E8-CFE4DD9380CC}"/>
              </a:ext>
            </a:extLst>
          </p:cNvPr>
          <p:cNvSpPr txBox="1"/>
          <p:nvPr/>
        </p:nvSpPr>
        <p:spPr>
          <a:xfrm>
            <a:off x="1350670" y="5870441"/>
            <a:ext cx="10414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Noise is going to be unavoidable, and for </a:t>
            </a:r>
            <a:r>
              <a:rPr lang="en-US" dirty="0" err="1"/>
              <a:t>SiPM</a:t>
            </a:r>
            <a:r>
              <a:rPr lang="en-US" dirty="0"/>
              <a:t> will increase with radiation.   This will be addressed</a:t>
            </a:r>
          </a:p>
        </p:txBody>
      </p:sp>
    </p:spTree>
    <p:extLst>
      <p:ext uri="{BB962C8B-B14F-4D97-AF65-F5344CB8AC3E}">
        <p14:creationId xmlns:p14="http://schemas.microsoft.com/office/powerpoint/2010/main" val="3301268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3EBB4-3248-37FA-9293-B4411E318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Noise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4B5B2-6617-5FE5-35AF-DFEBF10A1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 do not believe my noise estimates:</a:t>
            </a:r>
          </a:p>
          <a:p>
            <a:pPr lvl="1"/>
            <a:r>
              <a:rPr lang="en-US" dirty="0"/>
              <a:t>Noise is going to be unavoidable, and for </a:t>
            </a:r>
            <a:r>
              <a:rPr lang="en-US" dirty="0" err="1"/>
              <a:t>SiPM</a:t>
            </a:r>
            <a:r>
              <a:rPr lang="en-US" dirty="0"/>
              <a:t> will increase with radiation.   This will be addressed by raising thresholds, and therefore be seen as an increase of minimum threshold applied</a:t>
            </a:r>
          </a:p>
          <a:p>
            <a:pPr lvl="1"/>
            <a:r>
              <a:rPr lang="en-US" dirty="0"/>
              <a:t>The noise looks quite </a:t>
            </a:r>
            <a:r>
              <a:rPr lang="en-US" dirty="0" err="1"/>
              <a:t>guassian</a:t>
            </a:r>
            <a:r>
              <a:rPr lang="en-US" dirty="0"/>
              <a:t>, but the tails will matter a lot, and we are talking about 5-6 sigma threshold requirements for streaming readout with so many channels…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8CA39-9EE8-53FB-C344-0BD801DBE01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D3F305C-2602-4CA9-A2B7-0F73DAFE7D1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DE20F9-A31A-C0A6-AED8-4A6794DF23E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3/12/2024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DA22C-D27B-83A8-D528-88992052290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Background Meeting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D6A7E5-E2C6-6AC5-40A9-76C3F7E0A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141" y="3167298"/>
            <a:ext cx="5394846" cy="30353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9136DE-C587-F8D7-2D07-453DCF32C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825" y="3167298"/>
            <a:ext cx="5360988" cy="303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88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3EBB4-3248-37FA-9293-B4411E318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Noise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4B5B2-6617-5FE5-35AF-DFEBF10A1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 do not believe my noise estimates:</a:t>
            </a:r>
          </a:p>
          <a:p>
            <a:pPr lvl="1"/>
            <a:r>
              <a:rPr lang="en-US" dirty="0"/>
              <a:t>Noise is going to be unavoidable, and for </a:t>
            </a:r>
            <a:r>
              <a:rPr lang="en-US" dirty="0" err="1"/>
              <a:t>SiPM</a:t>
            </a:r>
            <a:r>
              <a:rPr lang="en-US" dirty="0"/>
              <a:t> will increase with radiation.   This will be addressed by raising thresholds, and therefore be seen as an increase of minimum threshold applied</a:t>
            </a:r>
          </a:p>
          <a:p>
            <a:pPr lvl="1"/>
            <a:r>
              <a:rPr lang="en-US" dirty="0"/>
              <a:t>The noise looks quite </a:t>
            </a:r>
            <a:r>
              <a:rPr lang="en-US" dirty="0" err="1"/>
              <a:t>guassian</a:t>
            </a:r>
            <a:r>
              <a:rPr lang="en-US" dirty="0"/>
              <a:t>, but the tails will matter a lot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8CA39-9EE8-53FB-C344-0BD801DBE01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D3F305C-2602-4CA9-A2B7-0F73DAFE7D1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DE20F9-A31A-C0A6-AED8-4A6794DF23E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3/12/2024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DA22C-D27B-83A8-D528-88992052290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Background Meeting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D6A7E5-E2C6-6AC5-40A9-76C3F7E0A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141" y="3167298"/>
            <a:ext cx="5394846" cy="30353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9136DE-C587-F8D7-2D07-453DCF32C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825" y="3167298"/>
            <a:ext cx="5360988" cy="30353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C777036-03F7-EFBC-5253-54197F959EA8}"/>
              </a:ext>
            </a:extLst>
          </p:cNvPr>
          <p:cNvSpPr/>
          <p:nvPr/>
        </p:nvSpPr>
        <p:spPr>
          <a:xfrm>
            <a:off x="3415005" y="2047625"/>
            <a:ext cx="8164286" cy="33734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274320" rIns="274320" bIns="274320" rtlCol="0" anchor="t" anchorCtr="0"/>
          <a:lstStyle/>
          <a:p>
            <a:r>
              <a:rPr lang="en-US" dirty="0">
                <a:solidFill>
                  <a:schemeClr val="tx1"/>
                </a:solidFill>
              </a:rPr>
              <a:t>The issue of noise cuts across many groups (Detector readout / DAQ / Analysis) and isn’t easy to characterize!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 propose to set some aggregate data volumes for each detector as “targets”, and then use this mechanics to define the “</a:t>
            </a:r>
            <a:r>
              <a:rPr lang="en-US" dirty="0" err="1">
                <a:solidFill>
                  <a:schemeClr val="tx1"/>
                </a:solidFill>
              </a:rPr>
              <a:t>nsigma</a:t>
            </a:r>
            <a:r>
              <a:rPr lang="en-US" dirty="0">
                <a:solidFill>
                  <a:schemeClr val="tx1"/>
                </a:solidFill>
              </a:rPr>
              <a:t>” noise target for each detector.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detector groups can then determine whether their threshold requirements meet these noise targets or whether we need to modify readout, DAQ, or physics expectations…</a:t>
            </a:r>
          </a:p>
        </p:txBody>
      </p:sp>
    </p:spTree>
    <p:extLst>
      <p:ext uri="{BB962C8B-B14F-4D97-AF65-F5344CB8AC3E}">
        <p14:creationId xmlns:p14="http://schemas.microsoft.com/office/powerpoint/2010/main" val="757928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18132-DE0C-F528-AEAB-979AD365B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34756-3B8D-6CC6-F228-FFB3DB8F23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81075"/>
            <a:ext cx="4473931" cy="5065713"/>
          </a:xfrm>
        </p:spPr>
        <p:txBody>
          <a:bodyPr/>
          <a:lstStyle/>
          <a:p>
            <a:r>
              <a:rPr lang="en-US" dirty="0"/>
              <a:t>What was processed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000" dirty="0"/>
              <a:t>RICH detectors (no </a:t>
            </a:r>
            <a:r>
              <a:rPr lang="en-US" sz="2000" dirty="0" err="1"/>
              <a:t>RecHits</a:t>
            </a:r>
            <a:r>
              <a:rPr lang="en-US" sz="2000" dirty="0"/>
              <a:t>)</a:t>
            </a:r>
          </a:p>
          <a:p>
            <a:r>
              <a:rPr lang="en-US" sz="2000" dirty="0"/>
              <a:t>Far Backward:  simulations don’t cover the driving physics, but have numbers from other methods</a:t>
            </a:r>
          </a:p>
          <a:p>
            <a:r>
              <a:rPr lang="en-US" sz="2000" dirty="0"/>
              <a:t>Far Forward:  I didn’t finish coordinate maps (B0 at least should be done)</a:t>
            </a:r>
          </a:p>
          <a:p>
            <a:r>
              <a:rPr lang="en-US" sz="2000" dirty="0"/>
              <a:t>MPGD I should provide channel map, but was initially confused and didn’t correct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423F95-8510-85B9-C548-43695959241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D3F305C-2602-4CA9-A2B7-0F73DAFE7D1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296E4A-0D72-9B73-5951-219F87A2C3B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3/12/2024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4470A6-3499-3B32-72FC-03A6F93F89E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Background Meeting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F847D1-6677-2DFE-9C16-99F276D9F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151" y="981075"/>
            <a:ext cx="6534898" cy="513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90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6843A-8230-FFD3-04A2-8F6149EE1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Hit Rates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0A6325-7C06-5782-7BD3-FBC3EE9A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Background Meeting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2C25BF-E0E1-A270-30BA-5102861A3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305C-2602-4CA9-A2B7-0F73DAFE7D1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B4BFC7-2896-AE40-C1EA-A989DB875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3/12/2024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9188A4-C111-3AF1-9605-D3C15A3D3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277" y="907642"/>
            <a:ext cx="8828920" cy="53559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B67E302-FCAC-F666-A736-746E5049629E}"/>
              </a:ext>
            </a:extLst>
          </p:cNvPr>
          <p:cNvSpPr txBox="1"/>
          <p:nvPr/>
        </p:nvSpPr>
        <p:spPr>
          <a:xfrm>
            <a:off x="529036" y="2690336"/>
            <a:ext cx="26032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 + </a:t>
            </a:r>
          </a:p>
          <a:p>
            <a:r>
              <a:rPr lang="en-US" dirty="0"/>
              <a:t>Proton Beam +</a:t>
            </a:r>
          </a:p>
          <a:p>
            <a:r>
              <a:rPr lang="en-US" dirty="0"/>
              <a:t>Electron Beam</a:t>
            </a:r>
          </a:p>
          <a:p>
            <a:endParaRPr lang="en-US" dirty="0"/>
          </a:p>
          <a:p>
            <a:r>
              <a:rPr lang="en-US" dirty="0"/>
              <a:t>(No noise added)</a:t>
            </a:r>
          </a:p>
        </p:txBody>
      </p:sp>
    </p:spTree>
    <p:extLst>
      <p:ext uri="{BB962C8B-B14F-4D97-AF65-F5344CB8AC3E}">
        <p14:creationId xmlns:p14="http://schemas.microsoft.com/office/powerpoint/2010/main" val="3169564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B4D1F-B316-B513-1E3D-59E538512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036" y="94217"/>
            <a:ext cx="11499234" cy="814866"/>
          </a:xfrm>
        </p:spPr>
        <p:txBody>
          <a:bodyPr/>
          <a:lstStyle/>
          <a:p>
            <a:r>
              <a:rPr lang="en-US" dirty="0"/>
              <a:t>Data rate to RDO’s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AF045F-F2B5-0A81-CEBF-21A9BB876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Background Meeting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238DE3-ABA4-8DBA-A04F-BDE0FE27C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305C-2602-4CA9-A2B7-0F73DAFE7D1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0CF46F-16D5-A7B7-B7CD-6853BB5A1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3/12/2024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0E2F5B-7308-A214-1431-DFC069501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403" y="946775"/>
            <a:ext cx="8938794" cy="52394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1BBBE2-7FB5-EF8C-0BA4-301DE397C467}"/>
              </a:ext>
            </a:extLst>
          </p:cNvPr>
          <p:cNvSpPr txBox="1"/>
          <p:nvPr/>
        </p:nvSpPr>
        <p:spPr>
          <a:xfrm>
            <a:off x="529036" y="2690336"/>
            <a:ext cx="26032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 + </a:t>
            </a:r>
          </a:p>
          <a:p>
            <a:r>
              <a:rPr lang="en-US" dirty="0"/>
              <a:t>Proton Beam +</a:t>
            </a:r>
          </a:p>
          <a:p>
            <a:r>
              <a:rPr lang="en-US" dirty="0"/>
              <a:t>Electron Beam</a:t>
            </a:r>
          </a:p>
          <a:p>
            <a:endParaRPr lang="en-US" dirty="0"/>
          </a:p>
          <a:p>
            <a:r>
              <a:rPr lang="en-US" dirty="0"/>
              <a:t>(No noise added)</a:t>
            </a:r>
          </a:p>
        </p:txBody>
      </p:sp>
    </p:spTree>
    <p:extLst>
      <p:ext uri="{BB962C8B-B14F-4D97-AF65-F5344CB8AC3E}">
        <p14:creationId xmlns:p14="http://schemas.microsoft.com/office/powerpoint/2010/main" val="3404697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D6402-3623-BC07-6E3C-64DDF5233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Rate to Tape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C3E457-2E76-B839-D990-ED1C7FD6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Background Meeting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05F12A-A989-8BF2-4283-0CB50247D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305C-2602-4CA9-A2B7-0F73DAFE7D1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822CCB-6376-359D-7F32-93B7F2D2F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3/12/2024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C0FEFF-BF29-3972-A2B6-6C8306AB8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874" y="947414"/>
            <a:ext cx="8719323" cy="52201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4BB6FBA-9406-D567-229F-FDFA0114BB30}"/>
              </a:ext>
            </a:extLst>
          </p:cNvPr>
          <p:cNvSpPr txBox="1"/>
          <p:nvPr/>
        </p:nvSpPr>
        <p:spPr>
          <a:xfrm>
            <a:off x="529036" y="2690336"/>
            <a:ext cx="26032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 + </a:t>
            </a:r>
          </a:p>
          <a:p>
            <a:r>
              <a:rPr lang="en-US" dirty="0"/>
              <a:t>Proton Beam +</a:t>
            </a:r>
          </a:p>
          <a:p>
            <a:r>
              <a:rPr lang="en-US" dirty="0"/>
              <a:t>Electron Beam</a:t>
            </a:r>
          </a:p>
          <a:p>
            <a:endParaRPr lang="en-US" dirty="0"/>
          </a:p>
          <a:p>
            <a:r>
              <a:rPr lang="en-US" dirty="0"/>
              <a:t>(No noise added)</a:t>
            </a:r>
          </a:p>
        </p:txBody>
      </p:sp>
    </p:spTree>
    <p:extLst>
      <p:ext uri="{BB962C8B-B14F-4D97-AF65-F5344CB8AC3E}">
        <p14:creationId xmlns:p14="http://schemas.microsoft.com/office/powerpoint/2010/main" val="1140565661"/>
      </p:ext>
    </p:extLst>
  </p:cSld>
  <p:clrMapOvr>
    <a:masterClrMapping/>
  </p:clrMapOvr>
</p:sld>
</file>

<file path=ppt/theme/theme1.xml><?xml version="1.0" encoding="utf-8"?>
<a:theme xmlns:a="http://schemas.openxmlformats.org/drawingml/2006/main" name="1_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Widescreen_0923" id="{B3C6C6E8-A343-9F46-9C14-8D262507CB52}" vid="{B0F72776-BFD3-D14D-97CB-9DB1BA4DAE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2287</TotalTime>
  <Words>922</Words>
  <Application>Microsoft Office PowerPoint</Application>
  <PresentationFormat>Widescreen</PresentationFormat>
  <Paragraphs>198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1_BNL</vt:lpstr>
      <vt:lpstr>Data Volume for DAQ Status</vt:lpstr>
      <vt:lpstr>The Task</vt:lpstr>
      <vt:lpstr>Hit Sizes &amp; Noise rates</vt:lpstr>
      <vt:lpstr>Noise</vt:lpstr>
      <vt:lpstr>Noise</vt:lpstr>
      <vt:lpstr>Results</vt:lpstr>
      <vt:lpstr>Hit Rates</vt:lpstr>
      <vt:lpstr>Data rate to RDO’s</vt:lpstr>
      <vt:lpstr>Data Rate to Tape</vt:lpstr>
      <vt:lpstr>Channel Rates </vt:lpstr>
      <vt:lpstr>Channel Rates </vt:lpstr>
      <vt:lpstr>Channel Rates </vt:lpstr>
      <vt:lpstr>EcalEndcapN    vs   EcalBarrelScFi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Landgraf</dc:creator>
  <cp:lastModifiedBy>Jeff Landgraf</cp:lastModifiedBy>
  <cp:revision>9</cp:revision>
  <dcterms:created xsi:type="dcterms:W3CDTF">2023-10-17T04:31:58Z</dcterms:created>
  <dcterms:modified xsi:type="dcterms:W3CDTF">2024-03-12T16:39:57Z</dcterms:modified>
</cp:coreProperties>
</file>