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7/19/2016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45459" y="389906"/>
            <a:ext cx="786989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(https://indico.bnl.gov/conferenceDisplay.py?confId=2269)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Voltage Tap placement in the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Extension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Temperature sensor placement in the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Extension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Mentioning :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Cozzolino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changed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to current density to get B-field close to what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Wuzheng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obtained in Opera.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Friday (3 pm): a power supply meeting to review Pablo’s changes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nother meeting to look at Carl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Schultheiss’s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quench detector/DAQ design ? 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1330" lvl="1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38252</TotalTime>
  <Words>74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76</cp:revision>
  <dcterms:created xsi:type="dcterms:W3CDTF">2015-04-20T12:10:02Z</dcterms:created>
  <dcterms:modified xsi:type="dcterms:W3CDTF">2016-07-19T20:06:33Z</dcterms:modified>
</cp:coreProperties>
</file>