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4028" r:id="rId2"/>
    <p:sldId id="262" r:id="rId3"/>
    <p:sldId id="4034" r:id="rId4"/>
    <p:sldId id="4035" r:id="rId5"/>
    <p:sldId id="4036" r:id="rId6"/>
    <p:sldId id="4037" r:id="rId7"/>
    <p:sldId id="4038" r:id="rId8"/>
    <p:sldId id="403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ADAD"/>
    <a:srgbClr val="C3B5C9"/>
    <a:srgbClr val="AEB0D0"/>
    <a:srgbClr val="CFD2A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Landgraf" userId="367c8676d18b2324" providerId="LiveId" clId="{776BD76C-BA54-445C-ACE8-EC613C6B981C}"/>
    <pc:docChg chg="undo redo custSel addSld delSld modSld sldOrd">
      <pc:chgData name="Jeff Landgraf" userId="367c8676d18b2324" providerId="LiveId" clId="{776BD76C-BA54-445C-ACE8-EC613C6B981C}" dt="2024-04-08T12:50:32.118" v="4171" actId="20577"/>
      <pc:docMkLst>
        <pc:docMk/>
      </pc:docMkLst>
      <pc:sldChg chg="addSp delSp modSp mod">
        <pc:chgData name="Jeff Landgraf" userId="367c8676d18b2324" providerId="LiveId" clId="{776BD76C-BA54-445C-ACE8-EC613C6B981C}" dt="2024-04-08T12:50:23.934" v="4156" actId="20577"/>
        <pc:sldMkLst>
          <pc:docMk/>
          <pc:sldMk cId="3977495141" sldId="262"/>
        </pc:sldMkLst>
        <pc:spChg chg="mod">
          <ac:chgData name="Jeff Landgraf" userId="367c8676d18b2324" providerId="LiveId" clId="{776BD76C-BA54-445C-ACE8-EC613C6B981C}" dt="2024-04-08T12:50:23.934" v="4156" actId="20577"/>
          <ac:spMkLst>
            <pc:docMk/>
            <pc:sldMk cId="3977495141" sldId="262"/>
            <ac:spMk id="2" creationId="{F620B80A-4FFC-09AC-7502-04D180479223}"/>
          </ac:spMkLst>
        </pc:spChg>
        <pc:spChg chg="add del mod">
          <ac:chgData name="Jeff Landgraf" userId="367c8676d18b2324" providerId="LiveId" clId="{776BD76C-BA54-445C-ACE8-EC613C6B981C}" dt="2024-04-08T05:00:53.871" v="1267" actId="478"/>
          <ac:spMkLst>
            <pc:docMk/>
            <pc:sldMk cId="3977495141" sldId="262"/>
            <ac:spMk id="8" creationId="{F3A8166A-6242-DC54-79CD-2A6479E390B4}"/>
          </ac:spMkLst>
        </pc:spChg>
      </pc:sldChg>
      <pc:sldChg chg="del">
        <pc:chgData name="Jeff Landgraf" userId="367c8676d18b2324" providerId="LiveId" clId="{776BD76C-BA54-445C-ACE8-EC613C6B981C}" dt="2024-04-08T12:48:59.145" v="4111" actId="47"/>
        <pc:sldMkLst>
          <pc:docMk/>
          <pc:sldMk cId="3156729378" sldId="277"/>
        </pc:sldMkLst>
      </pc:sldChg>
      <pc:sldChg chg="del">
        <pc:chgData name="Jeff Landgraf" userId="367c8676d18b2324" providerId="LiveId" clId="{776BD76C-BA54-445C-ACE8-EC613C6B981C}" dt="2024-04-08T12:48:58.575" v="4109" actId="47"/>
        <pc:sldMkLst>
          <pc:docMk/>
          <pc:sldMk cId="2649090224" sldId="278"/>
        </pc:sldMkLst>
      </pc:sldChg>
      <pc:sldChg chg="del">
        <pc:chgData name="Jeff Landgraf" userId="367c8676d18b2324" providerId="LiveId" clId="{776BD76C-BA54-445C-ACE8-EC613C6B981C}" dt="2024-04-08T12:48:59.948" v="4113" actId="47"/>
        <pc:sldMkLst>
          <pc:docMk/>
          <pc:sldMk cId="3340033360" sldId="280"/>
        </pc:sldMkLst>
      </pc:sldChg>
      <pc:sldChg chg="del">
        <pc:chgData name="Jeff Landgraf" userId="367c8676d18b2324" providerId="LiveId" clId="{776BD76C-BA54-445C-ACE8-EC613C6B981C}" dt="2024-04-08T12:48:58.844" v="4110" actId="47"/>
        <pc:sldMkLst>
          <pc:docMk/>
          <pc:sldMk cId="2551782842" sldId="534"/>
        </pc:sldMkLst>
      </pc:sldChg>
      <pc:sldChg chg="del">
        <pc:chgData name="Jeff Landgraf" userId="367c8676d18b2324" providerId="LiveId" clId="{776BD76C-BA54-445C-ACE8-EC613C6B981C}" dt="2024-04-08T12:49:00.298" v="4114" actId="47"/>
        <pc:sldMkLst>
          <pc:docMk/>
          <pc:sldMk cId="14156501" sldId="4016"/>
        </pc:sldMkLst>
      </pc:sldChg>
      <pc:sldChg chg="del ord">
        <pc:chgData name="Jeff Landgraf" userId="367c8676d18b2324" providerId="LiveId" clId="{776BD76C-BA54-445C-ACE8-EC613C6B981C}" dt="2024-04-08T12:48:58.267" v="4108" actId="47"/>
        <pc:sldMkLst>
          <pc:docMk/>
          <pc:sldMk cId="3136695702" sldId="4025"/>
        </pc:sldMkLst>
      </pc:sldChg>
      <pc:sldChg chg="del ord">
        <pc:chgData name="Jeff Landgraf" userId="367c8676d18b2324" providerId="LiveId" clId="{776BD76C-BA54-445C-ACE8-EC613C6B981C}" dt="2024-04-08T12:48:57.917" v="4107" actId="47"/>
        <pc:sldMkLst>
          <pc:docMk/>
          <pc:sldMk cId="362499848" sldId="4026"/>
        </pc:sldMkLst>
      </pc:sldChg>
      <pc:sldChg chg="del">
        <pc:chgData name="Jeff Landgraf" userId="367c8676d18b2324" providerId="LiveId" clId="{776BD76C-BA54-445C-ACE8-EC613C6B981C}" dt="2024-04-08T12:48:59.576" v="4112" actId="47"/>
        <pc:sldMkLst>
          <pc:docMk/>
          <pc:sldMk cId="4020975550" sldId="4027"/>
        </pc:sldMkLst>
      </pc:sldChg>
      <pc:sldChg chg="addSp modSp mod">
        <pc:chgData name="Jeff Landgraf" userId="367c8676d18b2324" providerId="LiveId" clId="{776BD76C-BA54-445C-ACE8-EC613C6B981C}" dt="2024-04-08T12:50:32.118" v="4171" actId="20577"/>
        <pc:sldMkLst>
          <pc:docMk/>
          <pc:sldMk cId="2049553188" sldId="4028"/>
        </pc:sldMkLst>
        <pc:spChg chg="mod">
          <ac:chgData name="Jeff Landgraf" userId="367c8676d18b2324" providerId="LiveId" clId="{776BD76C-BA54-445C-ACE8-EC613C6B981C}" dt="2024-04-08T12:50:32.118" v="4171" actId="20577"/>
          <ac:spMkLst>
            <pc:docMk/>
            <pc:sldMk cId="2049553188" sldId="4028"/>
            <ac:spMk id="2" creationId="{05728A34-99FD-33E7-0975-34E4D04171F6}"/>
          </ac:spMkLst>
        </pc:spChg>
        <pc:spChg chg="mod">
          <ac:chgData name="Jeff Landgraf" userId="367c8676d18b2324" providerId="LiveId" clId="{776BD76C-BA54-445C-ACE8-EC613C6B981C}" dt="2024-04-08T12:50:05.687" v="4131" actId="20577"/>
          <ac:spMkLst>
            <pc:docMk/>
            <pc:sldMk cId="2049553188" sldId="4028"/>
            <ac:spMk id="6" creationId="{031D6048-761A-99FB-18E4-BF8DB5B8B23A}"/>
          </ac:spMkLst>
        </pc:spChg>
        <pc:spChg chg="add mod">
          <ac:chgData name="Jeff Landgraf" userId="367c8676d18b2324" providerId="LiveId" clId="{776BD76C-BA54-445C-ACE8-EC613C6B981C}" dt="2024-04-08T06:04:03.558" v="4091" actId="20577"/>
          <ac:spMkLst>
            <pc:docMk/>
            <pc:sldMk cId="2049553188" sldId="4028"/>
            <ac:spMk id="7" creationId="{B4952A4B-8E39-4E5F-D540-C575909DACBD}"/>
          </ac:spMkLst>
        </pc:spChg>
      </pc:sldChg>
      <pc:sldChg chg="del">
        <pc:chgData name="Jeff Landgraf" userId="367c8676d18b2324" providerId="LiveId" clId="{776BD76C-BA54-445C-ACE8-EC613C6B981C}" dt="2024-04-08T12:49:01" v="4115" actId="47"/>
        <pc:sldMkLst>
          <pc:docMk/>
          <pc:sldMk cId="1294989905" sldId="4029"/>
        </pc:sldMkLst>
      </pc:sldChg>
      <pc:sldChg chg="addSp modSp new del mod">
        <pc:chgData name="Jeff Landgraf" userId="367c8676d18b2324" providerId="LiveId" clId="{776BD76C-BA54-445C-ACE8-EC613C6B981C}" dt="2024-04-08T12:48:55.683" v="4104" actId="47"/>
        <pc:sldMkLst>
          <pc:docMk/>
          <pc:sldMk cId="386562653" sldId="4030"/>
        </pc:sldMkLst>
        <pc:spChg chg="mod">
          <ac:chgData name="Jeff Landgraf" userId="367c8676d18b2324" providerId="LiveId" clId="{776BD76C-BA54-445C-ACE8-EC613C6B981C}" dt="2024-04-05T13:30:15.535" v="62" actId="20577"/>
          <ac:spMkLst>
            <pc:docMk/>
            <pc:sldMk cId="386562653" sldId="4030"/>
            <ac:spMk id="2" creationId="{B02326D0-55EC-C78D-8D05-ECAA605D57C1}"/>
          </ac:spMkLst>
        </pc:spChg>
        <pc:spChg chg="add mod">
          <ac:chgData name="Jeff Landgraf" userId="367c8676d18b2324" providerId="LiveId" clId="{776BD76C-BA54-445C-ACE8-EC613C6B981C}" dt="2024-04-05T13:30:42.204" v="96" actId="1076"/>
          <ac:spMkLst>
            <pc:docMk/>
            <pc:sldMk cId="386562653" sldId="4030"/>
            <ac:spMk id="6" creationId="{5C1792FD-F4C7-37C8-F76B-3AE9585FA818}"/>
          </ac:spMkLst>
        </pc:spChg>
      </pc:sldChg>
      <pc:sldChg chg="add del ord">
        <pc:chgData name="Jeff Landgraf" userId="367c8676d18b2324" providerId="LiveId" clId="{776BD76C-BA54-445C-ACE8-EC613C6B981C}" dt="2024-04-08T12:48:56.549" v="4105" actId="47"/>
        <pc:sldMkLst>
          <pc:docMk/>
          <pc:sldMk cId="714281530" sldId="4031"/>
        </pc:sldMkLst>
      </pc:sldChg>
      <pc:sldChg chg="add del ord">
        <pc:chgData name="Jeff Landgraf" userId="367c8676d18b2324" providerId="LiveId" clId="{776BD76C-BA54-445C-ACE8-EC613C6B981C}" dt="2024-04-08T12:48:57.291" v="4106" actId="47"/>
        <pc:sldMkLst>
          <pc:docMk/>
          <pc:sldMk cId="2555661235" sldId="4032"/>
        </pc:sldMkLst>
      </pc:sldChg>
      <pc:sldChg chg="modSp add del mod">
        <pc:chgData name="Jeff Landgraf" userId="367c8676d18b2324" providerId="LiveId" clId="{776BD76C-BA54-445C-ACE8-EC613C6B981C}" dt="2024-04-08T06:02:38.871" v="4079" actId="47"/>
        <pc:sldMkLst>
          <pc:docMk/>
          <pc:sldMk cId="927127406" sldId="4033"/>
        </pc:sldMkLst>
        <pc:spChg chg="mod">
          <ac:chgData name="Jeff Landgraf" userId="367c8676d18b2324" providerId="LiveId" clId="{776BD76C-BA54-445C-ACE8-EC613C6B981C}" dt="2024-04-08T05:35:32.143" v="2877" actId="1076"/>
          <ac:spMkLst>
            <pc:docMk/>
            <pc:sldMk cId="927127406" sldId="4033"/>
            <ac:spMk id="8" creationId="{F3A8166A-6242-DC54-79CD-2A6479E390B4}"/>
          </ac:spMkLst>
        </pc:spChg>
      </pc:sldChg>
      <pc:sldChg chg="addSp modSp add mod ord">
        <pc:chgData name="Jeff Landgraf" userId="367c8676d18b2324" providerId="LiveId" clId="{776BD76C-BA54-445C-ACE8-EC613C6B981C}" dt="2024-04-08T05:00:11.250" v="1266" actId="13926"/>
        <pc:sldMkLst>
          <pc:docMk/>
          <pc:sldMk cId="3662371315" sldId="4034"/>
        </pc:sldMkLst>
        <pc:spChg chg="mod">
          <ac:chgData name="Jeff Landgraf" userId="367c8676d18b2324" providerId="LiveId" clId="{776BD76C-BA54-445C-ACE8-EC613C6B981C}" dt="2024-04-08T05:00:11.250" v="1266" actId="13926"/>
          <ac:spMkLst>
            <pc:docMk/>
            <pc:sldMk cId="3662371315" sldId="4034"/>
            <ac:spMk id="3" creationId="{2AC19588-B653-7459-D98C-A595C5BDB5BA}"/>
          </ac:spMkLst>
        </pc:spChg>
        <pc:spChg chg="mod">
          <ac:chgData name="Jeff Landgraf" userId="367c8676d18b2324" providerId="LiveId" clId="{776BD76C-BA54-445C-ACE8-EC613C6B981C}" dt="2024-04-08T04:58:02.676" v="1258" actId="20577"/>
          <ac:spMkLst>
            <pc:docMk/>
            <pc:sldMk cId="3662371315" sldId="4034"/>
            <ac:spMk id="8" creationId="{F3A8166A-6242-DC54-79CD-2A6479E390B4}"/>
          </ac:spMkLst>
        </pc:spChg>
        <pc:spChg chg="add mod">
          <ac:chgData name="Jeff Landgraf" userId="367c8676d18b2324" providerId="LiveId" clId="{776BD76C-BA54-445C-ACE8-EC613C6B981C}" dt="2024-04-08T04:42:35.838" v="699" actId="20577"/>
          <ac:spMkLst>
            <pc:docMk/>
            <pc:sldMk cId="3662371315" sldId="4034"/>
            <ac:spMk id="9" creationId="{BBD40828-B125-D402-BAA7-EB2440682F0F}"/>
          </ac:spMkLst>
        </pc:spChg>
        <pc:spChg chg="add mod">
          <ac:chgData name="Jeff Landgraf" userId="367c8676d18b2324" providerId="LiveId" clId="{776BD76C-BA54-445C-ACE8-EC613C6B981C}" dt="2024-04-08T04:42:37.309" v="702"/>
          <ac:spMkLst>
            <pc:docMk/>
            <pc:sldMk cId="3662371315" sldId="4034"/>
            <ac:spMk id="10" creationId="{AF41C4A7-75AE-F3CD-03E7-9A38470B0B1F}"/>
          </ac:spMkLst>
        </pc:spChg>
        <pc:spChg chg="add mod">
          <ac:chgData name="Jeff Landgraf" userId="367c8676d18b2324" providerId="LiveId" clId="{776BD76C-BA54-445C-ACE8-EC613C6B981C}" dt="2024-04-08T04:42:36.357" v="700"/>
          <ac:spMkLst>
            <pc:docMk/>
            <pc:sldMk cId="3662371315" sldId="4034"/>
            <ac:spMk id="11" creationId="{1F45979D-9CDB-6602-99EE-EC4BBD8EB2F5}"/>
          </ac:spMkLst>
        </pc:spChg>
        <pc:spChg chg="add mod">
          <ac:chgData name="Jeff Landgraf" userId="367c8676d18b2324" providerId="LiveId" clId="{776BD76C-BA54-445C-ACE8-EC613C6B981C}" dt="2024-04-08T04:43:03.272" v="705" actId="1076"/>
          <ac:spMkLst>
            <pc:docMk/>
            <pc:sldMk cId="3662371315" sldId="4034"/>
            <ac:spMk id="12" creationId="{93A1B7FB-1CA6-A43D-240B-52C54BC81D1C}"/>
          </ac:spMkLst>
        </pc:spChg>
        <pc:spChg chg="add mod">
          <ac:chgData name="Jeff Landgraf" userId="367c8676d18b2324" providerId="LiveId" clId="{776BD76C-BA54-445C-ACE8-EC613C6B981C}" dt="2024-04-08T04:43:36.224" v="708" actId="1076"/>
          <ac:spMkLst>
            <pc:docMk/>
            <pc:sldMk cId="3662371315" sldId="4034"/>
            <ac:spMk id="13" creationId="{092C5EA3-CA87-9651-DFE5-744021D85CA2}"/>
          </ac:spMkLst>
        </pc:spChg>
        <pc:spChg chg="add">
          <ac:chgData name="Jeff Landgraf" userId="367c8676d18b2324" providerId="LiveId" clId="{776BD76C-BA54-445C-ACE8-EC613C6B981C}" dt="2024-04-08T04:43:48.515" v="709"/>
          <ac:spMkLst>
            <pc:docMk/>
            <pc:sldMk cId="3662371315" sldId="4034"/>
            <ac:spMk id="14" creationId="{7B8EA254-0865-8C7D-2B8D-05CDB9A127E2}"/>
          </ac:spMkLst>
        </pc:spChg>
        <pc:cxnChg chg="add mod">
          <ac:chgData name="Jeff Landgraf" userId="367c8676d18b2324" providerId="LiveId" clId="{776BD76C-BA54-445C-ACE8-EC613C6B981C}" dt="2024-04-08T04:51:22.619" v="1106" actId="692"/>
          <ac:cxnSpMkLst>
            <pc:docMk/>
            <pc:sldMk cId="3662371315" sldId="4034"/>
            <ac:cxnSpMk id="16" creationId="{83B1E993-2D4A-8E75-DBE1-DBAAFB740EA9}"/>
          </ac:cxnSpMkLst>
        </pc:cxnChg>
      </pc:sldChg>
      <pc:sldChg chg="addSp modSp add mod">
        <pc:chgData name="Jeff Landgraf" userId="367c8676d18b2324" providerId="LiveId" clId="{776BD76C-BA54-445C-ACE8-EC613C6B981C}" dt="2024-04-08T05:34:51.058" v="2876" actId="1035"/>
        <pc:sldMkLst>
          <pc:docMk/>
          <pc:sldMk cId="1093937544" sldId="4035"/>
        </pc:sldMkLst>
        <pc:spChg chg="mod">
          <ac:chgData name="Jeff Landgraf" userId="367c8676d18b2324" providerId="LiveId" clId="{776BD76C-BA54-445C-ACE8-EC613C6B981C}" dt="2024-04-08T05:34:31.764" v="2869" actId="1076"/>
          <ac:spMkLst>
            <pc:docMk/>
            <pc:sldMk cId="1093937544" sldId="4035"/>
            <ac:spMk id="8" creationId="{F3A8166A-6242-DC54-79CD-2A6479E390B4}"/>
          </ac:spMkLst>
        </pc:spChg>
        <pc:spChg chg="add mod">
          <ac:chgData name="Jeff Landgraf" userId="367c8676d18b2324" providerId="LiveId" clId="{776BD76C-BA54-445C-ACE8-EC613C6B981C}" dt="2024-04-08T05:34:51.058" v="2876" actId="1035"/>
          <ac:spMkLst>
            <pc:docMk/>
            <pc:sldMk cId="1093937544" sldId="4035"/>
            <ac:spMk id="15" creationId="{C3F1E2D8-79E6-7C3E-C173-05DD958DF982}"/>
          </ac:spMkLst>
        </pc:spChg>
        <pc:cxnChg chg="mod">
          <ac:chgData name="Jeff Landgraf" userId="367c8676d18b2324" providerId="LiveId" clId="{776BD76C-BA54-445C-ACE8-EC613C6B981C}" dt="2024-04-08T05:34:51.058" v="2876" actId="1035"/>
          <ac:cxnSpMkLst>
            <pc:docMk/>
            <pc:sldMk cId="1093937544" sldId="4035"/>
            <ac:cxnSpMk id="16" creationId="{83B1E993-2D4A-8E75-DBE1-DBAAFB740EA9}"/>
          </ac:cxnSpMkLst>
        </pc:cxnChg>
      </pc:sldChg>
      <pc:sldChg chg="modSp add mod">
        <pc:chgData name="Jeff Landgraf" userId="367c8676d18b2324" providerId="LiveId" clId="{776BD76C-BA54-445C-ACE8-EC613C6B981C}" dt="2024-04-08T05:32:50.641" v="2866" actId="20577"/>
        <pc:sldMkLst>
          <pc:docMk/>
          <pc:sldMk cId="215304233" sldId="4036"/>
        </pc:sldMkLst>
        <pc:spChg chg="mod">
          <ac:chgData name="Jeff Landgraf" userId="367c8676d18b2324" providerId="LiveId" clId="{776BD76C-BA54-445C-ACE8-EC613C6B981C}" dt="2024-04-08T05:32:50.641" v="2866" actId="20577"/>
          <ac:spMkLst>
            <pc:docMk/>
            <pc:sldMk cId="215304233" sldId="4036"/>
            <ac:spMk id="8" creationId="{F3A8166A-6242-DC54-79CD-2A6479E390B4}"/>
          </ac:spMkLst>
        </pc:spChg>
        <pc:spChg chg="mod">
          <ac:chgData name="Jeff Landgraf" userId="367c8676d18b2324" providerId="LiveId" clId="{776BD76C-BA54-445C-ACE8-EC613C6B981C}" dt="2024-04-08T05:19:02.466" v="1797" actId="14100"/>
          <ac:spMkLst>
            <pc:docMk/>
            <pc:sldMk cId="215304233" sldId="4036"/>
            <ac:spMk id="15" creationId="{C3F1E2D8-79E6-7C3E-C173-05DD958DF982}"/>
          </ac:spMkLst>
        </pc:spChg>
        <pc:cxnChg chg="mod">
          <ac:chgData name="Jeff Landgraf" userId="367c8676d18b2324" providerId="LiveId" clId="{776BD76C-BA54-445C-ACE8-EC613C6B981C}" dt="2024-04-08T05:19:02.466" v="1797" actId="14100"/>
          <ac:cxnSpMkLst>
            <pc:docMk/>
            <pc:sldMk cId="215304233" sldId="4036"/>
            <ac:cxnSpMk id="16" creationId="{83B1E993-2D4A-8E75-DBE1-DBAAFB740EA9}"/>
          </ac:cxnSpMkLst>
        </pc:cxnChg>
      </pc:sldChg>
      <pc:sldChg chg="modSp add mod">
        <pc:chgData name="Jeff Landgraf" userId="367c8676d18b2324" providerId="LiveId" clId="{776BD76C-BA54-445C-ACE8-EC613C6B981C}" dt="2024-04-08T05:59:58.811" v="3937" actId="255"/>
        <pc:sldMkLst>
          <pc:docMk/>
          <pc:sldMk cId="3148972573" sldId="4037"/>
        </pc:sldMkLst>
        <pc:spChg chg="mod">
          <ac:chgData name="Jeff Landgraf" userId="367c8676d18b2324" providerId="LiveId" clId="{776BD76C-BA54-445C-ACE8-EC613C6B981C}" dt="2024-04-08T05:59:58.811" v="3937" actId="255"/>
          <ac:spMkLst>
            <pc:docMk/>
            <pc:sldMk cId="3148972573" sldId="4037"/>
            <ac:spMk id="8" creationId="{F3A8166A-6242-DC54-79CD-2A6479E390B4}"/>
          </ac:spMkLst>
        </pc:spChg>
        <pc:spChg chg="mod">
          <ac:chgData name="Jeff Landgraf" userId="367c8676d18b2324" providerId="LiveId" clId="{776BD76C-BA54-445C-ACE8-EC613C6B981C}" dt="2024-04-08T05:35:52.963" v="2911" actId="1035"/>
          <ac:spMkLst>
            <pc:docMk/>
            <pc:sldMk cId="3148972573" sldId="4037"/>
            <ac:spMk id="15" creationId="{C3F1E2D8-79E6-7C3E-C173-05DD958DF982}"/>
          </ac:spMkLst>
        </pc:spChg>
        <pc:cxnChg chg="mod">
          <ac:chgData name="Jeff Landgraf" userId="367c8676d18b2324" providerId="LiveId" clId="{776BD76C-BA54-445C-ACE8-EC613C6B981C}" dt="2024-04-08T05:35:52.963" v="2911" actId="1035"/>
          <ac:cxnSpMkLst>
            <pc:docMk/>
            <pc:sldMk cId="3148972573" sldId="4037"/>
            <ac:cxnSpMk id="16" creationId="{83B1E993-2D4A-8E75-DBE1-DBAAFB740EA9}"/>
          </ac:cxnSpMkLst>
        </pc:cxnChg>
      </pc:sldChg>
      <pc:sldChg chg="modSp add mod">
        <pc:chgData name="Jeff Landgraf" userId="367c8676d18b2324" providerId="LiveId" clId="{776BD76C-BA54-445C-ACE8-EC613C6B981C}" dt="2024-04-08T06:02:27.202" v="4078" actId="3064"/>
        <pc:sldMkLst>
          <pc:docMk/>
          <pc:sldMk cId="987918446" sldId="4038"/>
        </pc:sldMkLst>
        <pc:spChg chg="mod">
          <ac:chgData name="Jeff Landgraf" userId="367c8676d18b2324" providerId="LiveId" clId="{776BD76C-BA54-445C-ACE8-EC613C6B981C}" dt="2024-04-08T06:02:27.202" v="4078" actId="3064"/>
          <ac:spMkLst>
            <pc:docMk/>
            <pc:sldMk cId="987918446" sldId="4038"/>
            <ac:spMk id="8" creationId="{F3A8166A-6242-DC54-79CD-2A6479E390B4}"/>
          </ac:spMkLst>
        </pc:spChg>
        <pc:spChg chg="mod">
          <ac:chgData name="Jeff Landgraf" userId="367c8676d18b2324" providerId="LiveId" clId="{776BD76C-BA54-445C-ACE8-EC613C6B981C}" dt="2024-04-08T06:00:36.827" v="3940" actId="14100"/>
          <ac:spMkLst>
            <pc:docMk/>
            <pc:sldMk cId="987918446" sldId="4038"/>
            <ac:spMk id="15" creationId="{C3F1E2D8-79E6-7C3E-C173-05DD958DF982}"/>
          </ac:spMkLst>
        </pc:spChg>
        <pc:cxnChg chg="mod">
          <ac:chgData name="Jeff Landgraf" userId="367c8676d18b2324" providerId="LiveId" clId="{776BD76C-BA54-445C-ACE8-EC613C6B981C}" dt="2024-04-08T06:01:27.192" v="4058" actId="1035"/>
          <ac:cxnSpMkLst>
            <pc:docMk/>
            <pc:sldMk cId="987918446" sldId="4038"/>
            <ac:cxnSpMk id="16" creationId="{83B1E993-2D4A-8E75-DBE1-DBAAFB740EA9}"/>
          </ac:cxnSpMkLst>
        </pc:cxnChg>
      </pc:sldChg>
      <pc:sldChg chg="modSp new mod">
        <pc:chgData name="Jeff Landgraf" userId="367c8676d18b2324" providerId="LiveId" clId="{776BD76C-BA54-445C-ACE8-EC613C6B981C}" dt="2024-04-08T06:10:58.956" v="4103" actId="20577"/>
        <pc:sldMkLst>
          <pc:docMk/>
          <pc:sldMk cId="2110882489" sldId="4039"/>
        </pc:sldMkLst>
        <pc:spChg chg="mod">
          <ac:chgData name="Jeff Landgraf" userId="367c8676d18b2324" providerId="LiveId" clId="{776BD76C-BA54-445C-ACE8-EC613C6B981C}" dt="2024-04-08T06:10:58.956" v="4103" actId="20577"/>
          <ac:spMkLst>
            <pc:docMk/>
            <pc:sldMk cId="2110882489" sldId="4039"/>
            <ac:spMk id="2" creationId="{21891724-C080-F48A-1AF4-61A7AEC1A55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7A753-87B3-47FE-971D-E9D7E1FD2B7B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0276C-6B7F-4146-85EC-A095E0ECC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97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FD422-CF21-5F4B-9F3C-D943F67A9B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2920" y="1174478"/>
            <a:ext cx="10962105" cy="1240412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defRPr sz="4000" b="1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Title from Agenda</a:t>
            </a:r>
            <a:br>
              <a:rPr lang="en-US"/>
            </a:br>
            <a:r>
              <a:rPr lang="en-US"/>
              <a:t>Continuation of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A5F0DF-C789-3B48-88B2-EEF178B1680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2920" y="5074920"/>
            <a:ext cx="4363736" cy="10196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SC-x Identifier</a:t>
            </a:r>
          </a:p>
          <a:p>
            <a:r>
              <a:rPr lang="en-US"/>
              <a:t>EIC CD-3A Review</a:t>
            </a:r>
          </a:p>
          <a:p>
            <a:r>
              <a:rPr lang="en-US"/>
              <a:t>November 14-16, 2023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7851E-C1E1-6E46-8D1B-95D6C188859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2920" y="3288714"/>
            <a:ext cx="10962105" cy="4489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12F870F-A3EC-0442-4A49-50365EE5DD7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2920" y="2423582"/>
            <a:ext cx="10962105" cy="501650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8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z="2800"/>
              <a:t>Secondary title if needed</a:t>
            </a:r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FD74062-0C2E-090F-07DF-75D428DE15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2920" y="4233687"/>
            <a:ext cx="10962105" cy="3795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WBS 6.0x.xxx WBS Name (Exact from WBS)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DFAD954-7DFC-3150-35B3-444AB26BD5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920" y="3738425"/>
            <a:ext cx="10962105" cy="47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Project Role or Organizational Role if not Project</a:t>
            </a:r>
          </a:p>
        </p:txBody>
      </p:sp>
    </p:spTree>
    <p:extLst>
      <p:ext uri="{BB962C8B-B14F-4D97-AF65-F5344CB8AC3E}">
        <p14:creationId xmlns:p14="http://schemas.microsoft.com/office/powerpoint/2010/main" val="17323530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7" orient="horz" pos="2160">
          <p15:clr>
            <a:srgbClr val="FBAE40"/>
          </p15:clr>
        </p15:guide>
        <p15:guide id="8" pos="3840">
          <p15:clr>
            <a:srgbClr val="FBAE40"/>
          </p15:clr>
        </p15:guide>
        <p15:guide id="9" orient="horz" pos="3888">
          <p15:clr>
            <a:srgbClr val="FBAE40"/>
          </p15:clr>
        </p15:guide>
        <p15:guide id="10" pos="360">
          <p15:clr>
            <a:srgbClr val="FBAE40"/>
          </p15:clr>
        </p15:guide>
        <p15:guide id="11" pos="7320">
          <p15:clr>
            <a:srgbClr val="FBAE40"/>
          </p15:clr>
        </p15:guide>
        <p15:guide id="12" orient="horz" pos="398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 - Bulleted">
    <p:bg>
      <p:bgPr>
        <a:gradFill flip="none" rotWithShape="1">
          <a:gsLst>
            <a:gs pos="100000">
              <a:srgbClr val="CBCBCB"/>
            </a:gs>
            <a:gs pos="55000">
              <a:schemeClr val="bg1"/>
            </a:gs>
            <a:gs pos="3000">
              <a:srgbClr val="0A384A"/>
            </a:gs>
            <a:gs pos="3000">
              <a:schemeClr val="bg1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56E40-B484-1283-A234-15FBD88553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270" y="-20791"/>
            <a:ext cx="11499234" cy="8148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Slide Title [Layout: Content 1 – Bulleted]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7E89AC-E876-D4E3-122F-C3259C4670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1963" y="930274"/>
            <a:ext cx="11521440" cy="521208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 marL="515938" indent="-228600">
              <a:defRPr/>
            </a:lvl2pPr>
            <a:lvl3pPr marL="744538" indent="-169863">
              <a:defRPr/>
            </a:lvl3pPr>
            <a:lvl4pPr marL="973138" indent="-169863">
              <a:defRPr/>
            </a:lvl4pPr>
            <a:lvl5pPr marL="1201738" indent="-169863">
              <a:defRPr/>
            </a:lvl5pPr>
          </a:lstStyle>
          <a:p>
            <a:pPr lvl="0"/>
            <a:r>
              <a:rPr lang="en-US"/>
              <a:t>Level 1 – Arial 24</a:t>
            </a:r>
          </a:p>
          <a:p>
            <a:pPr lvl="1"/>
            <a:r>
              <a:rPr lang="en-US"/>
              <a:t>Level 2 – Arial 20</a:t>
            </a:r>
          </a:p>
          <a:p>
            <a:pPr lvl="2"/>
            <a:r>
              <a:rPr lang="en-US"/>
              <a:t>Level 3 – Arial 18</a:t>
            </a:r>
          </a:p>
          <a:p>
            <a:pPr lvl="3"/>
            <a:r>
              <a:rPr lang="en-US"/>
              <a:t>Level 4 – Arial 16</a:t>
            </a:r>
          </a:p>
          <a:p>
            <a:pPr lvl="4"/>
            <a:r>
              <a:rPr lang="en-US"/>
              <a:t>Level 5 – Arial 16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82B8F7-1782-9F8C-954E-F8EE7CC8DA6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4/8/2024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21D66B-F601-3A0E-BC32-8FF54861B41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TIC meeting:  Electronics &amp; DAQ TDR Status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21794F-98B3-B49E-D3DA-245F3268121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D3F305C-2602-4CA9-A2B7-0F73DAFE7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58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gradFill flip="none" rotWithShape="1">
          <a:gsLst>
            <a:gs pos="100000">
              <a:srgbClr val="CBCBCB"/>
            </a:gs>
            <a:gs pos="46000">
              <a:schemeClr val="bg1"/>
            </a:gs>
            <a:gs pos="3000">
              <a:srgbClr val="0A384A"/>
            </a:gs>
            <a:gs pos="3000">
              <a:schemeClr val="bg1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D91B-7801-B3EC-7CA4-44C5BF1D94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1963" y="0"/>
            <a:ext cx="11499234" cy="8148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Title Only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2C4243-AC4B-E0B6-0CF8-E074892D8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TIC meeting:  Electronics &amp; DAQ TDR Status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4A2BD-D415-34E7-CE5C-C5EECEAC2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D3F305C-2602-4CA9-A2B7-0F73DAFE7D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8CB2DF-DA3C-2865-BFB2-9FD5CAAB5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4/8/2024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84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gradFill flip="none" rotWithShape="1">
          <a:gsLst>
            <a:gs pos="100000">
              <a:srgbClr val="CBCBCB"/>
            </a:gs>
            <a:gs pos="3000">
              <a:srgbClr val="0A384A"/>
            </a:gs>
            <a:gs pos="49000">
              <a:schemeClr val="bg1"/>
            </a:gs>
            <a:gs pos="3000">
              <a:schemeClr val="bg1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E7747BA-6145-3552-2339-5F4BF5DF2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579" y="0"/>
            <a:ext cx="11499925" cy="8251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4C6E50E-3840-229D-97E9-6585956B40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1963" y="981075"/>
            <a:ext cx="11499850" cy="50657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EE35FA-DCD0-B187-DEE9-FA40BA80FF9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D3F305C-2602-4CA9-A2B7-0F73DAFE7D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77413-F1AB-7FA8-35A8-B1856893035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4/8/2024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1E2DB-928D-EB03-4EC5-E942512188E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TIC meeting:  Electronics &amp; DAQ TDR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77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4DB027-975B-9DAA-9ABB-C1479DDA4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/>
              <a:t>4/8/2024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57713A-2D70-5C82-B9ED-72D7B322C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TIC meeting:  Electronics &amp; DAQ TDR Status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F2CBFF-0EF1-857A-0186-CA85AD8C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651CC1-2A7B-4698-AD80-058BA0F6F62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3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4B701-A73C-FEDB-11AC-DE47A8911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AD55D4-DC03-570C-392A-1C8BE798B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E60B0-2478-5D90-3C25-E21BA9D8F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4/8/2024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FEC71-31D6-E200-6578-B84AA8647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meeting:  Electronics &amp; DAQ TDR Status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88728-0C5D-F5A9-C4E2-3DD0EFCA9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372B-8B8F-4836-995D-C983BF465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5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00">
              <a:srgbClr val="242424"/>
            </a:gs>
            <a:gs pos="13000">
              <a:srgbClr val="0A384A"/>
            </a:gs>
            <a:gs pos="76000">
              <a:schemeClr val="tx2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AB150B5-704F-CF21-3183-8DB97C07706C}"/>
              </a:ext>
            </a:extLst>
          </p:cNvPr>
          <p:cNvCxnSpPr>
            <a:cxnSpLocks/>
          </p:cNvCxnSpPr>
          <p:nvPr userDrawn="1"/>
        </p:nvCxnSpPr>
        <p:spPr>
          <a:xfrm>
            <a:off x="462579" y="825178"/>
            <a:ext cx="11499925" cy="0"/>
          </a:xfrm>
          <a:prstGeom prst="line">
            <a:avLst/>
          </a:prstGeom>
          <a:ln w="25400">
            <a:gradFill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893395C-F7F6-5A6A-DA24-169AA14F65DF}"/>
              </a:ext>
            </a:extLst>
          </p:cNvPr>
          <p:cNvCxnSpPr/>
          <p:nvPr userDrawn="1"/>
        </p:nvCxnSpPr>
        <p:spPr>
          <a:xfrm>
            <a:off x="461963" y="6260638"/>
            <a:ext cx="11499234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DEAD18-CE36-B494-3670-0FD662BF60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4/8/2024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5F18D2-2C4B-2295-9778-285EFD26EE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TIC meeting:  Electronics &amp; DAQ TDR Status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2A98E4-5887-4078-2BC3-6B66821B6C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D3F305C-2602-4CA9-A2B7-0F73DAFE7D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56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u="none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0375" indent="-233363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7388" indent="-227013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7013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41413" indent="-227013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orient="horz" pos="2160">
          <p15:clr>
            <a:srgbClr val="F26B43"/>
          </p15:clr>
        </p15:guide>
        <p15:guide id="8" pos="3840">
          <p15:clr>
            <a:srgbClr val="F26B43"/>
          </p15:clr>
        </p15:guide>
        <p15:guide id="9" pos="360">
          <p15:clr>
            <a:srgbClr val="F26B43"/>
          </p15:clr>
        </p15:guide>
        <p15:guide id="10" orient="horz" pos="3888">
          <p15:clr>
            <a:srgbClr val="F26B43"/>
          </p15:clr>
        </p15:guide>
        <p15:guide id="11" pos="7320">
          <p15:clr>
            <a:srgbClr val="F26B43"/>
          </p15:clr>
        </p15:guide>
        <p15:guide id="12" orient="horz" pos="412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bnl.gov/event/22764/" TargetMode="External"/><Relationship Id="rId2" Type="http://schemas.openxmlformats.org/officeDocument/2006/relationships/hyperlink" Target="https://brookhavenlab.sharepoint.com/:t:/s/EICPublicSharingDocs/EdfFBd74VwRMpREG2m3nkfgBZ_AGEQMaCWMMJwnDrSj3Uw?e=wtlaE2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bnl.gov/event/22905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bnl.gov/event/22905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28A34-99FD-33E7-0975-34E4D0417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Strategy:  Electronics and DAQ PDR #2   (2/19/24)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BCF7A3-06D0-8166-2385-8CDCBE90C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meeting:  Electronics &amp; DAQ TDR Status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C2EA70-20F1-1934-F258-DE9168A1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305C-2602-4CA9-A2B7-0F73DAFE7D1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05E633-FF60-ABB8-B46E-FFB36FA3B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4/8/2024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1D6048-761A-99FB-18E4-BF8DB5B8B23A}"/>
              </a:ext>
            </a:extLst>
          </p:cNvPr>
          <p:cNvSpPr txBox="1"/>
          <p:nvPr/>
        </p:nvSpPr>
        <p:spPr>
          <a:xfrm>
            <a:off x="1004207" y="1254435"/>
            <a:ext cx="7770076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MAY 2024 PDR implies a high-level strategy:    </a:t>
            </a:r>
          </a:p>
          <a:p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Aim for complete and detailed description of Electronics &amp; DAQ for May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Iterate based on feedback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Iterate based on developments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952A4B-8E39-4E5F-D540-C575909DACBD}"/>
              </a:ext>
            </a:extLst>
          </p:cNvPr>
          <p:cNvSpPr txBox="1"/>
          <p:nvPr/>
        </p:nvSpPr>
        <p:spPr>
          <a:xfrm>
            <a:off x="2049234" y="3153717"/>
            <a:ext cx="898887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~Date has shifted to early June</a:t>
            </a:r>
          </a:p>
          <a:p>
            <a:pPr marL="742950" lvl="1" indent="-285750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Expecting 2-day review</a:t>
            </a:r>
          </a:p>
          <a:p>
            <a:pPr marL="1200150" lvl="2" indent="-285750">
              <a:buFont typeface="Wingdings" panose="05000000000000000000" pitchFamily="2" charset="2"/>
              <a:buChar char="à"/>
            </a:pPr>
            <a:r>
              <a:rPr lang="en-US" dirty="0" err="1">
                <a:sym typeface="Wingdings" panose="05000000000000000000" pitchFamily="2" charset="2"/>
              </a:rPr>
              <a:t>lPGbt</a:t>
            </a:r>
            <a:r>
              <a:rPr lang="en-US" dirty="0">
                <a:sym typeface="Wingdings" panose="05000000000000000000" pitchFamily="2" charset="2"/>
              </a:rPr>
              <a:t> / </a:t>
            </a:r>
            <a:r>
              <a:rPr lang="en-US" dirty="0" err="1">
                <a:sym typeface="Wingdings" panose="05000000000000000000" pitchFamily="2" charset="2"/>
              </a:rPr>
              <a:t>vtrx</a:t>
            </a:r>
            <a:r>
              <a:rPr lang="en-US" dirty="0">
                <a:sym typeface="Wingdings" panose="05000000000000000000" pitchFamily="2" charset="2"/>
              </a:rPr>
              <a:t>+   (final design review)     [tracking / </a:t>
            </a:r>
            <a:r>
              <a:rPr lang="en-US" dirty="0" err="1">
                <a:sym typeface="Wingdings" panose="05000000000000000000" pitchFamily="2" charset="2"/>
              </a:rPr>
              <a:t>drich</a:t>
            </a:r>
            <a:r>
              <a:rPr lang="en-US" dirty="0">
                <a:sym typeface="Wingdings" panose="05000000000000000000" pitchFamily="2" charset="2"/>
              </a:rPr>
              <a:t>]</a:t>
            </a:r>
          </a:p>
          <a:p>
            <a:pPr marL="1200150" lvl="2" indent="-285750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Each ASIC R&amp;D effort</a:t>
            </a:r>
          </a:p>
          <a:p>
            <a:pPr marL="1200150" lvl="2" indent="-285750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RDO</a:t>
            </a:r>
          </a:p>
          <a:p>
            <a:pPr marL="1200150" lvl="2" indent="-285750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Timing measurements</a:t>
            </a:r>
          </a:p>
          <a:p>
            <a:pPr marL="1200150" lvl="2" indent="-285750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Cost/schedule</a:t>
            </a:r>
          </a:p>
          <a:p>
            <a:pPr marL="1200150" lvl="2" indent="-285750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Overview (include echelon 0 + potential split of computing locations)</a:t>
            </a:r>
          </a:p>
          <a:p>
            <a:pPr marL="1200150" lvl="2" indent="-285750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Slow controls </a:t>
            </a:r>
          </a:p>
        </p:txBody>
      </p:sp>
    </p:spTree>
    <p:extLst>
      <p:ext uri="{BB962C8B-B14F-4D97-AF65-F5344CB8AC3E}">
        <p14:creationId xmlns:p14="http://schemas.microsoft.com/office/powerpoint/2010/main" val="2049553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0B80A-4FFC-09AC-7502-04D180479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Electronics &amp; DAQ WG – TDR Plans  (2/19/24) 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F5CD2-6235-0E4C-B2F0-18D267A8E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meeting:  Electronics &amp; DAQ TDR Status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75A12-8C47-2F12-11E8-377DA9F2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2D3-CD61-4A7E-9437-7C5C9AEB1EFF}" type="slidenum">
              <a:rPr lang="en-US" smtClean="0"/>
              <a:t>2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E26C9-2C3E-9B4B-0CD2-2F0DC0DD6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4/8/2024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19588-B653-7459-D98C-A595C5BDB5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084036" y="896143"/>
            <a:ext cx="4114800" cy="506571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TDR Deliverables</a:t>
            </a:r>
          </a:p>
          <a:p>
            <a:r>
              <a:rPr lang="en-US" dirty="0"/>
              <a:t>System Design Documents</a:t>
            </a:r>
          </a:p>
          <a:p>
            <a:pPr lvl="2"/>
            <a:r>
              <a:rPr lang="en-US" dirty="0"/>
              <a:t>System Operation / Framework</a:t>
            </a:r>
          </a:p>
          <a:p>
            <a:pPr lvl="2"/>
            <a:r>
              <a:rPr lang="en-US" dirty="0"/>
              <a:t>Data volumes</a:t>
            </a:r>
          </a:p>
          <a:p>
            <a:pPr lvl="2"/>
            <a:r>
              <a:rPr lang="en-US" dirty="0"/>
              <a:t>Requirements</a:t>
            </a:r>
          </a:p>
          <a:p>
            <a:r>
              <a:rPr lang="en-US" dirty="0"/>
              <a:t>Basis of Estimates</a:t>
            </a:r>
          </a:p>
          <a:p>
            <a:r>
              <a:rPr lang="en-US" dirty="0"/>
              <a:t>Detailed Documentation</a:t>
            </a:r>
          </a:p>
          <a:p>
            <a:pPr lvl="2"/>
            <a:r>
              <a:rPr lang="en-US" dirty="0"/>
              <a:t>Specifications</a:t>
            </a:r>
          </a:p>
          <a:p>
            <a:pPr lvl="2"/>
            <a:r>
              <a:rPr lang="en-US" dirty="0"/>
              <a:t>Design Documents</a:t>
            </a:r>
          </a:p>
          <a:p>
            <a:pPr lvl="2"/>
            <a:r>
              <a:rPr lang="en-US" dirty="0"/>
              <a:t>Engineering Drawings / Readout Chain</a:t>
            </a:r>
          </a:p>
          <a:p>
            <a:r>
              <a:rPr lang="en-US" dirty="0"/>
              <a:t>Tests and results</a:t>
            </a:r>
          </a:p>
          <a:p>
            <a:r>
              <a:rPr lang="en-US" dirty="0"/>
              <a:t>Status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5B8D0FA-C845-D895-64AC-E2D0890F298D}"/>
              </a:ext>
            </a:extLst>
          </p:cNvPr>
          <p:cNvSpPr txBox="1">
            <a:spLocks/>
          </p:cNvSpPr>
          <p:nvPr/>
        </p:nvSpPr>
        <p:spPr>
          <a:xfrm>
            <a:off x="7224789" y="896143"/>
            <a:ext cx="4303182" cy="50657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375" indent="-2333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388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1413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Components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r>
              <a:rPr lang="en-US" dirty="0"/>
              <a:t>ASICs</a:t>
            </a:r>
          </a:p>
          <a:p>
            <a:r>
              <a:rPr lang="en-US" dirty="0"/>
              <a:t>FEB</a:t>
            </a:r>
          </a:p>
          <a:p>
            <a:r>
              <a:rPr lang="en-US" dirty="0"/>
              <a:t>RDOs</a:t>
            </a:r>
          </a:p>
          <a:p>
            <a:r>
              <a:rPr lang="en-US" dirty="0"/>
              <a:t>DAM</a:t>
            </a:r>
          </a:p>
          <a:p>
            <a:r>
              <a:rPr lang="en-US" dirty="0"/>
              <a:t>GTU</a:t>
            </a:r>
          </a:p>
          <a:p>
            <a:r>
              <a:rPr lang="en-US" dirty="0"/>
              <a:t>EBDC</a:t>
            </a:r>
          </a:p>
          <a:p>
            <a:r>
              <a:rPr lang="en-US" dirty="0"/>
              <a:t>Echelon 0 computing</a:t>
            </a:r>
          </a:p>
          <a:p>
            <a:r>
              <a:rPr lang="en-US" dirty="0"/>
              <a:t>Echelon 1 computing (SRO)</a:t>
            </a:r>
          </a:p>
          <a:p>
            <a:r>
              <a:rPr lang="en-US" dirty="0"/>
              <a:t>Slow Controls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495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0B80A-4FFC-09AC-7502-04D180479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Electronics &amp; DAQ WG – TDR Plans 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F5CD2-6235-0E4C-B2F0-18D267A8E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meeting:  Electronics &amp; DAQ TDR Status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75A12-8C47-2F12-11E8-377DA9F2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2D3-CD61-4A7E-9437-7C5C9AEB1EFF}" type="slidenum">
              <a:rPr lang="en-US" smtClean="0"/>
              <a:t>3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E26C9-2C3E-9B4B-0CD2-2F0DC0DD6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4/8/2024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19588-B653-7459-D98C-A595C5BDB5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084036" y="896143"/>
            <a:ext cx="4114800" cy="506571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TDR Deliverables</a:t>
            </a:r>
          </a:p>
          <a:p>
            <a:r>
              <a:rPr lang="en-US" dirty="0"/>
              <a:t>System Design Documents</a:t>
            </a:r>
          </a:p>
          <a:p>
            <a:pPr lvl="2"/>
            <a:r>
              <a:rPr lang="en-US" dirty="0"/>
              <a:t>System Operation / Framework</a:t>
            </a:r>
          </a:p>
          <a:p>
            <a:pPr lvl="2"/>
            <a:r>
              <a:rPr lang="en-US" dirty="0"/>
              <a:t>Data volumes</a:t>
            </a:r>
          </a:p>
          <a:p>
            <a:pPr lvl="2"/>
            <a:r>
              <a:rPr lang="en-US" dirty="0"/>
              <a:t>Requirements</a:t>
            </a:r>
          </a:p>
          <a:p>
            <a:r>
              <a:rPr lang="en-US" dirty="0"/>
              <a:t>Basis of Estimates</a:t>
            </a:r>
          </a:p>
          <a:p>
            <a:r>
              <a:rPr lang="en-US" dirty="0"/>
              <a:t>Detailed Documentation</a:t>
            </a:r>
          </a:p>
          <a:p>
            <a:pPr lvl="2"/>
            <a:r>
              <a:rPr lang="en-US" dirty="0"/>
              <a:t>Specifications</a:t>
            </a:r>
          </a:p>
          <a:p>
            <a:pPr lvl="2"/>
            <a:r>
              <a:rPr lang="en-US" dirty="0"/>
              <a:t>Design Documents</a:t>
            </a:r>
          </a:p>
          <a:p>
            <a:pPr lvl="2"/>
            <a:r>
              <a:rPr lang="en-US" dirty="0"/>
              <a:t>Engineering Drawings / Readout Chain</a:t>
            </a:r>
          </a:p>
          <a:p>
            <a:r>
              <a:rPr lang="en-US" dirty="0"/>
              <a:t>Tests and results</a:t>
            </a:r>
          </a:p>
          <a:p>
            <a:r>
              <a:rPr lang="en-US" dirty="0"/>
              <a:t>Status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5B8D0FA-C845-D895-64AC-E2D0890F298D}"/>
              </a:ext>
            </a:extLst>
          </p:cNvPr>
          <p:cNvSpPr txBox="1">
            <a:spLocks/>
          </p:cNvSpPr>
          <p:nvPr/>
        </p:nvSpPr>
        <p:spPr>
          <a:xfrm>
            <a:off x="7224789" y="896143"/>
            <a:ext cx="4303182" cy="50657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375" indent="-2333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388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1413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Components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r>
              <a:rPr lang="en-US" dirty="0"/>
              <a:t>ASICs</a:t>
            </a:r>
          </a:p>
          <a:p>
            <a:r>
              <a:rPr lang="en-US" dirty="0"/>
              <a:t>FEB</a:t>
            </a:r>
          </a:p>
          <a:p>
            <a:r>
              <a:rPr lang="en-US" dirty="0"/>
              <a:t>RDOs</a:t>
            </a:r>
          </a:p>
          <a:p>
            <a:r>
              <a:rPr lang="en-US" dirty="0"/>
              <a:t>DAM</a:t>
            </a:r>
          </a:p>
          <a:p>
            <a:r>
              <a:rPr lang="en-US" dirty="0"/>
              <a:t>GTU</a:t>
            </a:r>
          </a:p>
          <a:p>
            <a:r>
              <a:rPr lang="en-US" dirty="0"/>
              <a:t>EBDC</a:t>
            </a:r>
          </a:p>
          <a:p>
            <a:r>
              <a:rPr lang="en-US" dirty="0"/>
              <a:t>Echelon 0 computing</a:t>
            </a:r>
          </a:p>
          <a:p>
            <a:r>
              <a:rPr lang="en-US" dirty="0"/>
              <a:t>Echelon 1 computing (SRO)</a:t>
            </a:r>
          </a:p>
          <a:p>
            <a:r>
              <a:rPr lang="en-US" dirty="0"/>
              <a:t>Slow Controls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A8166A-6242-DC54-79CD-2A6479E390B4}"/>
              </a:ext>
            </a:extLst>
          </p:cNvPr>
          <p:cNvSpPr/>
          <p:nvPr/>
        </p:nvSpPr>
        <p:spPr>
          <a:xfrm>
            <a:off x="3963955" y="2079136"/>
            <a:ext cx="8063204" cy="259549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1"/>
            <a:endParaRPr lang="en-US" sz="9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Detector File With detector details:</a:t>
            </a:r>
          </a:p>
          <a:p>
            <a:endParaRPr lang="en-US" sz="900" dirty="0">
              <a:solidFill>
                <a:schemeClr val="tx1"/>
              </a:solidFill>
            </a:endParaRPr>
          </a:p>
          <a:p>
            <a:pPr lvl="1"/>
            <a:r>
              <a:rPr lang="en-US" sz="900" dirty="0">
                <a:solidFill>
                  <a:schemeClr val="tx1"/>
                </a:solidFill>
                <a:hlinkClick r:id="rId2"/>
              </a:rPr>
              <a:t>https://brookhavenlab.sharepoint.com/:t:/s/EICPublicSharingDocs/EdfFBd74VwRMpREG2m3nkfgBZ_AGEQMaCWMMJwnDrSj3Uw?e=wtlaE2</a:t>
            </a:r>
            <a:endParaRPr lang="en-US" sz="9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Presentation:</a:t>
            </a:r>
          </a:p>
          <a:p>
            <a:pPr lvl="1"/>
            <a:r>
              <a:rPr lang="en-US" sz="900" dirty="0">
                <a:solidFill>
                  <a:schemeClr val="tx1"/>
                </a:solidFill>
                <a:hlinkClick r:id="rId3"/>
              </a:rPr>
              <a:t>https://indico.bnl.gov/event/22764/</a:t>
            </a:r>
            <a:endParaRPr lang="en-US" sz="900" dirty="0">
              <a:solidFill>
                <a:schemeClr val="tx1"/>
              </a:solidFill>
            </a:endParaRPr>
          </a:p>
          <a:p>
            <a:pPr lvl="1"/>
            <a:endParaRPr lang="en-US" sz="900" dirty="0">
              <a:solidFill>
                <a:schemeClr val="tx1"/>
              </a:solidFill>
            </a:endParaRPr>
          </a:p>
          <a:p>
            <a:pPr lvl="1"/>
            <a:endParaRPr lang="en-US" sz="9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Remaining Issues: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RICH detectors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Far Forward / Far Back (have info from detector groups, but not)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Synchrotron Radiation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Noise (need thresholds &gt; 4-5 sigma), thresholds increase with radiation damage</a:t>
            </a:r>
          </a:p>
          <a:p>
            <a:endParaRPr lang="en-US" sz="900" dirty="0">
              <a:solidFill>
                <a:schemeClr val="tx1"/>
              </a:solidFill>
            </a:endParaRPr>
          </a:p>
          <a:p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3B1E993-2D4A-8E75-DBE1-DBAAFB740EA9}"/>
              </a:ext>
            </a:extLst>
          </p:cNvPr>
          <p:cNvCxnSpPr/>
          <p:nvPr/>
        </p:nvCxnSpPr>
        <p:spPr>
          <a:xfrm>
            <a:off x="3461657" y="2248678"/>
            <a:ext cx="485192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371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0B80A-4FFC-09AC-7502-04D180479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Electronics &amp; DAQ WG – TDR Plans 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F5CD2-6235-0E4C-B2F0-18D267A8E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meeting:  Electronics &amp; DAQ TDR Status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75A12-8C47-2F12-11E8-377DA9F2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2D3-CD61-4A7E-9437-7C5C9AEB1EFF}" type="slidenum">
              <a:rPr lang="en-US" smtClean="0"/>
              <a:t>4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E26C9-2C3E-9B4B-0CD2-2F0DC0DD6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4/8/2024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19588-B653-7459-D98C-A595C5BDB5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084036" y="896143"/>
            <a:ext cx="4114800" cy="506571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TDR Deliverables</a:t>
            </a:r>
          </a:p>
          <a:p>
            <a:r>
              <a:rPr lang="en-US" dirty="0"/>
              <a:t>System Design Documents</a:t>
            </a:r>
          </a:p>
          <a:p>
            <a:pPr lvl="2"/>
            <a:r>
              <a:rPr lang="en-US" dirty="0"/>
              <a:t>System Operation / Framework</a:t>
            </a:r>
          </a:p>
          <a:p>
            <a:pPr lvl="2"/>
            <a:r>
              <a:rPr lang="en-US" dirty="0"/>
              <a:t>Data volumes</a:t>
            </a:r>
          </a:p>
          <a:p>
            <a:pPr lvl="2"/>
            <a:r>
              <a:rPr lang="en-US" dirty="0"/>
              <a:t>Requirements</a:t>
            </a:r>
          </a:p>
          <a:p>
            <a:r>
              <a:rPr lang="en-US" dirty="0"/>
              <a:t>Basis of Estimates</a:t>
            </a:r>
          </a:p>
          <a:p>
            <a:r>
              <a:rPr lang="en-US" dirty="0"/>
              <a:t>Detailed Documentation</a:t>
            </a:r>
          </a:p>
          <a:p>
            <a:pPr lvl="2"/>
            <a:r>
              <a:rPr lang="en-US" dirty="0"/>
              <a:t>Specifications</a:t>
            </a:r>
          </a:p>
          <a:p>
            <a:pPr lvl="2"/>
            <a:r>
              <a:rPr lang="en-US" dirty="0"/>
              <a:t>Design Documents</a:t>
            </a:r>
          </a:p>
          <a:p>
            <a:pPr lvl="2"/>
            <a:r>
              <a:rPr lang="en-US" dirty="0"/>
              <a:t>Engineering Drawings / Readout Chain</a:t>
            </a:r>
          </a:p>
          <a:p>
            <a:r>
              <a:rPr lang="en-US" dirty="0"/>
              <a:t>Tests and results</a:t>
            </a:r>
          </a:p>
          <a:p>
            <a:r>
              <a:rPr lang="en-US" dirty="0"/>
              <a:t>Status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5B8D0FA-C845-D895-64AC-E2D0890F298D}"/>
              </a:ext>
            </a:extLst>
          </p:cNvPr>
          <p:cNvSpPr txBox="1">
            <a:spLocks/>
          </p:cNvSpPr>
          <p:nvPr/>
        </p:nvSpPr>
        <p:spPr>
          <a:xfrm>
            <a:off x="7224789" y="896143"/>
            <a:ext cx="4303182" cy="50657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375" indent="-2333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388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1413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Components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r>
              <a:rPr lang="en-US" dirty="0"/>
              <a:t>ASICs</a:t>
            </a:r>
          </a:p>
          <a:p>
            <a:r>
              <a:rPr lang="en-US" dirty="0"/>
              <a:t>FEB</a:t>
            </a:r>
          </a:p>
          <a:p>
            <a:r>
              <a:rPr lang="en-US" dirty="0"/>
              <a:t>RDOs</a:t>
            </a:r>
          </a:p>
          <a:p>
            <a:r>
              <a:rPr lang="en-US" dirty="0"/>
              <a:t>DAM</a:t>
            </a:r>
          </a:p>
          <a:p>
            <a:r>
              <a:rPr lang="en-US" dirty="0"/>
              <a:t>GTU</a:t>
            </a:r>
          </a:p>
          <a:p>
            <a:r>
              <a:rPr lang="en-US" dirty="0"/>
              <a:t>EBDC</a:t>
            </a:r>
          </a:p>
          <a:p>
            <a:r>
              <a:rPr lang="en-US" dirty="0"/>
              <a:t>Echelon 0 computing</a:t>
            </a:r>
          </a:p>
          <a:p>
            <a:r>
              <a:rPr lang="en-US" dirty="0"/>
              <a:t>Echelon 1 computing (SRO)</a:t>
            </a:r>
          </a:p>
          <a:p>
            <a:r>
              <a:rPr lang="en-US" dirty="0"/>
              <a:t>Slow Controls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A8166A-6242-DC54-79CD-2A6479E390B4}"/>
              </a:ext>
            </a:extLst>
          </p:cNvPr>
          <p:cNvSpPr/>
          <p:nvPr/>
        </p:nvSpPr>
        <p:spPr>
          <a:xfrm>
            <a:off x="573963" y="896143"/>
            <a:ext cx="5522037" cy="333459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1"/>
            <a:endParaRPr lang="en-US" sz="9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Third monthly eRD109 update meeting April 4th</a:t>
            </a:r>
          </a:p>
          <a:p>
            <a:pPr lvl="1"/>
            <a:endParaRPr lang="en-US" sz="900" dirty="0">
              <a:solidFill>
                <a:schemeClr val="tx1"/>
              </a:solidFill>
            </a:endParaRPr>
          </a:p>
          <a:p>
            <a:pPr lvl="1"/>
            <a:r>
              <a:rPr lang="en-US" sz="900" dirty="0">
                <a:solidFill>
                  <a:schemeClr val="tx1"/>
                </a:solidFill>
                <a:hlinkClick r:id="rId2"/>
              </a:rPr>
              <a:t>https://indico.bnl.gov/event/22905/</a:t>
            </a:r>
            <a:endParaRPr lang="en-US" sz="900" dirty="0">
              <a:solidFill>
                <a:schemeClr val="tx1"/>
              </a:solidFill>
            </a:endParaRPr>
          </a:p>
          <a:p>
            <a:pPr lvl="1"/>
            <a:endParaRPr lang="en-US" sz="900" dirty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Generally: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Discussions / Design efforts moving from pre-existing versions to (or towards) EIC designs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Starting to have some discussion about details of FEB interfaces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#/type of serial connections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Data rates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Low level general components (DC/DC converters)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3B1E993-2D4A-8E75-DBE1-DBAAFB740EA9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6211580" y="2183286"/>
            <a:ext cx="56851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eft Brace 14">
            <a:extLst>
              <a:ext uri="{FF2B5EF4-FFF2-40B4-BE49-F238E27FC236}">
                <a16:creationId xmlns:a16="http://schemas.microsoft.com/office/drawing/2014/main" id="{C3F1E2D8-79E6-7C3E-C173-05DD958DF982}"/>
              </a:ext>
            </a:extLst>
          </p:cNvPr>
          <p:cNvSpPr/>
          <p:nvPr/>
        </p:nvSpPr>
        <p:spPr>
          <a:xfrm>
            <a:off x="6780092" y="1921953"/>
            <a:ext cx="444697" cy="522665"/>
          </a:xfrm>
          <a:prstGeom prst="lef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937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0B80A-4FFC-09AC-7502-04D180479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Electronics &amp; DAQ WG – TDR Plans 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F5CD2-6235-0E4C-B2F0-18D267A8E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meeting:  Electronics &amp; DAQ TDR Status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75A12-8C47-2F12-11E8-377DA9F2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2D3-CD61-4A7E-9437-7C5C9AEB1EFF}" type="slidenum">
              <a:rPr lang="en-US" smtClean="0"/>
              <a:t>5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E26C9-2C3E-9B4B-0CD2-2F0DC0DD6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4/8/2024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19588-B653-7459-D98C-A595C5BDB5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084036" y="896143"/>
            <a:ext cx="4114800" cy="506571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TDR Deliverables</a:t>
            </a:r>
          </a:p>
          <a:p>
            <a:r>
              <a:rPr lang="en-US" dirty="0"/>
              <a:t>System Design Documents</a:t>
            </a:r>
          </a:p>
          <a:p>
            <a:pPr lvl="2"/>
            <a:r>
              <a:rPr lang="en-US" dirty="0"/>
              <a:t>System Operation / Framework</a:t>
            </a:r>
          </a:p>
          <a:p>
            <a:pPr lvl="2"/>
            <a:r>
              <a:rPr lang="en-US" dirty="0"/>
              <a:t>Data volumes</a:t>
            </a:r>
          </a:p>
          <a:p>
            <a:pPr lvl="2"/>
            <a:r>
              <a:rPr lang="en-US" dirty="0"/>
              <a:t>Requirements</a:t>
            </a:r>
          </a:p>
          <a:p>
            <a:r>
              <a:rPr lang="en-US" dirty="0"/>
              <a:t>Basis of Estimates</a:t>
            </a:r>
          </a:p>
          <a:p>
            <a:r>
              <a:rPr lang="en-US" dirty="0"/>
              <a:t>Detailed Documentation</a:t>
            </a:r>
          </a:p>
          <a:p>
            <a:pPr lvl="2"/>
            <a:r>
              <a:rPr lang="en-US" dirty="0"/>
              <a:t>Specifications</a:t>
            </a:r>
          </a:p>
          <a:p>
            <a:pPr lvl="2"/>
            <a:r>
              <a:rPr lang="en-US" dirty="0"/>
              <a:t>Design Documents</a:t>
            </a:r>
          </a:p>
          <a:p>
            <a:pPr lvl="2"/>
            <a:r>
              <a:rPr lang="en-US" dirty="0"/>
              <a:t>Engineering Drawings / Readout Chain</a:t>
            </a:r>
          </a:p>
          <a:p>
            <a:r>
              <a:rPr lang="en-US" dirty="0"/>
              <a:t>Tests and results</a:t>
            </a:r>
          </a:p>
          <a:p>
            <a:r>
              <a:rPr lang="en-US" dirty="0"/>
              <a:t>Status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5B8D0FA-C845-D895-64AC-E2D0890F298D}"/>
              </a:ext>
            </a:extLst>
          </p:cNvPr>
          <p:cNvSpPr txBox="1">
            <a:spLocks/>
          </p:cNvSpPr>
          <p:nvPr/>
        </p:nvSpPr>
        <p:spPr>
          <a:xfrm>
            <a:off x="7224789" y="896143"/>
            <a:ext cx="4303182" cy="50657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375" indent="-2333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388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1413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Components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r>
              <a:rPr lang="en-US" dirty="0"/>
              <a:t>ASICs</a:t>
            </a:r>
          </a:p>
          <a:p>
            <a:r>
              <a:rPr lang="en-US" dirty="0"/>
              <a:t>FEB</a:t>
            </a:r>
          </a:p>
          <a:p>
            <a:r>
              <a:rPr lang="en-US" dirty="0"/>
              <a:t>RDOs</a:t>
            </a:r>
          </a:p>
          <a:p>
            <a:r>
              <a:rPr lang="en-US" dirty="0"/>
              <a:t>DAM</a:t>
            </a:r>
          </a:p>
          <a:p>
            <a:r>
              <a:rPr lang="en-US" dirty="0"/>
              <a:t>GTU</a:t>
            </a:r>
          </a:p>
          <a:p>
            <a:r>
              <a:rPr lang="en-US" dirty="0"/>
              <a:t>EBDC</a:t>
            </a:r>
          </a:p>
          <a:p>
            <a:r>
              <a:rPr lang="en-US" dirty="0"/>
              <a:t>Echelon 0 computing</a:t>
            </a:r>
          </a:p>
          <a:p>
            <a:r>
              <a:rPr lang="en-US" dirty="0"/>
              <a:t>Echelon 1 computing (SRO)</a:t>
            </a:r>
          </a:p>
          <a:p>
            <a:r>
              <a:rPr lang="en-US" dirty="0"/>
              <a:t>Slow Controls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A8166A-6242-DC54-79CD-2A6479E390B4}"/>
              </a:ext>
            </a:extLst>
          </p:cNvPr>
          <p:cNvSpPr/>
          <p:nvPr/>
        </p:nvSpPr>
        <p:spPr>
          <a:xfrm>
            <a:off x="1017628" y="896143"/>
            <a:ext cx="5127543" cy="52122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1"/>
            <a:endParaRPr lang="en-US" sz="9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RDO: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Pre-prototype design progressing rapidly (expect 6 boards fabricated end of April)</a:t>
            </a:r>
          </a:p>
          <a:p>
            <a:pPr lvl="2"/>
            <a:r>
              <a:rPr lang="en-US" sz="900" dirty="0">
                <a:solidFill>
                  <a:schemeClr val="tx1"/>
                </a:solidFill>
                <a:hlinkClick r:id="rId2"/>
              </a:rPr>
              <a:t>https://indico.bnl.gov/event/22905/</a:t>
            </a:r>
            <a:endParaRPr lang="en-US" sz="900" dirty="0">
              <a:solidFill>
                <a:schemeClr val="tx1"/>
              </a:solidFill>
            </a:endParaRPr>
          </a:p>
          <a:p>
            <a:pPr lvl="1"/>
            <a:endParaRPr lang="en-US" sz="9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FELIX 155: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Omega to fabricate boards in two steps. 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Debug Board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Evaluation Boards (we are in line for 2 of these)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Discussed our contribution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Our requests (William Gu) were favorably received and being incorporated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Communication / sharing code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Sharing our timing measurements for their upcoming review (early 2025)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GTU: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Timing measurements from William Gu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Jitter ~3ps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Time / Power cycle phase stability ~10ps using current devkits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Still additional ideas to implement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Yet to test on FELIX 182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3B1E993-2D4A-8E75-DBE1-DBAAFB740EA9}"/>
              </a:ext>
            </a:extLst>
          </p:cNvPr>
          <p:cNvCxnSpPr>
            <a:cxnSpLocks/>
            <a:stCxn id="15" idx="1"/>
          </p:cNvCxnSpPr>
          <p:nvPr/>
        </p:nvCxnSpPr>
        <p:spPr>
          <a:xfrm flipH="1" flipV="1">
            <a:off x="6211580" y="3195308"/>
            <a:ext cx="568512" cy="310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eft Brace 14">
            <a:extLst>
              <a:ext uri="{FF2B5EF4-FFF2-40B4-BE49-F238E27FC236}">
                <a16:creationId xmlns:a16="http://schemas.microsoft.com/office/drawing/2014/main" id="{C3F1E2D8-79E6-7C3E-C173-05DD958DF982}"/>
              </a:ext>
            </a:extLst>
          </p:cNvPr>
          <p:cNvSpPr/>
          <p:nvPr/>
        </p:nvSpPr>
        <p:spPr>
          <a:xfrm>
            <a:off x="6780092" y="2627262"/>
            <a:ext cx="444697" cy="1142305"/>
          </a:xfrm>
          <a:prstGeom prst="lef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04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0B80A-4FFC-09AC-7502-04D180479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Electronics &amp; DAQ WG – TDR Plans 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F5CD2-6235-0E4C-B2F0-18D267A8E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meeting:  Electronics &amp; DAQ TDR Status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75A12-8C47-2F12-11E8-377DA9F2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2D3-CD61-4A7E-9437-7C5C9AEB1EFF}" type="slidenum">
              <a:rPr lang="en-US" smtClean="0"/>
              <a:t>6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E26C9-2C3E-9B4B-0CD2-2F0DC0DD6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4/8/2024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19588-B653-7459-D98C-A595C5BDB5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084036" y="896143"/>
            <a:ext cx="4114800" cy="506571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TDR Deliverables</a:t>
            </a:r>
          </a:p>
          <a:p>
            <a:r>
              <a:rPr lang="en-US" dirty="0"/>
              <a:t>System Design Documents</a:t>
            </a:r>
          </a:p>
          <a:p>
            <a:pPr lvl="2"/>
            <a:r>
              <a:rPr lang="en-US" dirty="0"/>
              <a:t>System Operation / Framework</a:t>
            </a:r>
          </a:p>
          <a:p>
            <a:pPr lvl="2"/>
            <a:r>
              <a:rPr lang="en-US" dirty="0"/>
              <a:t>Data volumes</a:t>
            </a:r>
          </a:p>
          <a:p>
            <a:pPr lvl="2"/>
            <a:r>
              <a:rPr lang="en-US" dirty="0"/>
              <a:t>Requirements</a:t>
            </a:r>
          </a:p>
          <a:p>
            <a:r>
              <a:rPr lang="en-US" dirty="0"/>
              <a:t>Basis of Estimates</a:t>
            </a:r>
          </a:p>
          <a:p>
            <a:r>
              <a:rPr lang="en-US" dirty="0"/>
              <a:t>Detailed Documentation</a:t>
            </a:r>
          </a:p>
          <a:p>
            <a:pPr lvl="2"/>
            <a:r>
              <a:rPr lang="en-US" dirty="0"/>
              <a:t>Specifications</a:t>
            </a:r>
          </a:p>
          <a:p>
            <a:pPr lvl="2"/>
            <a:r>
              <a:rPr lang="en-US" dirty="0"/>
              <a:t>Design Documents</a:t>
            </a:r>
          </a:p>
          <a:p>
            <a:pPr lvl="2"/>
            <a:r>
              <a:rPr lang="en-US" dirty="0"/>
              <a:t>Engineering Drawings / Readout Chain</a:t>
            </a:r>
          </a:p>
          <a:p>
            <a:r>
              <a:rPr lang="en-US" dirty="0"/>
              <a:t>Tests and results</a:t>
            </a:r>
          </a:p>
          <a:p>
            <a:r>
              <a:rPr lang="en-US" dirty="0"/>
              <a:t>Status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5B8D0FA-C845-D895-64AC-E2D0890F298D}"/>
              </a:ext>
            </a:extLst>
          </p:cNvPr>
          <p:cNvSpPr txBox="1">
            <a:spLocks/>
          </p:cNvSpPr>
          <p:nvPr/>
        </p:nvSpPr>
        <p:spPr>
          <a:xfrm>
            <a:off x="7224789" y="896143"/>
            <a:ext cx="4303182" cy="50657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375" indent="-2333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388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1413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Components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r>
              <a:rPr lang="en-US" dirty="0"/>
              <a:t>ASICs</a:t>
            </a:r>
          </a:p>
          <a:p>
            <a:r>
              <a:rPr lang="en-US" dirty="0"/>
              <a:t>FEB</a:t>
            </a:r>
          </a:p>
          <a:p>
            <a:r>
              <a:rPr lang="en-US" dirty="0"/>
              <a:t>RDOs</a:t>
            </a:r>
          </a:p>
          <a:p>
            <a:r>
              <a:rPr lang="en-US" dirty="0"/>
              <a:t>DAM</a:t>
            </a:r>
          </a:p>
          <a:p>
            <a:r>
              <a:rPr lang="en-US" dirty="0"/>
              <a:t>GTU</a:t>
            </a:r>
          </a:p>
          <a:p>
            <a:r>
              <a:rPr lang="en-US" dirty="0"/>
              <a:t>EBDC</a:t>
            </a:r>
          </a:p>
          <a:p>
            <a:r>
              <a:rPr lang="en-US" dirty="0"/>
              <a:t>Echelon 0 computing</a:t>
            </a:r>
          </a:p>
          <a:p>
            <a:r>
              <a:rPr lang="en-US" dirty="0"/>
              <a:t>Echelon 1 computing (SRO)</a:t>
            </a:r>
          </a:p>
          <a:p>
            <a:r>
              <a:rPr lang="en-US" dirty="0"/>
              <a:t>Slow Controls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A8166A-6242-DC54-79CD-2A6479E390B4}"/>
              </a:ext>
            </a:extLst>
          </p:cNvPr>
          <p:cNvSpPr/>
          <p:nvPr/>
        </p:nvSpPr>
        <p:spPr>
          <a:xfrm>
            <a:off x="1017628" y="896143"/>
            <a:ext cx="5127543" cy="52123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dirty="0">
                <a:solidFill>
                  <a:schemeClr val="tx1"/>
                </a:solidFill>
              </a:rPr>
              <a:t>Joint meeting of SRO WG &amp; Electronics and DAQ WG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	https://indico.bnl.gov/event/22764/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chemeClr val="tx1"/>
                </a:solidFill>
              </a:rPr>
              <a:t>Two plans for time frame / evaluation of time frame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For TDR SRO reconstruction studies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time frames to constructed by merging DIS / proton Beam Gas / electron Beam Gas / Synchrotron Radiation / Noise for .7ms time periods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Event times to be randomly distributed on bunch crossings (no bunch structure), but the time distribution of individual events to be distributed appropriately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Final </a:t>
            </a:r>
            <a:r>
              <a:rPr lang="en-US" sz="1400" dirty="0" err="1">
                <a:solidFill>
                  <a:schemeClr val="tx1"/>
                </a:solidFill>
              </a:rPr>
              <a:t>ePIC</a:t>
            </a:r>
            <a:endParaRPr lang="en-US" sz="1400" dirty="0">
              <a:solidFill>
                <a:schemeClr val="tx1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Descriptions of DAQ structure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Framework efforts 	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Jana2 structure changes to allow splitting of frames and make events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chemeClr val="tx1"/>
                </a:solidFill>
              </a:rPr>
              <a:t>Compilation of calibration information 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pPr lvl="2"/>
            <a:r>
              <a:rPr lang="en-US" sz="1000" dirty="0">
                <a:solidFill>
                  <a:schemeClr val="tx1"/>
                </a:solidFill>
              </a:rPr>
              <a:t>https://docs.google.com/spreadsheets/d/1Rb5Cdjthkfh4IWWxFwHgiHNtMs5cDxcahTTUN394cJ8/edit#gid=0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3B1E993-2D4A-8E75-DBE1-DBAAFB740EA9}"/>
              </a:ext>
            </a:extLst>
          </p:cNvPr>
          <p:cNvCxnSpPr>
            <a:cxnSpLocks/>
          </p:cNvCxnSpPr>
          <p:nvPr/>
        </p:nvCxnSpPr>
        <p:spPr>
          <a:xfrm flipH="1" flipV="1">
            <a:off x="6211580" y="4538917"/>
            <a:ext cx="568512" cy="310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eft Brace 14">
            <a:extLst>
              <a:ext uri="{FF2B5EF4-FFF2-40B4-BE49-F238E27FC236}">
                <a16:creationId xmlns:a16="http://schemas.microsoft.com/office/drawing/2014/main" id="{C3F1E2D8-79E6-7C3E-C173-05DD958DF982}"/>
              </a:ext>
            </a:extLst>
          </p:cNvPr>
          <p:cNvSpPr/>
          <p:nvPr/>
        </p:nvSpPr>
        <p:spPr>
          <a:xfrm>
            <a:off x="6780092" y="3961540"/>
            <a:ext cx="444697" cy="1142305"/>
          </a:xfrm>
          <a:prstGeom prst="lef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972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0B80A-4FFC-09AC-7502-04D180479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Electronics &amp; DAQ WG – TDR Plans 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F5CD2-6235-0E4C-B2F0-18D267A8E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meeting:  Electronics &amp; DAQ TDR Status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75A12-8C47-2F12-11E8-377DA9F2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2D3-CD61-4A7E-9437-7C5C9AEB1EFF}" type="slidenum">
              <a:rPr lang="en-US" smtClean="0"/>
              <a:t>7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E26C9-2C3E-9B4B-0CD2-2F0DC0DD6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4/8/2024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19588-B653-7459-D98C-A595C5BDB5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084036" y="896143"/>
            <a:ext cx="4114800" cy="506571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TDR Deliverables</a:t>
            </a:r>
          </a:p>
          <a:p>
            <a:r>
              <a:rPr lang="en-US" dirty="0"/>
              <a:t>System Design Documents</a:t>
            </a:r>
          </a:p>
          <a:p>
            <a:pPr lvl="2"/>
            <a:r>
              <a:rPr lang="en-US" dirty="0"/>
              <a:t>System Operation / Framework</a:t>
            </a:r>
          </a:p>
          <a:p>
            <a:pPr lvl="2"/>
            <a:r>
              <a:rPr lang="en-US" dirty="0"/>
              <a:t>Data volumes</a:t>
            </a:r>
          </a:p>
          <a:p>
            <a:pPr lvl="2"/>
            <a:r>
              <a:rPr lang="en-US" dirty="0"/>
              <a:t>Requirements</a:t>
            </a:r>
          </a:p>
          <a:p>
            <a:r>
              <a:rPr lang="en-US" dirty="0"/>
              <a:t>Basis of Estimates</a:t>
            </a:r>
          </a:p>
          <a:p>
            <a:r>
              <a:rPr lang="en-US" dirty="0"/>
              <a:t>Detailed Documentation</a:t>
            </a:r>
          </a:p>
          <a:p>
            <a:pPr lvl="2"/>
            <a:r>
              <a:rPr lang="en-US" dirty="0"/>
              <a:t>Specifications</a:t>
            </a:r>
          </a:p>
          <a:p>
            <a:pPr lvl="2"/>
            <a:r>
              <a:rPr lang="en-US" dirty="0"/>
              <a:t>Design Documents</a:t>
            </a:r>
          </a:p>
          <a:p>
            <a:pPr lvl="2"/>
            <a:r>
              <a:rPr lang="en-US" dirty="0"/>
              <a:t>Engineering Drawings / Readout Chain</a:t>
            </a:r>
          </a:p>
          <a:p>
            <a:r>
              <a:rPr lang="en-US" dirty="0"/>
              <a:t>Tests and results</a:t>
            </a:r>
          </a:p>
          <a:p>
            <a:r>
              <a:rPr lang="en-US" dirty="0"/>
              <a:t>Status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5B8D0FA-C845-D895-64AC-E2D0890F298D}"/>
              </a:ext>
            </a:extLst>
          </p:cNvPr>
          <p:cNvSpPr txBox="1">
            <a:spLocks/>
          </p:cNvSpPr>
          <p:nvPr/>
        </p:nvSpPr>
        <p:spPr>
          <a:xfrm>
            <a:off x="7224789" y="896143"/>
            <a:ext cx="4303182" cy="50657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375" indent="-2333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388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1413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Components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r>
              <a:rPr lang="en-US" dirty="0"/>
              <a:t>ASICs</a:t>
            </a:r>
          </a:p>
          <a:p>
            <a:r>
              <a:rPr lang="en-US" dirty="0"/>
              <a:t>FEB</a:t>
            </a:r>
          </a:p>
          <a:p>
            <a:r>
              <a:rPr lang="en-US" dirty="0"/>
              <a:t>RDOs</a:t>
            </a:r>
          </a:p>
          <a:p>
            <a:r>
              <a:rPr lang="en-US" dirty="0"/>
              <a:t>DAM</a:t>
            </a:r>
          </a:p>
          <a:p>
            <a:r>
              <a:rPr lang="en-US" dirty="0"/>
              <a:t>GTU</a:t>
            </a:r>
          </a:p>
          <a:p>
            <a:r>
              <a:rPr lang="en-US" dirty="0"/>
              <a:t>EBDC</a:t>
            </a:r>
          </a:p>
          <a:p>
            <a:r>
              <a:rPr lang="en-US" dirty="0"/>
              <a:t>Echelon 0 computing</a:t>
            </a:r>
          </a:p>
          <a:p>
            <a:r>
              <a:rPr lang="en-US" dirty="0"/>
              <a:t>Echelon 1 computing (SRO)</a:t>
            </a:r>
          </a:p>
          <a:p>
            <a:r>
              <a:rPr lang="en-US" dirty="0"/>
              <a:t>Slow Controls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A8166A-6242-DC54-79CD-2A6479E390B4}"/>
              </a:ext>
            </a:extLst>
          </p:cNvPr>
          <p:cNvSpPr/>
          <p:nvPr/>
        </p:nvSpPr>
        <p:spPr>
          <a:xfrm>
            <a:off x="1084269" y="5018240"/>
            <a:ext cx="5127543" cy="53196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chemeClr val="tx1"/>
                </a:solidFill>
              </a:rPr>
              <a:t>Lee is gathering detector information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3B1E993-2D4A-8E75-DBE1-DBAAFB740EA9}"/>
              </a:ext>
            </a:extLst>
          </p:cNvPr>
          <p:cNvCxnSpPr>
            <a:cxnSpLocks/>
          </p:cNvCxnSpPr>
          <p:nvPr/>
        </p:nvCxnSpPr>
        <p:spPr>
          <a:xfrm flipH="1" flipV="1">
            <a:off x="6211580" y="5304023"/>
            <a:ext cx="568512" cy="310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eft Brace 14">
            <a:extLst>
              <a:ext uri="{FF2B5EF4-FFF2-40B4-BE49-F238E27FC236}">
                <a16:creationId xmlns:a16="http://schemas.microsoft.com/office/drawing/2014/main" id="{C3F1E2D8-79E6-7C3E-C173-05DD958DF982}"/>
              </a:ext>
            </a:extLst>
          </p:cNvPr>
          <p:cNvSpPr/>
          <p:nvPr/>
        </p:nvSpPr>
        <p:spPr>
          <a:xfrm>
            <a:off x="6780092" y="5156712"/>
            <a:ext cx="444697" cy="292475"/>
          </a:xfrm>
          <a:prstGeom prst="lef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918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91724-C080-F48A-1AF4-61A7AEC1A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	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EC1F40-5B70-545A-762A-DE3022B70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meeting:  Electronics &amp; DAQ TDR Status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0CC4DF-BB10-B191-FAC4-408803A53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305C-2602-4CA9-A2B7-0F73DAFE7D1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0C0E57-B70E-74BB-5386-526BF50A7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4/8/2024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882489"/>
      </p:ext>
    </p:extLst>
  </p:cSld>
  <p:clrMapOvr>
    <a:masterClrMapping/>
  </p:clrMapOvr>
</p:sld>
</file>

<file path=ppt/theme/theme1.xml><?xml version="1.0" encoding="utf-8"?>
<a:theme xmlns:a="http://schemas.openxmlformats.org/drawingml/2006/main" name="1_BNL">
  <a:themeElements>
    <a:clrScheme name="BNL_NSLS-II">
      <a:dk1>
        <a:srgbClr val="000000"/>
      </a:dk1>
      <a:lt1>
        <a:srgbClr val="FFFFFF"/>
      </a:lt1>
      <a:dk2>
        <a:srgbClr val="105B78"/>
      </a:dk2>
      <a:lt2>
        <a:srgbClr val="00ACDB"/>
      </a:lt2>
      <a:accent1>
        <a:srgbClr val="B2D33A"/>
      </a:accent1>
      <a:accent2>
        <a:srgbClr val="F68A1F"/>
      </a:accent2>
      <a:accent3>
        <a:srgbClr val="B62466"/>
      </a:accent3>
      <a:accent4>
        <a:srgbClr val="FFCC33"/>
      </a:accent4>
      <a:accent5>
        <a:srgbClr val="DA3525"/>
      </a:accent5>
      <a:accent6>
        <a:srgbClr val="50489D"/>
      </a:accent6>
      <a:hlink>
        <a:srgbClr val="4881C3"/>
      </a:hlink>
      <a:folHlink>
        <a:srgbClr val="24B574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IC_PPT_Template_Widescreen_0923" id="{B3C6C6E8-A343-9F46-9C14-8D262507CB52}" vid="{B0F72776-BFD3-D14D-97CB-9DB1BA4DAE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2031</TotalTime>
  <Words>889</Words>
  <Application>Microsoft Office PowerPoint</Application>
  <PresentationFormat>Widescreen</PresentationFormat>
  <Paragraphs>254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1_BNL</vt:lpstr>
      <vt:lpstr>Strategy:  Electronics and DAQ PDR #2   (2/19/24)</vt:lpstr>
      <vt:lpstr>Electronics &amp; DAQ WG – TDR Plans  (2/19/24)   </vt:lpstr>
      <vt:lpstr>Electronics &amp; DAQ WG – TDR Plans   </vt:lpstr>
      <vt:lpstr>Electronics &amp; DAQ WG – TDR Plans   </vt:lpstr>
      <vt:lpstr>Electronics &amp; DAQ WG – TDR Plans   </vt:lpstr>
      <vt:lpstr>Electronics &amp; DAQ WG – TDR Plans   </vt:lpstr>
      <vt:lpstr>Electronics &amp; DAQ WG – TDR Plans   </vt:lpstr>
      <vt:lpstr>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Landgraf</dc:creator>
  <cp:lastModifiedBy>Jeff Landgraf</cp:lastModifiedBy>
  <cp:revision>7</cp:revision>
  <dcterms:created xsi:type="dcterms:W3CDTF">2023-10-17T04:31:58Z</dcterms:created>
  <dcterms:modified xsi:type="dcterms:W3CDTF">2024-04-08T12:51:46Z</dcterms:modified>
</cp:coreProperties>
</file>