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4030" r:id="rId2"/>
    <p:sldId id="403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ADAD"/>
    <a:srgbClr val="C3B5C9"/>
    <a:srgbClr val="AEB0D0"/>
    <a:srgbClr val="CFD2A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Landgraf" userId="367c8676d18b2324" providerId="LiveId" clId="{ED03B75F-8764-438B-89A2-7DAE55FDABAC}"/>
    <pc:docChg chg="custSel addSld delSld modSld">
      <pc:chgData name="Jeff Landgraf" userId="367c8676d18b2324" providerId="LiveId" clId="{ED03B75F-8764-438B-89A2-7DAE55FDABAC}" dt="2024-03-21T07:02:14.577" v="1120" actId="20577"/>
      <pc:docMkLst>
        <pc:docMk/>
      </pc:docMkLst>
      <pc:sldChg chg="del">
        <pc:chgData name="Jeff Landgraf" userId="367c8676d18b2324" providerId="LiveId" clId="{ED03B75F-8764-438B-89A2-7DAE55FDABAC}" dt="2024-03-21T06:46:58.120" v="1" actId="47"/>
        <pc:sldMkLst>
          <pc:docMk/>
          <pc:sldMk cId="1123109476" sldId="258"/>
        </pc:sldMkLst>
      </pc:sldChg>
      <pc:sldChg chg="delSp modSp mod">
        <pc:chgData name="Jeff Landgraf" userId="367c8676d18b2324" providerId="LiveId" clId="{ED03B75F-8764-438B-89A2-7DAE55FDABAC}" dt="2024-03-21T06:50:42.215" v="431" actId="478"/>
        <pc:sldMkLst>
          <pc:docMk/>
          <pc:sldMk cId="3556472630" sldId="4030"/>
        </pc:sldMkLst>
        <pc:spChg chg="mod">
          <ac:chgData name="Jeff Landgraf" userId="367c8676d18b2324" providerId="LiveId" clId="{ED03B75F-8764-438B-89A2-7DAE55FDABAC}" dt="2024-03-21T06:47:17.960" v="67" actId="20577"/>
          <ac:spMkLst>
            <pc:docMk/>
            <pc:sldMk cId="3556472630" sldId="4030"/>
            <ac:spMk id="2" creationId="{654DCBDD-8A05-42E9-8DB4-6ABEC369EBAF}"/>
          </ac:spMkLst>
        </pc:spChg>
        <pc:spChg chg="mod">
          <ac:chgData name="Jeff Landgraf" userId="367c8676d18b2324" providerId="LiveId" clId="{ED03B75F-8764-438B-89A2-7DAE55FDABAC}" dt="2024-03-21T06:50:37.327" v="430" actId="20577"/>
          <ac:spMkLst>
            <pc:docMk/>
            <pc:sldMk cId="3556472630" sldId="4030"/>
            <ac:spMk id="3" creationId="{1DF07A46-FB78-719E-23A6-AEFAB21AA32A}"/>
          </ac:spMkLst>
        </pc:spChg>
        <pc:spChg chg="del mod">
          <ac:chgData name="Jeff Landgraf" userId="367c8676d18b2324" providerId="LiveId" clId="{ED03B75F-8764-438B-89A2-7DAE55FDABAC}" dt="2024-03-21T06:50:42.215" v="431" actId="478"/>
          <ac:spMkLst>
            <pc:docMk/>
            <pc:sldMk cId="3556472630" sldId="4030"/>
            <ac:spMk id="4" creationId="{475DBD7F-6251-29FE-746A-945C97615F2B}"/>
          </ac:spMkLst>
        </pc:spChg>
      </pc:sldChg>
      <pc:sldChg chg="modSp new mod">
        <pc:chgData name="Jeff Landgraf" userId="367c8676d18b2324" providerId="LiveId" clId="{ED03B75F-8764-438B-89A2-7DAE55FDABAC}" dt="2024-03-21T07:02:14.577" v="1120" actId="20577"/>
        <pc:sldMkLst>
          <pc:docMk/>
          <pc:sldMk cId="1348238115" sldId="4031"/>
        </pc:sldMkLst>
        <pc:spChg chg="mod">
          <ac:chgData name="Jeff Landgraf" userId="367c8676d18b2324" providerId="LiveId" clId="{ED03B75F-8764-438B-89A2-7DAE55FDABAC}" dt="2024-03-21T07:02:05.386" v="1088" actId="1076"/>
          <ac:spMkLst>
            <pc:docMk/>
            <pc:sldMk cId="1348238115" sldId="4031"/>
            <ac:spMk id="2" creationId="{96474D67-B55E-B540-CF42-464093E48C53}"/>
          </ac:spMkLst>
        </pc:spChg>
        <pc:spChg chg="mod">
          <ac:chgData name="Jeff Landgraf" userId="367c8676d18b2324" providerId="LiveId" clId="{ED03B75F-8764-438B-89A2-7DAE55FDABAC}" dt="2024-03-21T07:02:14.577" v="1120" actId="20577"/>
          <ac:spMkLst>
            <pc:docMk/>
            <pc:sldMk cId="1348238115" sldId="4031"/>
            <ac:spMk id="3" creationId="{712BEB72-4B08-B5FD-E5FD-4BFF3BCC3C7E}"/>
          </ac:spMkLst>
        </pc:spChg>
      </pc:sldChg>
      <pc:sldChg chg="del">
        <pc:chgData name="Jeff Landgraf" userId="367c8676d18b2324" providerId="LiveId" clId="{ED03B75F-8764-438B-89A2-7DAE55FDABAC}" dt="2024-03-21T06:46:59.018" v="5" actId="47"/>
        <pc:sldMkLst>
          <pc:docMk/>
          <pc:sldMk cId="3325837970" sldId="4031"/>
        </pc:sldMkLst>
      </pc:sldChg>
      <pc:sldChg chg="del">
        <pc:chgData name="Jeff Landgraf" userId="367c8676d18b2324" providerId="LiveId" clId="{ED03B75F-8764-438B-89A2-7DAE55FDABAC}" dt="2024-03-21T06:46:59.632" v="8" actId="47"/>
        <pc:sldMkLst>
          <pc:docMk/>
          <pc:sldMk cId="3301268075" sldId="4043"/>
        </pc:sldMkLst>
      </pc:sldChg>
      <pc:sldChg chg="del">
        <pc:chgData name="Jeff Landgraf" userId="367c8676d18b2324" providerId="LiveId" clId="{ED03B75F-8764-438B-89A2-7DAE55FDABAC}" dt="2024-03-21T06:47:01.181" v="16" actId="47"/>
        <pc:sldMkLst>
          <pc:docMk/>
          <pc:sldMk cId="2260690051" sldId="4046"/>
        </pc:sldMkLst>
      </pc:sldChg>
      <pc:sldChg chg="del">
        <pc:chgData name="Jeff Landgraf" userId="367c8676d18b2324" providerId="LiveId" clId="{ED03B75F-8764-438B-89A2-7DAE55FDABAC}" dt="2024-03-21T06:47:01.977" v="20" actId="47"/>
        <pc:sldMkLst>
          <pc:docMk/>
          <pc:sldMk cId="13856212" sldId="4047"/>
        </pc:sldMkLst>
      </pc:sldChg>
      <pc:sldChg chg="del">
        <pc:chgData name="Jeff Landgraf" userId="367c8676d18b2324" providerId="LiveId" clId="{ED03B75F-8764-438B-89A2-7DAE55FDABAC}" dt="2024-03-21T06:47:02.170" v="21" actId="47"/>
        <pc:sldMkLst>
          <pc:docMk/>
          <pc:sldMk cId="1327981357" sldId="4048"/>
        </pc:sldMkLst>
      </pc:sldChg>
      <pc:sldChg chg="del">
        <pc:chgData name="Jeff Landgraf" userId="367c8676d18b2324" providerId="LiveId" clId="{ED03B75F-8764-438B-89A2-7DAE55FDABAC}" dt="2024-03-21T06:47:02.365" v="22" actId="47"/>
        <pc:sldMkLst>
          <pc:docMk/>
          <pc:sldMk cId="3919996138" sldId="4049"/>
        </pc:sldMkLst>
      </pc:sldChg>
      <pc:sldChg chg="del">
        <pc:chgData name="Jeff Landgraf" userId="367c8676d18b2324" providerId="LiveId" clId="{ED03B75F-8764-438B-89A2-7DAE55FDABAC}" dt="2024-03-21T06:47:02.619" v="23" actId="47"/>
        <pc:sldMkLst>
          <pc:docMk/>
          <pc:sldMk cId="1390849134" sldId="4050"/>
        </pc:sldMkLst>
      </pc:sldChg>
      <pc:sldChg chg="del">
        <pc:chgData name="Jeff Landgraf" userId="367c8676d18b2324" providerId="LiveId" clId="{ED03B75F-8764-438B-89A2-7DAE55FDABAC}" dt="2024-03-21T06:47:01.387" v="17" actId="47"/>
        <pc:sldMkLst>
          <pc:docMk/>
          <pc:sldMk cId="3169564721" sldId="4051"/>
        </pc:sldMkLst>
      </pc:sldChg>
      <pc:sldChg chg="del">
        <pc:chgData name="Jeff Landgraf" userId="367c8676d18b2324" providerId="LiveId" clId="{ED03B75F-8764-438B-89A2-7DAE55FDABAC}" dt="2024-03-21T06:47:01.581" v="18" actId="47"/>
        <pc:sldMkLst>
          <pc:docMk/>
          <pc:sldMk cId="3404697920" sldId="4052"/>
        </pc:sldMkLst>
      </pc:sldChg>
      <pc:sldChg chg="del">
        <pc:chgData name="Jeff Landgraf" userId="367c8676d18b2324" providerId="LiveId" clId="{ED03B75F-8764-438B-89A2-7DAE55FDABAC}" dt="2024-03-21T06:47:01.777" v="19" actId="47"/>
        <pc:sldMkLst>
          <pc:docMk/>
          <pc:sldMk cId="1140565661" sldId="4053"/>
        </pc:sldMkLst>
      </pc:sldChg>
      <pc:sldChg chg="del">
        <pc:chgData name="Jeff Landgraf" userId="367c8676d18b2324" providerId="LiveId" clId="{ED03B75F-8764-438B-89A2-7DAE55FDABAC}" dt="2024-03-21T06:46:59.251" v="6" actId="47"/>
        <pc:sldMkLst>
          <pc:docMk/>
          <pc:sldMk cId="4064469495" sldId="4054"/>
        </pc:sldMkLst>
      </pc:sldChg>
      <pc:sldChg chg="del">
        <pc:chgData name="Jeff Landgraf" userId="367c8676d18b2324" providerId="LiveId" clId="{ED03B75F-8764-438B-89A2-7DAE55FDABAC}" dt="2024-03-21T06:46:57.709" v="0" actId="47"/>
        <pc:sldMkLst>
          <pc:docMk/>
          <pc:sldMk cId="3418630822" sldId="4055"/>
        </pc:sldMkLst>
      </pc:sldChg>
      <pc:sldChg chg="del">
        <pc:chgData name="Jeff Landgraf" userId="367c8676d18b2324" providerId="LiveId" clId="{ED03B75F-8764-438B-89A2-7DAE55FDABAC}" dt="2024-03-21T06:46:59.453" v="7" actId="47"/>
        <pc:sldMkLst>
          <pc:docMk/>
          <pc:sldMk cId="2297674524" sldId="4056"/>
        </pc:sldMkLst>
      </pc:sldChg>
      <pc:sldChg chg="del">
        <pc:chgData name="Jeff Landgraf" userId="367c8676d18b2324" providerId="LiveId" clId="{ED03B75F-8764-438B-89A2-7DAE55FDABAC}" dt="2024-03-21T06:46:59.818" v="9" actId="47"/>
        <pc:sldMkLst>
          <pc:docMk/>
          <pc:sldMk cId="2143982338" sldId="4057"/>
        </pc:sldMkLst>
      </pc:sldChg>
      <pc:sldChg chg="del">
        <pc:chgData name="Jeff Landgraf" userId="367c8676d18b2324" providerId="LiveId" clId="{ED03B75F-8764-438B-89A2-7DAE55FDABAC}" dt="2024-03-21T06:47:00.026" v="10" actId="47"/>
        <pc:sldMkLst>
          <pc:docMk/>
          <pc:sldMk cId="1109371812" sldId="4058"/>
        </pc:sldMkLst>
      </pc:sldChg>
      <pc:sldChg chg="del">
        <pc:chgData name="Jeff Landgraf" userId="367c8676d18b2324" providerId="LiveId" clId="{ED03B75F-8764-438B-89A2-7DAE55FDABAC}" dt="2024-03-21T06:47:00.216" v="11" actId="47"/>
        <pc:sldMkLst>
          <pc:docMk/>
          <pc:sldMk cId="970969413" sldId="4059"/>
        </pc:sldMkLst>
      </pc:sldChg>
      <pc:sldChg chg="del">
        <pc:chgData name="Jeff Landgraf" userId="367c8676d18b2324" providerId="LiveId" clId="{ED03B75F-8764-438B-89A2-7DAE55FDABAC}" dt="2024-03-21T06:47:00.413" v="12" actId="47"/>
        <pc:sldMkLst>
          <pc:docMk/>
          <pc:sldMk cId="860587164" sldId="4060"/>
        </pc:sldMkLst>
      </pc:sldChg>
      <pc:sldChg chg="del">
        <pc:chgData name="Jeff Landgraf" userId="367c8676d18b2324" providerId="LiveId" clId="{ED03B75F-8764-438B-89A2-7DAE55FDABAC}" dt="2024-03-21T06:47:00.594" v="13" actId="47"/>
        <pc:sldMkLst>
          <pc:docMk/>
          <pc:sldMk cId="235583290" sldId="4061"/>
        </pc:sldMkLst>
      </pc:sldChg>
      <pc:sldChg chg="del">
        <pc:chgData name="Jeff Landgraf" userId="367c8676d18b2324" providerId="LiveId" clId="{ED03B75F-8764-438B-89A2-7DAE55FDABAC}" dt="2024-03-21T06:47:00.796" v="14" actId="47"/>
        <pc:sldMkLst>
          <pc:docMk/>
          <pc:sldMk cId="459599760" sldId="4062"/>
        </pc:sldMkLst>
      </pc:sldChg>
      <pc:sldChg chg="del">
        <pc:chgData name="Jeff Landgraf" userId="367c8676d18b2324" providerId="LiveId" clId="{ED03B75F-8764-438B-89A2-7DAE55FDABAC}" dt="2024-03-21T06:46:58.356" v="2" actId="47"/>
        <pc:sldMkLst>
          <pc:docMk/>
          <pc:sldMk cId="1004164270" sldId="4063"/>
        </pc:sldMkLst>
      </pc:sldChg>
      <pc:sldChg chg="del">
        <pc:chgData name="Jeff Landgraf" userId="367c8676d18b2324" providerId="LiveId" clId="{ED03B75F-8764-438B-89A2-7DAE55FDABAC}" dt="2024-03-21T06:46:58.581" v="3" actId="47"/>
        <pc:sldMkLst>
          <pc:docMk/>
          <pc:sldMk cId="2306377818" sldId="4064"/>
        </pc:sldMkLst>
      </pc:sldChg>
      <pc:sldChg chg="del">
        <pc:chgData name="Jeff Landgraf" userId="367c8676d18b2324" providerId="LiveId" clId="{ED03B75F-8764-438B-89A2-7DAE55FDABAC}" dt="2024-03-21T06:46:58.802" v="4" actId="47"/>
        <pc:sldMkLst>
          <pc:docMk/>
          <pc:sldMk cId="3393571330" sldId="4065"/>
        </pc:sldMkLst>
      </pc:sldChg>
      <pc:sldChg chg="del">
        <pc:chgData name="Jeff Landgraf" userId="367c8676d18b2324" providerId="LiveId" clId="{ED03B75F-8764-438B-89A2-7DAE55FDABAC}" dt="2024-03-21T06:47:02.898" v="24" actId="47"/>
        <pc:sldMkLst>
          <pc:docMk/>
          <pc:sldMk cId="1685441" sldId="4067"/>
        </pc:sldMkLst>
      </pc:sldChg>
      <pc:sldChg chg="del">
        <pc:chgData name="Jeff Landgraf" userId="367c8676d18b2324" providerId="LiveId" clId="{ED03B75F-8764-438B-89A2-7DAE55FDABAC}" dt="2024-03-21T06:47:00.985" v="15" actId="47"/>
        <pc:sldMkLst>
          <pc:docMk/>
          <pc:sldMk cId="1978542904" sldId="4068"/>
        </pc:sldMkLst>
      </pc:sldChg>
      <pc:sldChg chg="del">
        <pc:chgData name="Jeff Landgraf" userId="367c8676d18b2324" providerId="LiveId" clId="{ED03B75F-8764-438B-89A2-7DAE55FDABAC}" dt="2024-03-21T06:47:03.755" v="25" actId="47"/>
        <pc:sldMkLst>
          <pc:docMk/>
          <pc:sldMk cId="1642139598" sldId="40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7A753-87B3-47FE-971D-E9D7E1FD2B7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0276C-6B7F-4146-85EC-A095E0ECC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97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FD422-CF21-5F4B-9F3C-D943F67A9B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2920" y="1174478"/>
            <a:ext cx="10962105" cy="1240412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100000"/>
              </a:lnSpc>
              <a:defRPr sz="40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Title from Agenda</a:t>
            </a:r>
            <a:br>
              <a:rPr lang="en-US"/>
            </a:br>
            <a:r>
              <a:rPr lang="en-US"/>
              <a:t>Continuation of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A5F0DF-C789-3B48-88B2-EEF178B168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2920" y="5074920"/>
            <a:ext cx="4363736" cy="10196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SC-x Identifier</a:t>
            </a:r>
          </a:p>
          <a:p>
            <a:r>
              <a:rPr lang="en-US"/>
              <a:t>EIC CD-3A Review</a:t>
            </a:r>
          </a:p>
          <a:p>
            <a:r>
              <a:rPr lang="en-US"/>
              <a:t>November 14-16, 2023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7851E-C1E1-6E46-8D1B-95D6C188859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2920" y="3288714"/>
            <a:ext cx="10962105" cy="4489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2F870F-A3EC-0442-4A49-50365EE5DD7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2920" y="2423582"/>
            <a:ext cx="10962105" cy="501650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z="2800"/>
              <a:t>Secondary title if needed</a:t>
            </a:r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FD74062-0C2E-090F-07DF-75D428DE15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2920" y="4233687"/>
            <a:ext cx="10962105" cy="3795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WBS 6.0x.xxx WBS Name (Exact from WBS)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DFAD954-7DFC-3150-35B3-444AB26BD5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920" y="3738425"/>
            <a:ext cx="10962105" cy="47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Project Role or Organizational Role if not Project</a:t>
            </a:r>
          </a:p>
        </p:txBody>
      </p:sp>
    </p:spTree>
    <p:extLst>
      <p:ext uri="{BB962C8B-B14F-4D97-AF65-F5344CB8AC3E}">
        <p14:creationId xmlns:p14="http://schemas.microsoft.com/office/powerpoint/2010/main" val="17323530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7" orient="horz" pos="2160">
          <p15:clr>
            <a:srgbClr val="FBAE40"/>
          </p15:clr>
        </p15:guide>
        <p15:guide id="8" pos="3840">
          <p15:clr>
            <a:srgbClr val="FBAE40"/>
          </p15:clr>
        </p15:guide>
        <p15:guide id="9" orient="horz" pos="3888">
          <p15:clr>
            <a:srgbClr val="FBAE40"/>
          </p15:clr>
        </p15:guide>
        <p15:guide id="10" pos="360">
          <p15:clr>
            <a:srgbClr val="FBAE40"/>
          </p15:clr>
        </p15:guide>
        <p15:guide id="11" pos="7320">
          <p15:clr>
            <a:srgbClr val="FBAE40"/>
          </p15:clr>
        </p15:guide>
        <p15:guide id="12" orient="horz" pos="398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- Bulleted">
    <p:bg>
      <p:bgPr>
        <a:gradFill flip="none" rotWithShape="1">
          <a:gsLst>
            <a:gs pos="100000">
              <a:srgbClr val="CBCBCB"/>
            </a:gs>
            <a:gs pos="55000">
              <a:schemeClr val="bg1"/>
            </a:gs>
            <a:gs pos="3000">
              <a:srgbClr val="0A384A"/>
            </a:gs>
            <a:gs pos="3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56E40-B484-1283-A234-15FBD88553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270" y="-20791"/>
            <a:ext cx="11499234" cy="8148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Slide Title [Layout: Content 1 – Bulleted]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7E89AC-E876-D4E3-122F-C3259C4670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1963" y="930274"/>
            <a:ext cx="11521440" cy="521208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515938" indent="-228600">
              <a:defRPr/>
            </a:lvl2pPr>
            <a:lvl3pPr marL="744538" indent="-169863">
              <a:defRPr/>
            </a:lvl3pPr>
            <a:lvl4pPr marL="973138" indent="-169863">
              <a:defRPr/>
            </a:lvl4pPr>
            <a:lvl5pPr marL="1201738" indent="-169863">
              <a:defRPr/>
            </a:lvl5pPr>
          </a:lstStyle>
          <a:p>
            <a:pPr lvl="0"/>
            <a:r>
              <a:rPr lang="en-US"/>
              <a:t>Level 1 – Arial 24</a:t>
            </a:r>
          </a:p>
          <a:p>
            <a:pPr lvl="1"/>
            <a:r>
              <a:rPr lang="en-US"/>
              <a:t>Level 2 – Arial 20</a:t>
            </a:r>
          </a:p>
          <a:p>
            <a:pPr lvl="2"/>
            <a:r>
              <a:rPr lang="en-US"/>
              <a:t>Level 3 – Arial 18</a:t>
            </a:r>
          </a:p>
          <a:p>
            <a:pPr lvl="3"/>
            <a:r>
              <a:rPr lang="en-US"/>
              <a:t>Level 4 – Arial 16</a:t>
            </a:r>
          </a:p>
          <a:p>
            <a:pPr lvl="4"/>
            <a:r>
              <a:rPr lang="en-US"/>
              <a:t>Level 5 – Arial 16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82B8F7-1782-9F8C-954E-F8EE7CC8DA6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3/21/2024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21D66B-F601-3A0E-BC32-8FF54861B41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Joint SRO/Electronics and DAQ WG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21794F-98B3-B49E-D3DA-245F3268121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58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gradFill flip="none" rotWithShape="1">
          <a:gsLst>
            <a:gs pos="100000">
              <a:srgbClr val="CBCBCB"/>
            </a:gs>
            <a:gs pos="46000">
              <a:schemeClr val="bg1"/>
            </a:gs>
            <a:gs pos="3000">
              <a:srgbClr val="0A384A"/>
            </a:gs>
            <a:gs pos="3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D91B-7801-B3EC-7CA4-44C5BF1D94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1963" y="0"/>
            <a:ext cx="11499234" cy="8148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Only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2C4243-AC4B-E0B6-0CF8-E074892D8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Joint SRO/Electronics and DAQ WG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4A2BD-D415-34E7-CE5C-C5EECEAC2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3F305C-2602-4CA9-A2B7-0F73DAFE7D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8CB2DF-DA3C-2865-BFB2-9FD5CAAB5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3/21/2024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4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gradFill flip="none" rotWithShape="1">
          <a:gsLst>
            <a:gs pos="100000">
              <a:srgbClr val="CBCBCB"/>
            </a:gs>
            <a:gs pos="3000">
              <a:srgbClr val="0A384A"/>
            </a:gs>
            <a:gs pos="49000">
              <a:schemeClr val="bg1"/>
            </a:gs>
            <a:gs pos="3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E7747BA-6145-3552-2339-5F4BF5DF2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579" y="0"/>
            <a:ext cx="11499925" cy="8251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4C6E50E-3840-229D-97E9-6585956B40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1963" y="981075"/>
            <a:ext cx="11499850" cy="5065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E35FA-DCD0-B187-DEE9-FA40BA80FF9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3F305C-2602-4CA9-A2B7-0F73DAFE7D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77413-F1AB-7FA8-35A8-B1856893035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3/21/2024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1E2DB-928D-EB03-4EC5-E942512188E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Joint SRO/Electronics and DAQ 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77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DB027-975B-9DAA-9ABB-C1479DDA4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3/21/2024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57713A-2D70-5C82-B9ED-72D7B322C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Joint SRO/Electronics and DAQ WG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F2CBFF-0EF1-857A-0186-CA85AD8C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651CC1-2A7B-4698-AD80-058BA0F6F62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3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4B701-A73C-FEDB-11AC-DE47A8911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AD55D4-DC03-570C-392A-1C8BE798B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E60B0-2478-5D90-3C25-E21BA9D8F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3/21/2024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FEC71-31D6-E200-6578-B84AA8647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Joint SRO/Electronics and DAQ WG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88728-0C5D-F5A9-C4E2-3DD0EFCA9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372B-8B8F-4836-995D-C983BF465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5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rgbClr val="242424"/>
            </a:gs>
            <a:gs pos="13000">
              <a:srgbClr val="0A384A"/>
            </a:gs>
            <a:gs pos="76000">
              <a:schemeClr val="tx2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AB150B5-704F-CF21-3183-8DB97C07706C}"/>
              </a:ext>
            </a:extLst>
          </p:cNvPr>
          <p:cNvCxnSpPr>
            <a:cxnSpLocks/>
          </p:cNvCxnSpPr>
          <p:nvPr userDrawn="1"/>
        </p:nvCxnSpPr>
        <p:spPr>
          <a:xfrm>
            <a:off x="462579" y="825178"/>
            <a:ext cx="11499925" cy="0"/>
          </a:xfrm>
          <a:prstGeom prst="line">
            <a:avLst/>
          </a:prstGeom>
          <a:ln w="25400">
            <a:gradFill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893395C-F7F6-5A6A-DA24-169AA14F65DF}"/>
              </a:ext>
            </a:extLst>
          </p:cNvPr>
          <p:cNvCxnSpPr/>
          <p:nvPr userDrawn="1"/>
        </p:nvCxnSpPr>
        <p:spPr>
          <a:xfrm>
            <a:off x="461963" y="6260638"/>
            <a:ext cx="11499234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DEAD18-CE36-B494-3670-0FD662BF60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3/21/2024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5F18D2-2C4B-2295-9778-285EFD26EE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Joint SRO/Electronics and DAQ WG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2A98E4-5887-4078-2BC3-6B66821B6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D3F305C-2602-4CA9-A2B7-0F73DAFE7D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56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u="none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0375" indent="-23336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7388" indent="-22701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701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1413" indent="-22701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orient="horz" pos="2160">
          <p15:clr>
            <a:srgbClr val="F26B43"/>
          </p15:clr>
        </p15:guide>
        <p15:guide id="8" pos="3840">
          <p15:clr>
            <a:srgbClr val="F26B43"/>
          </p15:clr>
        </p15:guide>
        <p15:guide id="9" pos="360">
          <p15:clr>
            <a:srgbClr val="F26B43"/>
          </p15:clr>
        </p15:guide>
        <p15:guide id="10" orient="horz" pos="3888">
          <p15:clr>
            <a:srgbClr val="F26B43"/>
          </p15:clr>
        </p15:guide>
        <p15:guide id="11" pos="7320">
          <p15:clr>
            <a:srgbClr val="F26B43"/>
          </p15:clr>
        </p15:guide>
        <p15:guide id="12" orient="horz" pos="412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DCBDD-8A05-42E9-8DB4-6ABEC369EB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4127" y="186599"/>
            <a:ext cx="10962105" cy="1240412"/>
          </a:xfrm>
        </p:spPr>
        <p:txBody>
          <a:bodyPr/>
          <a:lstStyle/>
          <a:p>
            <a:r>
              <a:rPr lang="en-US" dirty="0"/>
              <a:t>Joint SRO / Electronics and DAQ WG Meeting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F07A46-FB78-719E-23A6-AEFAB21AA32A}"/>
              </a:ext>
            </a:extLst>
          </p:cNvPr>
          <p:cNvSpPr txBox="1"/>
          <p:nvPr/>
        </p:nvSpPr>
        <p:spPr>
          <a:xfrm>
            <a:off x="1782147" y="2911151"/>
            <a:ext cx="862928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</a:rPr>
              <a:t>Intro / Announcements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</a:rPr>
              <a:t>FMC Connector in the pre-prototype RDO – Tonko </a:t>
            </a:r>
            <a:r>
              <a:rPr lang="en-US" dirty="0" err="1">
                <a:solidFill>
                  <a:schemeClr val="bg1"/>
                </a:solidFill>
              </a:rPr>
              <a:t>Ljubicic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</a:rPr>
              <a:t>Overview of Timeframe evaluation for the TDR – Markus </a:t>
            </a:r>
            <a:r>
              <a:rPr lang="en-US" dirty="0" err="1">
                <a:solidFill>
                  <a:schemeClr val="bg1"/>
                </a:solidFill>
              </a:rPr>
              <a:t>Deifenthaler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</a:rPr>
              <a:t>Time Frame Organization and Data Volumes – Jeff Landgraf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</a:rPr>
              <a:t>Infrastructure and scheme for building time frames for simulation – </a:t>
            </a:r>
            <a:r>
              <a:rPr lang="en-US" dirty="0" err="1">
                <a:solidFill>
                  <a:schemeClr val="bg1"/>
                </a:solidFill>
              </a:rPr>
              <a:t>Kolja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Kauder</a:t>
            </a:r>
            <a:endParaRPr lang="en-US" dirty="0">
              <a:solidFill>
                <a:schemeClr val="bg1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47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74D67-B55E-B540-CF42-464093E48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963" y="0"/>
            <a:ext cx="11499234" cy="814866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BEB72-4B08-B5FD-E5FD-4BFF3BCC3C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No Electronics and DAQ meeting next week (3/28/24)</a:t>
            </a:r>
          </a:p>
          <a:p>
            <a:endParaRPr lang="en-US" dirty="0"/>
          </a:p>
          <a:p>
            <a:r>
              <a:rPr lang="en-US" dirty="0"/>
              <a:t>Discussions this week with Hao and Hucheng regarding FELIX 155</a:t>
            </a:r>
          </a:p>
          <a:p>
            <a:pPr lvl="1"/>
            <a:r>
              <a:rPr lang="en-US" dirty="0"/>
              <a:t>Slightly cheaper version of the Versal FPGA (the -2m vs the -3m revision) works.   This is good because the cost is about $5k cheaper</a:t>
            </a:r>
          </a:p>
          <a:p>
            <a:pPr lvl="1"/>
            <a:r>
              <a:rPr lang="en-US" dirty="0"/>
              <a:t>Timeline is assembled board test board Summer 2024, 6 boards for fall 2024, 2 of which we will buy.</a:t>
            </a:r>
          </a:p>
          <a:p>
            <a:pPr lvl="1"/>
            <a:r>
              <a:rPr lang="en-US" dirty="0"/>
              <a:t>Their production timeline also might correspond to ours 2026-2027</a:t>
            </a:r>
          </a:p>
          <a:p>
            <a:pPr lvl="1"/>
            <a:endParaRPr lang="en-US" dirty="0"/>
          </a:p>
          <a:p>
            <a:r>
              <a:rPr lang="en-US" dirty="0"/>
              <a:t>Any </a:t>
            </a:r>
            <a:r>
              <a:rPr lang="en-US"/>
              <a:t>other announcements?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3FCC0-01FF-E54D-F7F9-3EA413FF8A1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3/21/2024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28CDD-9413-D662-1F8E-8327CC9F612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Joint SRO/Electronics and DAQ WG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A0ADE-27F0-BBBB-3A1B-0C1BA99298D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D3F305C-2602-4CA9-A2B7-0F73DAFE7D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38115"/>
      </p:ext>
    </p:extLst>
  </p:cSld>
  <p:clrMapOvr>
    <a:masterClrMapping/>
  </p:clrMapOvr>
</p:sld>
</file>

<file path=ppt/theme/theme1.xml><?xml version="1.0" encoding="utf-8"?>
<a:theme xmlns:a="http://schemas.openxmlformats.org/drawingml/2006/main" name="1_BNL">
  <a:themeElements>
    <a:clrScheme name="BNL_NSLS-II">
      <a:dk1>
        <a:srgbClr val="000000"/>
      </a:dk1>
      <a:lt1>
        <a:srgbClr val="FFFFFF"/>
      </a:lt1>
      <a:dk2>
        <a:srgbClr val="105B78"/>
      </a:dk2>
      <a:lt2>
        <a:srgbClr val="00ACDB"/>
      </a:lt2>
      <a:accent1>
        <a:srgbClr val="B2D33A"/>
      </a:accent1>
      <a:accent2>
        <a:srgbClr val="F68A1F"/>
      </a:accent2>
      <a:accent3>
        <a:srgbClr val="B62466"/>
      </a:accent3>
      <a:accent4>
        <a:srgbClr val="FFCC33"/>
      </a:accent4>
      <a:accent5>
        <a:srgbClr val="DA3525"/>
      </a:accent5>
      <a:accent6>
        <a:srgbClr val="50489D"/>
      </a:accent6>
      <a:hlink>
        <a:srgbClr val="4881C3"/>
      </a:hlink>
      <a:folHlink>
        <a:srgbClr val="24B574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IC_PPT_Template_Widescreen_0923" id="{B3C6C6E8-A343-9F46-9C14-8D262507CB52}" vid="{B0F72776-BFD3-D14D-97CB-9DB1BA4DAE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4870</TotalTime>
  <Words>146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Courier New</vt:lpstr>
      <vt:lpstr>1_BNL</vt:lpstr>
      <vt:lpstr>Joint SRO / Electronics and DAQ WG Meeting</vt:lpstr>
      <vt:lpstr>Announcements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Landgraf</dc:creator>
  <cp:lastModifiedBy>Jeff Landgraf</cp:lastModifiedBy>
  <cp:revision>11</cp:revision>
  <dcterms:created xsi:type="dcterms:W3CDTF">2023-10-17T04:31:58Z</dcterms:created>
  <dcterms:modified xsi:type="dcterms:W3CDTF">2024-03-21T07:02:20Z</dcterms:modified>
</cp:coreProperties>
</file>