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9"/>
  </p:notesMasterIdLst>
  <p:sldIdLst>
    <p:sldId id="4030" r:id="rId2"/>
    <p:sldId id="4055" r:id="rId3"/>
    <p:sldId id="258" r:id="rId4"/>
    <p:sldId id="4063" r:id="rId5"/>
    <p:sldId id="4064" r:id="rId6"/>
    <p:sldId id="4065" r:id="rId7"/>
    <p:sldId id="4031" r:id="rId8"/>
    <p:sldId id="4054" r:id="rId9"/>
    <p:sldId id="4056" r:id="rId10"/>
    <p:sldId id="4043" r:id="rId11"/>
    <p:sldId id="4057" r:id="rId12"/>
    <p:sldId id="4058" r:id="rId13"/>
    <p:sldId id="4059" r:id="rId14"/>
    <p:sldId id="4060" r:id="rId15"/>
    <p:sldId id="4061" r:id="rId16"/>
    <p:sldId id="4062" r:id="rId17"/>
    <p:sldId id="4068" r:id="rId18"/>
    <p:sldId id="4046" r:id="rId19"/>
    <p:sldId id="4051" r:id="rId20"/>
    <p:sldId id="4052" r:id="rId21"/>
    <p:sldId id="4053" r:id="rId22"/>
    <p:sldId id="4047" r:id="rId23"/>
    <p:sldId id="4048" r:id="rId24"/>
    <p:sldId id="4049" r:id="rId25"/>
    <p:sldId id="4050" r:id="rId26"/>
    <p:sldId id="4067" r:id="rId27"/>
    <p:sldId id="4069"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ADAD"/>
    <a:srgbClr val="C3B5C9"/>
    <a:srgbClr val="AEB0D0"/>
    <a:srgbClr val="CFD2AC"/>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7" d="100"/>
          <a:sy n="117" d="100"/>
        </p:scale>
        <p:origin x="29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ff Landgraf" userId="367c8676d18b2324" providerId="LiveId" clId="{39780E79-C94D-497F-92AF-7E01117FC870}"/>
    <pc:docChg chg="undo custSel addSld delSld modSld sldOrd">
      <pc:chgData name="Jeff Landgraf" userId="367c8676d18b2324" providerId="LiveId" clId="{39780E79-C94D-497F-92AF-7E01117FC870}" dt="2024-03-21T12:20:43.288" v="14539" actId="20577"/>
      <pc:docMkLst>
        <pc:docMk/>
      </pc:docMkLst>
      <pc:sldChg chg="modSp add mod">
        <pc:chgData name="Jeff Landgraf" userId="367c8676d18b2324" providerId="LiveId" clId="{39780E79-C94D-497F-92AF-7E01117FC870}" dt="2024-03-20T15:12:13.036" v="7729" actId="20577"/>
        <pc:sldMkLst>
          <pc:docMk/>
          <pc:sldMk cId="1123109476" sldId="258"/>
        </pc:sldMkLst>
        <pc:spChg chg="mod">
          <ac:chgData name="Jeff Landgraf" userId="367c8676d18b2324" providerId="LiveId" clId="{39780E79-C94D-497F-92AF-7E01117FC870}" dt="2024-03-20T15:11:53.588" v="7725" actId="20577"/>
          <ac:spMkLst>
            <pc:docMk/>
            <pc:sldMk cId="1123109476" sldId="258"/>
            <ac:spMk id="7" creationId="{BC0A72B1-73F1-8C21-A3D2-1A366AAC52DA}"/>
          </ac:spMkLst>
        </pc:spChg>
        <pc:spChg chg="mod">
          <ac:chgData name="Jeff Landgraf" userId="367c8676d18b2324" providerId="LiveId" clId="{39780E79-C94D-497F-92AF-7E01117FC870}" dt="2024-03-20T15:11:37.573" v="7714" actId="20577"/>
          <ac:spMkLst>
            <pc:docMk/>
            <pc:sldMk cId="1123109476" sldId="258"/>
            <ac:spMk id="10" creationId="{3713349A-8F86-9325-EB29-BBA39BCABEEA}"/>
          </ac:spMkLst>
        </pc:spChg>
        <pc:spChg chg="mod">
          <ac:chgData name="Jeff Landgraf" userId="367c8676d18b2324" providerId="LiveId" clId="{39780E79-C94D-497F-92AF-7E01117FC870}" dt="2024-03-20T15:12:13.036" v="7729" actId="20577"/>
          <ac:spMkLst>
            <pc:docMk/>
            <pc:sldMk cId="1123109476" sldId="258"/>
            <ac:spMk id="11" creationId="{1CAB8FCD-EC31-E48F-D85D-DDEBD053D5E6}"/>
          </ac:spMkLst>
        </pc:spChg>
      </pc:sldChg>
      <pc:sldChg chg="addSp modSp mod">
        <pc:chgData name="Jeff Landgraf" userId="367c8676d18b2324" providerId="LiveId" clId="{39780E79-C94D-497F-92AF-7E01117FC870}" dt="2024-03-20T16:08:04.210" v="9042" actId="20577"/>
        <pc:sldMkLst>
          <pc:docMk/>
          <pc:sldMk cId="3556472630" sldId="4030"/>
        </pc:sldMkLst>
        <pc:spChg chg="mod">
          <ac:chgData name="Jeff Landgraf" userId="367c8676d18b2324" providerId="LiveId" clId="{39780E79-C94D-497F-92AF-7E01117FC870}" dt="2024-03-19T15:00:39.408" v="70" actId="20577"/>
          <ac:spMkLst>
            <pc:docMk/>
            <pc:sldMk cId="3556472630" sldId="4030"/>
            <ac:spMk id="2" creationId="{654DCBDD-8A05-42E9-8DB4-6ABEC369EBAF}"/>
          </ac:spMkLst>
        </pc:spChg>
        <pc:spChg chg="add mod">
          <ac:chgData name="Jeff Landgraf" userId="367c8676d18b2324" providerId="LiveId" clId="{39780E79-C94D-497F-92AF-7E01117FC870}" dt="2024-03-20T16:08:04.210" v="9042" actId="20577"/>
          <ac:spMkLst>
            <pc:docMk/>
            <pc:sldMk cId="3556472630" sldId="4030"/>
            <ac:spMk id="3" creationId="{1DF07A46-FB78-719E-23A6-AEFAB21AA32A}"/>
          </ac:spMkLst>
        </pc:spChg>
      </pc:sldChg>
      <pc:sldChg chg="modSp mod ord">
        <pc:chgData name="Jeff Landgraf" userId="367c8676d18b2324" providerId="LiveId" clId="{39780E79-C94D-497F-92AF-7E01117FC870}" dt="2024-03-21T06:38:10.698" v="14335" actId="20577"/>
        <pc:sldMkLst>
          <pc:docMk/>
          <pc:sldMk cId="3325837970" sldId="4031"/>
        </pc:sldMkLst>
        <pc:spChg chg="mod">
          <ac:chgData name="Jeff Landgraf" userId="367c8676d18b2324" providerId="LiveId" clId="{39780E79-C94D-497F-92AF-7E01117FC870}" dt="2024-03-20T16:09:37.457" v="9101" actId="20577"/>
          <ac:spMkLst>
            <pc:docMk/>
            <pc:sldMk cId="3325837970" sldId="4031"/>
            <ac:spMk id="2" creationId="{C2BF3609-A573-3A06-D2C1-585795A9FC32}"/>
          </ac:spMkLst>
        </pc:spChg>
        <pc:spChg chg="mod">
          <ac:chgData name="Jeff Landgraf" userId="367c8676d18b2324" providerId="LiveId" clId="{39780E79-C94D-497F-92AF-7E01117FC870}" dt="2024-03-21T06:38:10.698" v="14335" actId="20577"/>
          <ac:spMkLst>
            <pc:docMk/>
            <pc:sldMk cId="3325837970" sldId="4031"/>
            <ac:spMk id="10" creationId="{E76762A3-ACDA-AD43-2C7F-5A946406E58A}"/>
          </ac:spMkLst>
        </pc:spChg>
        <pc:spChg chg="mod">
          <ac:chgData name="Jeff Landgraf" userId="367c8676d18b2324" providerId="LiveId" clId="{39780E79-C94D-497F-92AF-7E01117FC870}" dt="2024-03-21T06:05:57.927" v="13189" actId="14100"/>
          <ac:spMkLst>
            <pc:docMk/>
            <pc:sldMk cId="3325837970" sldId="4031"/>
            <ac:spMk id="11" creationId="{87427BCA-6EEE-ECB0-FD86-18BD46153C4E}"/>
          </ac:spMkLst>
        </pc:spChg>
        <pc:graphicFrameChg chg="mod modGraphic">
          <ac:chgData name="Jeff Landgraf" userId="367c8676d18b2324" providerId="LiveId" clId="{39780E79-C94D-497F-92AF-7E01117FC870}" dt="2024-03-21T05:40:11.303" v="11275" actId="20577"/>
          <ac:graphicFrameMkLst>
            <pc:docMk/>
            <pc:sldMk cId="3325837970" sldId="4031"/>
            <ac:graphicFrameMk id="7" creationId="{B18EA0D0-EB17-CFC8-6E25-A155A7E6E8FB}"/>
          </ac:graphicFrameMkLst>
        </pc:graphicFrameChg>
      </pc:sldChg>
      <pc:sldChg chg="delSp modSp mod ord">
        <pc:chgData name="Jeff Landgraf" userId="367c8676d18b2324" providerId="LiveId" clId="{39780E79-C94D-497F-92AF-7E01117FC870}" dt="2024-03-21T03:16:05.676" v="9728"/>
        <pc:sldMkLst>
          <pc:docMk/>
          <pc:sldMk cId="3301268075" sldId="4043"/>
        </pc:sldMkLst>
        <pc:spChg chg="del">
          <ac:chgData name="Jeff Landgraf" userId="367c8676d18b2324" providerId="LiveId" clId="{39780E79-C94D-497F-92AF-7E01117FC870}" dt="2024-03-20T18:07:16.898" v="9233" actId="478"/>
          <ac:spMkLst>
            <pc:docMk/>
            <pc:sldMk cId="3301268075" sldId="4043"/>
            <ac:spMk id="10" creationId="{028617BC-8A22-747A-56E8-CFE4DD9380CC}"/>
          </ac:spMkLst>
        </pc:spChg>
        <pc:graphicFrameChg chg="mod modGraphic">
          <ac:chgData name="Jeff Landgraf" userId="367c8676d18b2324" providerId="LiveId" clId="{39780E79-C94D-497F-92AF-7E01117FC870}" dt="2024-03-21T02:58:13.714" v="9459" actId="20577"/>
          <ac:graphicFrameMkLst>
            <pc:docMk/>
            <pc:sldMk cId="3301268075" sldId="4043"/>
            <ac:graphicFrameMk id="7" creationId="{01879260-45B1-7BAF-A743-75D2306E2D8B}"/>
          </ac:graphicFrameMkLst>
        </pc:graphicFrameChg>
      </pc:sldChg>
      <pc:sldChg chg="del ord">
        <pc:chgData name="Jeff Landgraf" userId="367c8676d18b2324" providerId="LiveId" clId="{39780E79-C94D-497F-92AF-7E01117FC870}" dt="2024-03-21T03:21:26.759" v="9992" actId="47"/>
        <pc:sldMkLst>
          <pc:docMk/>
          <pc:sldMk cId="3625688688" sldId="4044"/>
        </pc:sldMkLst>
      </pc:sldChg>
      <pc:sldChg chg="del ord">
        <pc:chgData name="Jeff Landgraf" userId="367c8676d18b2324" providerId="LiveId" clId="{39780E79-C94D-497F-92AF-7E01117FC870}" dt="2024-03-21T03:21:33.844" v="9993" actId="47"/>
        <pc:sldMkLst>
          <pc:docMk/>
          <pc:sldMk cId="757928981" sldId="4045"/>
        </pc:sldMkLst>
      </pc:sldChg>
      <pc:sldChg chg="ord">
        <pc:chgData name="Jeff Landgraf" userId="367c8676d18b2324" providerId="LiveId" clId="{39780E79-C94D-497F-92AF-7E01117FC870}" dt="2024-03-20T18:09:21.853" v="9243"/>
        <pc:sldMkLst>
          <pc:docMk/>
          <pc:sldMk cId="2260690051" sldId="4046"/>
        </pc:sldMkLst>
      </pc:sldChg>
      <pc:sldChg chg="ord">
        <pc:chgData name="Jeff Landgraf" userId="367c8676d18b2324" providerId="LiveId" clId="{39780E79-C94D-497F-92AF-7E01117FC870}" dt="2024-03-21T03:09:28.259" v="9718"/>
        <pc:sldMkLst>
          <pc:docMk/>
          <pc:sldMk cId="13856212" sldId="4047"/>
        </pc:sldMkLst>
      </pc:sldChg>
      <pc:sldChg chg="ord">
        <pc:chgData name="Jeff Landgraf" userId="367c8676d18b2324" providerId="LiveId" clId="{39780E79-C94D-497F-92AF-7E01117FC870}" dt="2024-03-21T03:09:32.630" v="9720"/>
        <pc:sldMkLst>
          <pc:docMk/>
          <pc:sldMk cId="1327981357" sldId="4048"/>
        </pc:sldMkLst>
      </pc:sldChg>
      <pc:sldChg chg="ord">
        <pc:chgData name="Jeff Landgraf" userId="367c8676d18b2324" providerId="LiveId" clId="{39780E79-C94D-497F-92AF-7E01117FC870}" dt="2024-03-21T03:09:36.388" v="9722"/>
        <pc:sldMkLst>
          <pc:docMk/>
          <pc:sldMk cId="3919996138" sldId="4049"/>
        </pc:sldMkLst>
      </pc:sldChg>
      <pc:sldChg chg="ord">
        <pc:chgData name="Jeff Landgraf" userId="367c8676d18b2324" providerId="LiveId" clId="{39780E79-C94D-497F-92AF-7E01117FC870}" dt="2024-03-21T03:09:44.173" v="9724"/>
        <pc:sldMkLst>
          <pc:docMk/>
          <pc:sldMk cId="1390849134" sldId="4050"/>
        </pc:sldMkLst>
      </pc:sldChg>
      <pc:sldChg chg="ord">
        <pc:chgData name="Jeff Landgraf" userId="367c8676d18b2324" providerId="LiveId" clId="{39780E79-C94D-497F-92AF-7E01117FC870}" dt="2024-03-20T18:07:37.312" v="9237"/>
        <pc:sldMkLst>
          <pc:docMk/>
          <pc:sldMk cId="3169564721" sldId="4051"/>
        </pc:sldMkLst>
      </pc:sldChg>
      <pc:sldChg chg="ord">
        <pc:chgData name="Jeff Landgraf" userId="367c8676d18b2324" providerId="LiveId" clId="{39780E79-C94D-497F-92AF-7E01117FC870}" dt="2024-03-20T18:07:39.864" v="9239"/>
        <pc:sldMkLst>
          <pc:docMk/>
          <pc:sldMk cId="3404697920" sldId="4052"/>
        </pc:sldMkLst>
      </pc:sldChg>
      <pc:sldChg chg="ord">
        <pc:chgData name="Jeff Landgraf" userId="367c8676d18b2324" providerId="LiveId" clId="{39780E79-C94D-497F-92AF-7E01117FC870}" dt="2024-03-21T03:09:48.506" v="9726"/>
        <pc:sldMkLst>
          <pc:docMk/>
          <pc:sldMk cId="1140565661" sldId="4053"/>
        </pc:sldMkLst>
      </pc:sldChg>
      <pc:sldChg chg="addSp modSp new mod ord">
        <pc:chgData name="Jeff Landgraf" userId="367c8676d18b2324" providerId="LiveId" clId="{39780E79-C94D-497F-92AF-7E01117FC870}" dt="2024-03-19T18:54:36.242" v="6401" actId="20577"/>
        <pc:sldMkLst>
          <pc:docMk/>
          <pc:sldMk cId="4064469495" sldId="4054"/>
        </pc:sldMkLst>
        <pc:spChg chg="mod">
          <ac:chgData name="Jeff Landgraf" userId="367c8676d18b2324" providerId="LiveId" clId="{39780E79-C94D-497F-92AF-7E01117FC870}" dt="2024-03-19T16:29:10.681" v="4115" actId="20577"/>
          <ac:spMkLst>
            <pc:docMk/>
            <pc:sldMk cId="4064469495" sldId="4054"/>
            <ac:spMk id="2" creationId="{2A41B3CC-6EDB-119D-1884-AAD6468C5413}"/>
          </ac:spMkLst>
        </pc:spChg>
        <pc:graphicFrameChg chg="add mod modGraphic">
          <ac:chgData name="Jeff Landgraf" userId="367c8676d18b2324" providerId="LiveId" clId="{39780E79-C94D-497F-92AF-7E01117FC870}" dt="2024-03-19T18:54:36.242" v="6401" actId="20577"/>
          <ac:graphicFrameMkLst>
            <pc:docMk/>
            <pc:sldMk cId="4064469495" sldId="4054"/>
            <ac:graphicFrameMk id="6" creationId="{26E6D01F-A101-C6C9-5843-EEF94F02A89D}"/>
          </ac:graphicFrameMkLst>
        </pc:graphicFrameChg>
      </pc:sldChg>
      <pc:sldChg chg="addSp delSp modSp add mod">
        <pc:chgData name="Jeff Landgraf" userId="367c8676d18b2324" providerId="LiveId" clId="{39780E79-C94D-497F-92AF-7E01117FC870}" dt="2024-03-21T05:13:27.554" v="11255" actId="207"/>
        <pc:sldMkLst>
          <pc:docMk/>
          <pc:sldMk cId="3418630822" sldId="4055"/>
        </pc:sldMkLst>
        <pc:spChg chg="add mod">
          <ac:chgData name="Jeff Landgraf" userId="367c8676d18b2324" providerId="LiveId" clId="{39780E79-C94D-497F-92AF-7E01117FC870}" dt="2024-03-20T15:32:09.024" v="8735" actId="20577"/>
          <ac:spMkLst>
            <pc:docMk/>
            <pc:sldMk cId="3418630822" sldId="4055"/>
            <ac:spMk id="7" creationId="{9EA4BCA5-6F2C-461D-D504-EF93AB744770}"/>
          </ac:spMkLst>
        </pc:spChg>
        <pc:spChg chg="add mod">
          <ac:chgData name="Jeff Landgraf" userId="367c8676d18b2324" providerId="LiveId" clId="{39780E79-C94D-497F-92AF-7E01117FC870}" dt="2024-03-19T16:28:26.515" v="4085" actId="1076"/>
          <ac:spMkLst>
            <pc:docMk/>
            <pc:sldMk cId="3418630822" sldId="4055"/>
            <ac:spMk id="8" creationId="{89649BC4-E490-E22E-6C2D-04A5B93552F2}"/>
          </ac:spMkLst>
        </pc:spChg>
        <pc:spChg chg="add mod">
          <ac:chgData name="Jeff Landgraf" userId="367c8676d18b2324" providerId="LiveId" clId="{39780E79-C94D-497F-92AF-7E01117FC870}" dt="2024-03-19T16:28:26.515" v="4085" actId="1076"/>
          <ac:spMkLst>
            <pc:docMk/>
            <pc:sldMk cId="3418630822" sldId="4055"/>
            <ac:spMk id="12" creationId="{B4D01FA2-BFC4-A8B3-9A83-5E3858836569}"/>
          </ac:spMkLst>
        </pc:spChg>
        <pc:spChg chg="add del">
          <ac:chgData name="Jeff Landgraf" userId="367c8676d18b2324" providerId="LiveId" clId="{39780E79-C94D-497F-92AF-7E01117FC870}" dt="2024-03-19T16:18:02.721" v="3897" actId="478"/>
          <ac:spMkLst>
            <pc:docMk/>
            <pc:sldMk cId="3418630822" sldId="4055"/>
            <ac:spMk id="13" creationId="{3FAC1914-21DE-8FD6-67E7-9900E5F99EBD}"/>
          </ac:spMkLst>
        </pc:spChg>
        <pc:spChg chg="add mod ord">
          <ac:chgData name="Jeff Landgraf" userId="367c8676d18b2324" providerId="LiveId" clId="{39780E79-C94D-497F-92AF-7E01117FC870}" dt="2024-03-19T16:28:26.515" v="4085" actId="1076"/>
          <ac:spMkLst>
            <pc:docMk/>
            <pc:sldMk cId="3418630822" sldId="4055"/>
            <ac:spMk id="14" creationId="{3839A8D9-0559-4E92-D3BC-E220C3308842}"/>
          </ac:spMkLst>
        </pc:spChg>
        <pc:spChg chg="add mod ord">
          <ac:chgData name="Jeff Landgraf" userId="367c8676d18b2324" providerId="LiveId" clId="{39780E79-C94D-497F-92AF-7E01117FC870}" dt="2024-03-21T05:13:27.554" v="11255" actId="207"/>
          <ac:spMkLst>
            <pc:docMk/>
            <pc:sldMk cId="3418630822" sldId="4055"/>
            <ac:spMk id="15" creationId="{A2D13889-ECEE-61A5-7D26-ACC5176F992D}"/>
          </ac:spMkLst>
        </pc:spChg>
        <pc:spChg chg="add mod ord">
          <ac:chgData name="Jeff Landgraf" userId="367c8676d18b2324" providerId="LiveId" clId="{39780E79-C94D-497F-92AF-7E01117FC870}" dt="2024-03-19T16:28:26.515" v="4085" actId="1076"/>
          <ac:spMkLst>
            <pc:docMk/>
            <pc:sldMk cId="3418630822" sldId="4055"/>
            <ac:spMk id="16" creationId="{05946DF2-2AE4-B208-12EB-1AD79B3A815C}"/>
          </ac:spMkLst>
        </pc:spChg>
        <pc:spChg chg="add mod">
          <ac:chgData name="Jeff Landgraf" userId="367c8676d18b2324" providerId="LiveId" clId="{39780E79-C94D-497F-92AF-7E01117FC870}" dt="2024-03-19T16:28:16.142" v="4084" actId="255"/>
          <ac:spMkLst>
            <pc:docMk/>
            <pc:sldMk cId="3418630822" sldId="4055"/>
            <ac:spMk id="17" creationId="{2D76A5AB-AF9D-F7CD-E919-EF850AF0B136}"/>
          </ac:spMkLst>
        </pc:spChg>
        <pc:graphicFrameChg chg="del">
          <ac:chgData name="Jeff Landgraf" userId="367c8676d18b2324" providerId="LiveId" clId="{39780E79-C94D-497F-92AF-7E01117FC870}" dt="2024-03-19T16:05:38.440" v="3337" actId="478"/>
          <ac:graphicFrameMkLst>
            <pc:docMk/>
            <pc:sldMk cId="3418630822" sldId="4055"/>
            <ac:graphicFrameMk id="6" creationId="{26E6D01F-A101-C6C9-5843-EEF94F02A89D}"/>
          </ac:graphicFrameMkLst>
        </pc:graphicFrameChg>
        <pc:cxnChg chg="add mod">
          <ac:chgData name="Jeff Landgraf" userId="367c8676d18b2324" providerId="LiveId" clId="{39780E79-C94D-497F-92AF-7E01117FC870}" dt="2024-03-19T16:28:26.515" v="4085" actId="1076"/>
          <ac:cxnSpMkLst>
            <pc:docMk/>
            <pc:sldMk cId="3418630822" sldId="4055"/>
            <ac:cxnSpMk id="10" creationId="{96945E0C-0531-123A-4617-29E565650356}"/>
          </ac:cxnSpMkLst>
        </pc:cxnChg>
      </pc:sldChg>
      <pc:sldChg chg="modSp add mod">
        <pc:chgData name="Jeff Landgraf" userId="367c8676d18b2324" providerId="LiveId" clId="{39780E79-C94D-497F-92AF-7E01117FC870}" dt="2024-03-19T17:11:06.446" v="6006" actId="20577"/>
        <pc:sldMkLst>
          <pc:docMk/>
          <pc:sldMk cId="2297674524" sldId="4056"/>
        </pc:sldMkLst>
        <pc:spChg chg="mod">
          <ac:chgData name="Jeff Landgraf" userId="367c8676d18b2324" providerId="LiveId" clId="{39780E79-C94D-497F-92AF-7E01117FC870}" dt="2024-03-19T16:32:21.111" v="4209" actId="20577"/>
          <ac:spMkLst>
            <pc:docMk/>
            <pc:sldMk cId="2297674524" sldId="4056"/>
            <ac:spMk id="2" creationId="{2A41B3CC-6EDB-119D-1884-AAD6468C5413}"/>
          </ac:spMkLst>
        </pc:spChg>
        <pc:graphicFrameChg chg="modGraphic">
          <ac:chgData name="Jeff Landgraf" userId="367c8676d18b2324" providerId="LiveId" clId="{39780E79-C94D-497F-92AF-7E01117FC870}" dt="2024-03-19T17:11:06.446" v="6006" actId="20577"/>
          <ac:graphicFrameMkLst>
            <pc:docMk/>
            <pc:sldMk cId="2297674524" sldId="4056"/>
            <ac:graphicFrameMk id="6" creationId="{26E6D01F-A101-C6C9-5843-EEF94F02A89D}"/>
          </ac:graphicFrameMkLst>
        </pc:graphicFrameChg>
      </pc:sldChg>
      <pc:sldChg chg="addSp delSp modSp new mod">
        <pc:chgData name="Jeff Landgraf" userId="367c8676d18b2324" providerId="LiveId" clId="{39780E79-C94D-497F-92AF-7E01117FC870}" dt="2024-03-20T14:31:01.789" v="6466" actId="20577"/>
        <pc:sldMkLst>
          <pc:docMk/>
          <pc:sldMk cId="2143982338" sldId="4057"/>
        </pc:sldMkLst>
        <pc:spChg chg="mod">
          <ac:chgData name="Jeff Landgraf" userId="367c8676d18b2324" providerId="LiveId" clId="{39780E79-C94D-497F-92AF-7E01117FC870}" dt="2024-03-20T14:31:01.789" v="6466" actId="20577"/>
          <ac:spMkLst>
            <pc:docMk/>
            <pc:sldMk cId="2143982338" sldId="4057"/>
            <ac:spMk id="2" creationId="{20DC33D3-3AA0-0144-508E-EE07F002E34A}"/>
          </ac:spMkLst>
        </pc:spChg>
        <pc:spChg chg="add mod">
          <ac:chgData name="Jeff Landgraf" userId="367c8676d18b2324" providerId="LiveId" clId="{39780E79-C94D-497F-92AF-7E01117FC870}" dt="2024-03-19T17:27:58.071" v="6058" actId="1076"/>
          <ac:spMkLst>
            <pc:docMk/>
            <pc:sldMk cId="2143982338" sldId="4057"/>
            <ac:spMk id="6" creationId="{9A3AA0DA-1F20-A149-9B14-9C8F1A16D33C}"/>
          </ac:spMkLst>
        </pc:spChg>
        <pc:spChg chg="add mod">
          <ac:chgData name="Jeff Landgraf" userId="367c8676d18b2324" providerId="LiveId" clId="{39780E79-C94D-497F-92AF-7E01117FC870}" dt="2024-03-19T17:34:08.381" v="6101" actId="1076"/>
          <ac:spMkLst>
            <pc:docMk/>
            <pc:sldMk cId="2143982338" sldId="4057"/>
            <ac:spMk id="9" creationId="{441E4BB8-0E3A-C03F-7CF1-1029318A48CB}"/>
          </ac:spMkLst>
        </pc:spChg>
        <pc:spChg chg="add mod">
          <ac:chgData name="Jeff Landgraf" userId="367c8676d18b2324" providerId="LiveId" clId="{39780E79-C94D-497F-92AF-7E01117FC870}" dt="2024-03-19T17:45:24.591" v="6199" actId="20577"/>
          <ac:spMkLst>
            <pc:docMk/>
            <pc:sldMk cId="2143982338" sldId="4057"/>
            <ac:spMk id="18" creationId="{A1654570-5BCE-2EAD-C78A-E239955AA053}"/>
          </ac:spMkLst>
        </pc:spChg>
        <pc:spChg chg="add mod">
          <ac:chgData name="Jeff Landgraf" userId="367c8676d18b2324" providerId="LiveId" clId="{39780E79-C94D-497F-92AF-7E01117FC870}" dt="2024-03-19T17:45:09.296" v="6198" actId="20577"/>
          <ac:spMkLst>
            <pc:docMk/>
            <pc:sldMk cId="2143982338" sldId="4057"/>
            <ac:spMk id="22" creationId="{ECD93D13-7ED3-1171-8D7D-A4C01818CE9C}"/>
          </ac:spMkLst>
        </pc:spChg>
        <pc:spChg chg="add mod">
          <ac:chgData name="Jeff Landgraf" userId="367c8676d18b2324" providerId="LiveId" clId="{39780E79-C94D-497F-92AF-7E01117FC870}" dt="2024-03-19T17:45:01.449" v="6197" actId="1076"/>
          <ac:spMkLst>
            <pc:docMk/>
            <pc:sldMk cId="2143982338" sldId="4057"/>
            <ac:spMk id="23" creationId="{C32A75A6-D95C-8F26-3411-FEBACA3703FB}"/>
          </ac:spMkLst>
        </pc:spChg>
        <pc:picChg chg="add mod">
          <ac:chgData name="Jeff Landgraf" userId="367c8676d18b2324" providerId="LiveId" clId="{39780E79-C94D-497F-92AF-7E01117FC870}" dt="2024-03-19T17:40:51.459" v="6164" actId="14100"/>
          <ac:picMkLst>
            <pc:docMk/>
            <pc:sldMk cId="2143982338" sldId="4057"/>
            <ac:picMk id="8" creationId="{6A89FCBC-6427-4E31-F432-D6BDC8A924EF}"/>
          </ac:picMkLst>
        </pc:picChg>
        <pc:cxnChg chg="add del mod">
          <ac:chgData name="Jeff Landgraf" userId="367c8676d18b2324" providerId="LiveId" clId="{39780E79-C94D-497F-92AF-7E01117FC870}" dt="2024-03-19T17:43:12.246" v="6173" actId="478"/>
          <ac:cxnSpMkLst>
            <pc:docMk/>
            <pc:sldMk cId="2143982338" sldId="4057"/>
            <ac:cxnSpMk id="11" creationId="{0F1F947C-3A02-140D-3E79-A55664E76BB5}"/>
          </ac:cxnSpMkLst>
        </pc:cxnChg>
        <pc:cxnChg chg="add del mod">
          <ac:chgData name="Jeff Landgraf" userId="367c8676d18b2324" providerId="LiveId" clId="{39780E79-C94D-497F-92AF-7E01117FC870}" dt="2024-03-19T17:43:15.383" v="6174" actId="478"/>
          <ac:cxnSpMkLst>
            <pc:docMk/>
            <pc:sldMk cId="2143982338" sldId="4057"/>
            <ac:cxnSpMk id="14" creationId="{71A1FA1A-8CEB-F9A7-FC7C-1B7B5F00DF2F}"/>
          </ac:cxnSpMkLst>
        </pc:cxnChg>
      </pc:sldChg>
      <pc:sldChg chg="addSp delSp modSp add mod">
        <pc:chgData name="Jeff Landgraf" userId="367c8676d18b2324" providerId="LiveId" clId="{39780E79-C94D-497F-92AF-7E01117FC870}" dt="2024-03-19T17:48:26.630" v="6226"/>
        <pc:sldMkLst>
          <pc:docMk/>
          <pc:sldMk cId="1109371812" sldId="4058"/>
        </pc:sldMkLst>
        <pc:spChg chg="add mod">
          <ac:chgData name="Jeff Landgraf" userId="367c8676d18b2324" providerId="LiveId" clId="{39780E79-C94D-497F-92AF-7E01117FC870}" dt="2024-03-19T17:48:14.164" v="6224"/>
          <ac:spMkLst>
            <pc:docMk/>
            <pc:sldMk cId="1109371812" sldId="4058"/>
            <ac:spMk id="17" creationId="{DD49D3BB-88C6-5C37-F5FE-D137FF0FB46B}"/>
          </ac:spMkLst>
        </pc:spChg>
        <pc:spChg chg="mod">
          <ac:chgData name="Jeff Landgraf" userId="367c8676d18b2324" providerId="LiveId" clId="{39780E79-C94D-497F-92AF-7E01117FC870}" dt="2024-03-19T17:45:35.444" v="6200" actId="20577"/>
          <ac:spMkLst>
            <pc:docMk/>
            <pc:sldMk cId="1109371812" sldId="4058"/>
            <ac:spMk id="18" creationId="{A1654570-5BCE-2EAD-C78A-E239955AA053}"/>
          </ac:spMkLst>
        </pc:spChg>
        <pc:spChg chg="add mod">
          <ac:chgData name="Jeff Landgraf" userId="367c8676d18b2324" providerId="LiveId" clId="{39780E79-C94D-497F-92AF-7E01117FC870}" dt="2024-03-19T17:48:26.630" v="6226"/>
          <ac:spMkLst>
            <pc:docMk/>
            <pc:sldMk cId="1109371812" sldId="4058"/>
            <ac:spMk id="19" creationId="{89FE269C-0BC4-34A6-4172-5296D715246B}"/>
          </ac:spMkLst>
        </pc:spChg>
        <pc:cxnChg chg="add mod">
          <ac:chgData name="Jeff Landgraf" userId="367c8676d18b2324" providerId="LiveId" clId="{39780E79-C94D-497F-92AF-7E01117FC870}" dt="2024-03-19T17:45:50.606" v="6204" actId="14100"/>
          <ac:cxnSpMkLst>
            <pc:docMk/>
            <pc:sldMk cId="1109371812" sldId="4058"/>
            <ac:cxnSpMk id="7" creationId="{AD94CD80-0632-20F1-7A8C-77E0BD0309FB}"/>
          </ac:cxnSpMkLst>
        </pc:cxnChg>
        <pc:cxnChg chg="add mod">
          <ac:chgData name="Jeff Landgraf" userId="367c8676d18b2324" providerId="LiveId" clId="{39780E79-C94D-497F-92AF-7E01117FC870}" dt="2024-03-19T17:45:55.712" v="6206" actId="1076"/>
          <ac:cxnSpMkLst>
            <pc:docMk/>
            <pc:sldMk cId="1109371812" sldId="4058"/>
            <ac:cxnSpMk id="12" creationId="{E2803FC9-5083-2A89-D334-0A72F29BF8D3}"/>
          </ac:cxnSpMkLst>
        </pc:cxnChg>
        <pc:cxnChg chg="add mod">
          <ac:chgData name="Jeff Landgraf" userId="367c8676d18b2324" providerId="LiveId" clId="{39780E79-C94D-497F-92AF-7E01117FC870}" dt="2024-03-19T17:46:18.829" v="6210" actId="1076"/>
          <ac:cxnSpMkLst>
            <pc:docMk/>
            <pc:sldMk cId="1109371812" sldId="4058"/>
            <ac:cxnSpMk id="13" creationId="{740F9590-4805-6DA0-1108-98106ED97837}"/>
          </ac:cxnSpMkLst>
        </pc:cxnChg>
        <pc:cxnChg chg="del">
          <ac:chgData name="Jeff Landgraf" userId="367c8676d18b2324" providerId="LiveId" clId="{39780E79-C94D-497F-92AF-7E01117FC870}" dt="2024-03-19T17:45:38.203" v="6201" actId="478"/>
          <ac:cxnSpMkLst>
            <pc:docMk/>
            <pc:sldMk cId="1109371812" sldId="4058"/>
            <ac:cxnSpMk id="14" creationId="{71A1FA1A-8CEB-F9A7-FC7C-1B7B5F00DF2F}"/>
          </ac:cxnSpMkLst>
        </pc:cxnChg>
        <pc:cxnChg chg="add mod">
          <ac:chgData name="Jeff Landgraf" userId="367c8676d18b2324" providerId="LiveId" clId="{39780E79-C94D-497F-92AF-7E01117FC870}" dt="2024-03-19T17:48:02.717" v="6223"/>
          <ac:cxnSpMkLst>
            <pc:docMk/>
            <pc:sldMk cId="1109371812" sldId="4058"/>
            <ac:cxnSpMk id="16" creationId="{4AC40DC0-D616-E4A0-89A5-1EDD799FE378}"/>
          </ac:cxnSpMkLst>
        </pc:cxnChg>
      </pc:sldChg>
      <pc:sldChg chg="addSp delSp modSp add mod">
        <pc:chgData name="Jeff Landgraf" userId="367c8676d18b2324" providerId="LiveId" clId="{39780E79-C94D-497F-92AF-7E01117FC870}" dt="2024-03-19T17:48:29.852" v="6227"/>
        <pc:sldMkLst>
          <pc:docMk/>
          <pc:sldMk cId="970969413" sldId="4059"/>
        </pc:sldMkLst>
        <pc:spChg chg="add mod">
          <ac:chgData name="Jeff Landgraf" userId="367c8676d18b2324" providerId="LiveId" clId="{39780E79-C94D-497F-92AF-7E01117FC870}" dt="2024-03-19T17:48:17.074" v="6225"/>
          <ac:spMkLst>
            <pc:docMk/>
            <pc:sldMk cId="970969413" sldId="4059"/>
            <ac:spMk id="19" creationId="{D5A37FD4-EBAA-FAFF-27C8-F518D27E8F6A}"/>
          </ac:spMkLst>
        </pc:spChg>
        <pc:spChg chg="add mod">
          <ac:chgData name="Jeff Landgraf" userId="367c8676d18b2324" providerId="LiveId" clId="{39780E79-C94D-497F-92AF-7E01117FC870}" dt="2024-03-19T17:48:29.852" v="6227"/>
          <ac:spMkLst>
            <pc:docMk/>
            <pc:sldMk cId="970969413" sldId="4059"/>
            <ac:spMk id="20" creationId="{B700C3EA-DD86-324E-D691-98DC2B3EC041}"/>
          </ac:spMkLst>
        </pc:spChg>
        <pc:cxnChg chg="add mod">
          <ac:chgData name="Jeff Landgraf" userId="367c8676d18b2324" providerId="LiveId" clId="{39780E79-C94D-497F-92AF-7E01117FC870}" dt="2024-03-19T17:46:50.748" v="6217" actId="14100"/>
          <ac:cxnSpMkLst>
            <pc:docMk/>
            <pc:sldMk cId="970969413" sldId="4059"/>
            <ac:cxnSpMk id="7" creationId="{D2D9BB0C-F671-918A-F010-55C168157321}"/>
          </ac:cxnSpMkLst>
        </pc:cxnChg>
        <pc:cxnChg chg="del">
          <ac:chgData name="Jeff Landgraf" userId="367c8676d18b2324" providerId="LiveId" clId="{39780E79-C94D-497F-92AF-7E01117FC870}" dt="2024-03-19T17:46:32.365" v="6211" actId="478"/>
          <ac:cxnSpMkLst>
            <pc:docMk/>
            <pc:sldMk cId="970969413" sldId="4059"/>
            <ac:cxnSpMk id="11" creationId="{0F1F947C-3A02-140D-3E79-A55664E76BB5}"/>
          </ac:cxnSpMkLst>
        </pc:cxnChg>
        <pc:cxnChg chg="add mod">
          <ac:chgData name="Jeff Landgraf" userId="367c8676d18b2324" providerId="LiveId" clId="{39780E79-C94D-497F-92AF-7E01117FC870}" dt="2024-03-19T17:46:56.771" v="6220" actId="14100"/>
          <ac:cxnSpMkLst>
            <pc:docMk/>
            <pc:sldMk cId="970969413" sldId="4059"/>
            <ac:cxnSpMk id="15" creationId="{E74CBC60-C436-E676-D044-5F4AA3F88D85}"/>
          </ac:cxnSpMkLst>
        </pc:cxnChg>
        <pc:cxnChg chg="add mod">
          <ac:chgData name="Jeff Landgraf" userId="367c8676d18b2324" providerId="LiveId" clId="{39780E79-C94D-497F-92AF-7E01117FC870}" dt="2024-03-19T17:47:01.324" v="6222" actId="1076"/>
          <ac:cxnSpMkLst>
            <pc:docMk/>
            <pc:sldMk cId="970969413" sldId="4059"/>
            <ac:cxnSpMk id="17" creationId="{DE4DC2D6-1D21-0EAF-A831-E3B1432CF4BD}"/>
          </ac:cxnSpMkLst>
        </pc:cxnChg>
      </pc:sldChg>
      <pc:sldChg chg="addSp delSp modSp new mod setBg">
        <pc:chgData name="Jeff Landgraf" userId="367c8676d18b2324" providerId="LiveId" clId="{39780E79-C94D-497F-92AF-7E01117FC870}" dt="2024-03-19T18:16:52.524" v="6393" actId="1036"/>
        <pc:sldMkLst>
          <pc:docMk/>
          <pc:sldMk cId="860587164" sldId="4060"/>
        </pc:sldMkLst>
        <pc:spChg chg="mod">
          <ac:chgData name="Jeff Landgraf" userId="367c8676d18b2324" providerId="LiveId" clId="{39780E79-C94D-497F-92AF-7E01117FC870}" dt="2024-03-19T18:14:11.682" v="6338" actId="20577"/>
          <ac:spMkLst>
            <pc:docMk/>
            <pc:sldMk cId="860587164" sldId="4060"/>
            <ac:spMk id="2" creationId="{EE64179D-FBFE-1A30-3620-15B53EE44BD2}"/>
          </ac:spMkLst>
        </pc:spChg>
        <pc:spChg chg="add mod">
          <ac:chgData name="Jeff Landgraf" userId="367c8676d18b2324" providerId="LiveId" clId="{39780E79-C94D-497F-92AF-7E01117FC870}" dt="2024-03-19T18:13:55.132" v="6324" actId="1076"/>
          <ac:spMkLst>
            <pc:docMk/>
            <pc:sldMk cId="860587164" sldId="4060"/>
            <ac:spMk id="16" creationId="{A7086AEA-C070-A703-8C39-BD187388B3A5}"/>
          </ac:spMkLst>
        </pc:spChg>
        <pc:spChg chg="add mod">
          <ac:chgData name="Jeff Landgraf" userId="367c8676d18b2324" providerId="LiveId" clId="{39780E79-C94D-497F-92AF-7E01117FC870}" dt="2024-03-19T18:13:46.377" v="6323" actId="1076"/>
          <ac:spMkLst>
            <pc:docMk/>
            <pc:sldMk cId="860587164" sldId="4060"/>
            <ac:spMk id="17" creationId="{206614FD-6D55-24F6-CC42-4DFD3BAA4186}"/>
          </ac:spMkLst>
        </pc:spChg>
        <pc:spChg chg="add mod">
          <ac:chgData name="Jeff Landgraf" userId="367c8676d18b2324" providerId="LiveId" clId="{39780E79-C94D-497F-92AF-7E01117FC870}" dt="2024-03-19T18:13:34.476" v="6321" actId="1076"/>
          <ac:spMkLst>
            <pc:docMk/>
            <pc:sldMk cId="860587164" sldId="4060"/>
            <ac:spMk id="18" creationId="{978FCEF8-A4E2-D23B-24F6-F01D421ECD83}"/>
          </ac:spMkLst>
        </pc:spChg>
        <pc:spChg chg="add mod">
          <ac:chgData name="Jeff Landgraf" userId="367c8676d18b2324" providerId="LiveId" clId="{39780E79-C94D-497F-92AF-7E01117FC870}" dt="2024-03-19T18:14:24.876" v="6362" actId="1076"/>
          <ac:spMkLst>
            <pc:docMk/>
            <pc:sldMk cId="860587164" sldId="4060"/>
            <ac:spMk id="19" creationId="{EE577467-05FB-3347-BDF0-972B7D9E3B41}"/>
          </ac:spMkLst>
        </pc:spChg>
        <pc:picChg chg="add del mod">
          <ac:chgData name="Jeff Landgraf" userId="367c8676d18b2324" providerId="LiveId" clId="{39780E79-C94D-497F-92AF-7E01117FC870}" dt="2024-03-19T18:09:29.172" v="6239" actId="478"/>
          <ac:picMkLst>
            <pc:docMk/>
            <pc:sldMk cId="860587164" sldId="4060"/>
            <ac:picMk id="7" creationId="{29467D2E-89AB-96CD-0328-35DB97C6A18A}"/>
          </ac:picMkLst>
        </pc:picChg>
        <pc:picChg chg="add del mod">
          <ac:chgData name="Jeff Landgraf" userId="367c8676d18b2324" providerId="LiveId" clId="{39780E79-C94D-497F-92AF-7E01117FC870}" dt="2024-03-19T18:09:29.923" v="6240" actId="478"/>
          <ac:picMkLst>
            <pc:docMk/>
            <pc:sldMk cId="860587164" sldId="4060"/>
            <ac:picMk id="9" creationId="{99756838-F8BD-1C06-67F4-9759BCE5951A}"/>
          </ac:picMkLst>
        </pc:picChg>
        <pc:picChg chg="add mod">
          <ac:chgData name="Jeff Landgraf" userId="367c8676d18b2324" providerId="LiveId" clId="{39780E79-C94D-497F-92AF-7E01117FC870}" dt="2024-03-19T18:16:52.524" v="6393" actId="1036"/>
          <ac:picMkLst>
            <pc:docMk/>
            <pc:sldMk cId="860587164" sldId="4060"/>
            <ac:picMk id="11" creationId="{B2341B4E-0981-3397-5486-8D6F56ED5169}"/>
          </ac:picMkLst>
        </pc:picChg>
        <pc:picChg chg="add mod">
          <ac:chgData name="Jeff Landgraf" userId="367c8676d18b2324" providerId="LiveId" clId="{39780E79-C94D-497F-92AF-7E01117FC870}" dt="2024-03-19T18:11:51.565" v="6258" actId="1076"/>
          <ac:picMkLst>
            <pc:docMk/>
            <pc:sldMk cId="860587164" sldId="4060"/>
            <ac:picMk id="13" creationId="{274A94DE-BA26-3F87-EA7E-0F6A634F5AEF}"/>
          </ac:picMkLst>
        </pc:picChg>
        <pc:picChg chg="add mod">
          <ac:chgData name="Jeff Landgraf" userId="367c8676d18b2324" providerId="LiveId" clId="{39780E79-C94D-497F-92AF-7E01117FC870}" dt="2024-03-19T18:11:51.565" v="6258" actId="1076"/>
          <ac:picMkLst>
            <pc:docMk/>
            <pc:sldMk cId="860587164" sldId="4060"/>
            <ac:picMk id="15" creationId="{2E009AF2-0A81-2503-C492-DFE2EA0B585F}"/>
          </ac:picMkLst>
        </pc:picChg>
      </pc:sldChg>
      <pc:sldChg chg="addSp delSp modSp add mod">
        <pc:chgData name="Jeff Landgraf" userId="367c8676d18b2324" providerId="LiveId" clId="{39780E79-C94D-497F-92AF-7E01117FC870}" dt="2024-03-19T18:16:26.049" v="6379" actId="14100"/>
        <pc:sldMkLst>
          <pc:docMk/>
          <pc:sldMk cId="235583290" sldId="4061"/>
        </pc:sldMkLst>
        <pc:picChg chg="add mod ord">
          <ac:chgData name="Jeff Landgraf" userId="367c8676d18b2324" providerId="LiveId" clId="{39780E79-C94D-497F-92AF-7E01117FC870}" dt="2024-03-19T18:16:26.049" v="6379" actId="14100"/>
          <ac:picMkLst>
            <pc:docMk/>
            <pc:sldMk cId="235583290" sldId="4061"/>
            <ac:picMk id="7" creationId="{D76E4B76-7B0E-726F-D5B8-FE18F951EDE7}"/>
          </ac:picMkLst>
        </pc:picChg>
        <pc:picChg chg="del">
          <ac:chgData name="Jeff Landgraf" userId="367c8676d18b2324" providerId="LiveId" clId="{39780E79-C94D-497F-92AF-7E01117FC870}" dt="2024-03-19T18:15:35.998" v="6365" actId="478"/>
          <ac:picMkLst>
            <pc:docMk/>
            <pc:sldMk cId="235583290" sldId="4061"/>
            <ac:picMk id="11" creationId="{B2341B4E-0981-3397-5486-8D6F56ED5169}"/>
          </ac:picMkLst>
        </pc:picChg>
      </pc:sldChg>
      <pc:sldChg chg="addSp modSp add mod">
        <pc:chgData name="Jeff Landgraf" userId="367c8676d18b2324" providerId="LiveId" clId="{39780E79-C94D-497F-92AF-7E01117FC870}" dt="2024-03-19T18:20:13.957" v="6397" actId="1076"/>
        <pc:sldMkLst>
          <pc:docMk/>
          <pc:sldMk cId="459599760" sldId="4062"/>
        </pc:sldMkLst>
        <pc:picChg chg="add mod">
          <ac:chgData name="Jeff Landgraf" userId="367c8676d18b2324" providerId="LiveId" clId="{39780E79-C94D-497F-92AF-7E01117FC870}" dt="2024-03-19T18:20:13.957" v="6397" actId="1076"/>
          <ac:picMkLst>
            <pc:docMk/>
            <pc:sldMk cId="459599760" sldId="4062"/>
            <ac:picMk id="6" creationId="{F8B10C9D-D452-4F79-54C1-FCD7FFA788CF}"/>
          </ac:picMkLst>
        </pc:picChg>
      </pc:sldChg>
      <pc:sldChg chg="addSp delSp modSp new mod">
        <pc:chgData name="Jeff Landgraf" userId="367c8676d18b2324" providerId="LiveId" clId="{39780E79-C94D-497F-92AF-7E01117FC870}" dt="2024-03-20T15:33:05.071" v="8749" actId="20577"/>
        <pc:sldMkLst>
          <pc:docMk/>
          <pc:sldMk cId="1004164270" sldId="4063"/>
        </pc:sldMkLst>
        <pc:spChg chg="mod">
          <ac:chgData name="Jeff Landgraf" userId="367c8676d18b2324" providerId="LiveId" clId="{39780E79-C94D-497F-92AF-7E01117FC870}" dt="2024-03-20T14:55:41.863" v="7128" actId="1076"/>
          <ac:spMkLst>
            <pc:docMk/>
            <pc:sldMk cId="1004164270" sldId="4063"/>
            <ac:spMk id="2" creationId="{C964F771-451F-4C2E-3892-57BCB03BB4A7}"/>
          </ac:spMkLst>
        </pc:spChg>
        <pc:spChg chg="add del mod">
          <ac:chgData name="Jeff Landgraf" userId="367c8676d18b2324" providerId="LiveId" clId="{39780E79-C94D-497F-92AF-7E01117FC870}" dt="2024-03-20T14:36:01.794" v="6514" actId="478"/>
          <ac:spMkLst>
            <pc:docMk/>
            <pc:sldMk cId="1004164270" sldId="4063"/>
            <ac:spMk id="6" creationId="{9461D695-C24C-4EFB-CA7A-63A8F885D429}"/>
          </ac:spMkLst>
        </pc:spChg>
        <pc:spChg chg="add del mod">
          <ac:chgData name="Jeff Landgraf" userId="367c8676d18b2324" providerId="LiveId" clId="{39780E79-C94D-497F-92AF-7E01117FC870}" dt="2024-03-20T14:36:01.266" v="6513" actId="478"/>
          <ac:spMkLst>
            <pc:docMk/>
            <pc:sldMk cId="1004164270" sldId="4063"/>
            <ac:spMk id="7" creationId="{BD6B2123-946B-09EB-840A-48B738EC39D1}"/>
          </ac:spMkLst>
        </pc:spChg>
        <pc:spChg chg="add del mod">
          <ac:chgData name="Jeff Landgraf" userId="367c8676d18b2324" providerId="LiveId" clId="{39780E79-C94D-497F-92AF-7E01117FC870}" dt="2024-03-20T14:35:56.322" v="6511" actId="478"/>
          <ac:spMkLst>
            <pc:docMk/>
            <pc:sldMk cId="1004164270" sldId="4063"/>
            <ac:spMk id="8" creationId="{BA40C0C2-3520-E034-59D8-3EEF03184A04}"/>
          </ac:spMkLst>
        </pc:spChg>
        <pc:spChg chg="add mod">
          <ac:chgData name="Jeff Landgraf" userId="367c8676d18b2324" providerId="LiveId" clId="{39780E79-C94D-497F-92AF-7E01117FC870}" dt="2024-03-20T14:58:45.569" v="7229" actId="1037"/>
          <ac:spMkLst>
            <pc:docMk/>
            <pc:sldMk cId="1004164270" sldId="4063"/>
            <ac:spMk id="19" creationId="{1277B90B-CADF-B732-6420-AAC51B832D74}"/>
          </ac:spMkLst>
        </pc:spChg>
        <pc:spChg chg="add mod">
          <ac:chgData name="Jeff Landgraf" userId="367c8676d18b2324" providerId="LiveId" clId="{39780E79-C94D-497F-92AF-7E01117FC870}" dt="2024-03-20T14:58:45.569" v="7229" actId="1037"/>
          <ac:spMkLst>
            <pc:docMk/>
            <pc:sldMk cId="1004164270" sldId="4063"/>
            <ac:spMk id="20" creationId="{DB5776DA-68B4-10C8-8BC8-20643CFFB635}"/>
          </ac:spMkLst>
        </pc:spChg>
        <pc:spChg chg="add mod">
          <ac:chgData name="Jeff Landgraf" userId="367c8676d18b2324" providerId="LiveId" clId="{39780E79-C94D-497F-92AF-7E01117FC870}" dt="2024-03-20T14:58:45.569" v="7229" actId="1037"/>
          <ac:spMkLst>
            <pc:docMk/>
            <pc:sldMk cId="1004164270" sldId="4063"/>
            <ac:spMk id="21" creationId="{1D1CF3FB-A7F5-D5CB-90EF-D173149E2CA3}"/>
          </ac:spMkLst>
        </pc:spChg>
        <pc:spChg chg="add mod">
          <ac:chgData name="Jeff Landgraf" userId="367c8676d18b2324" providerId="LiveId" clId="{39780E79-C94D-497F-92AF-7E01117FC870}" dt="2024-03-20T14:58:45.569" v="7229" actId="1037"/>
          <ac:spMkLst>
            <pc:docMk/>
            <pc:sldMk cId="1004164270" sldId="4063"/>
            <ac:spMk id="22" creationId="{D22D4036-9D2D-C0DF-3A98-192B9CC57EBC}"/>
          </ac:spMkLst>
        </pc:spChg>
        <pc:spChg chg="add mod">
          <ac:chgData name="Jeff Landgraf" userId="367c8676d18b2324" providerId="LiveId" clId="{39780E79-C94D-497F-92AF-7E01117FC870}" dt="2024-03-20T14:58:45.569" v="7229" actId="1037"/>
          <ac:spMkLst>
            <pc:docMk/>
            <pc:sldMk cId="1004164270" sldId="4063"/>
            <ac:spMk id="23" creationId="{7E4F8BF7-B0E8-AF10-38BE-33B4CF79E116}"/>
          </ac:spMkLst>
        </pc:spChg>
        <pc:spChg chg="add mod">
          <ac:chgData name="Jeff Landgraf" userId="367c8676d18b2324" providerId="LiveId" clId="{39780E79-C94D-497F-92AF-7E01117FC870}" dt="2024-03-20T14:58:45.569" v="7229" actId="1037"/>
          <ac:spMkLst>
            <pc:docMk/>
            <pc:sldMk cId="1004164270" sldId="4063"/>
            <ac:spMk id="24" creationId="{1DB025C4-D2FA-3978-8B3B-B6DC523BB10C}"/>
          </ac:spMkLst>
        </pc:spChg>
        <pc:spChg chg="add mod">
          <ac:chgData name="Jeff Landgraf" userId="367c8676d18b2324" providerId="LiveId" clId="{39780E79-C94D-497F-92AF-7E01117FC870}" dt="2024-03-20T14:58:45.569" v="7229" actId="1037"/>
          <ac:spMkLst>
            <pc:docMk/>
            <pc:sldMk cId="1004164270" sldId="4063"/>
            <ac:spMk id="25" creationId="{EB50DEF3-7BE8-18AC-B23A-0484F2B0F003}"/>
          </ac:spMkLst>
        </pc:spChg>
        <pc:spChg chg="add mod">
          <ac:chgData name="Jeff Landgraf" userId="367c8676d18b2324" providerId="LiveId" clId="{39780E79-C94D-497F-92AF-7E01117FC870}" dt="2024-03-20T14:58:45.569" v="7229" actId="1037"/>
          <ac:spMkLst>
            <pc:docMk/>
            <pc:sldMk cId="1004164270" sldId="4063"/>
            <ac:spMk id="26" creationId="{F626D2E3-18D6-CB1B-3DC7-738BB5970D14}"/>
          </ac:spMkLst>
        </pc:spChg>
        <pc:spChg chg="add del mod">
          <ac:chgData name="Jeff Landgraf" userId="367c8676d18b2324" providerId="LiveId" clId="{39780E79-C94D-497F-92AF-7E01117FC870}" dt="2024-03-20T14:36:43.405" v="6531" actId="478"/>
          <ac:spMkLst>
            <pc:docMk/>
            <pc:sldMk cId="1004164270" sldId="4063"/>
            <ac:spMk id="27" creationId="{1A6860A6-C296-859F-CCC1-18F08CD1B2A0}"/>
          </ac:spMkLst>
        </pc:spChg>
        <pc:spChg chg="add del mod">
          <ac:chgData name="Jeff Landgraf" userId="367c8676d18b2324" providerId="LiveId" clId="{39780E79-C94D-497F-92AF-7E01117FC870}" dt="2024-03-20T14:37:32.562" v="6572" actId="478"/>
          <ac:spMkLst>
            <pc:docMk/>
            <pc:sldMk cId="1004164270" sldId="4063"/>
            <ac:spMk id="28" creationId="{46C6DF0F-EA0F-15AF-C8B2-6080EBEF6B03}"/>
          </ac:spMkLst>
        </pc:spChg>
        <pc:spChg chg="add mod">
          <ac:chgData name="Jeff Landgraf" userId="367c8676d18b2324" providerId="LiveId" clId="{39780E79-C94D-497F-92AF-7E01117FC870}" dt="2024-03-20T14:58:45.569" v="7229" actId="1037"/>
          <ac:spMkLst>
            <pc:docMk/>
            <pc:sldMk cId="1004164270" sldId="4063"/>
            <ac:spMk id="29" creationId="{D1190211-09B4-7EAB-74F0-34EBDEA9161E}"/>
          </ac:spMkLst>
        </pc:spChg>
        <pc:spChg chg="add mod">
          <ac:chgData name="Jeff Landgraf" userId="367c8676d18b2324" providerId="LiveId" clId="{39780E79-C94D-497F-92AF-7E01117FC870}" dt="2024-03-20T14:58:45.569" v="7229" actId="1037"/>
          <ac:spMkLst>
            <pc:docMk/>
            <pc:sldMk cId="1004164270" sldId="4063"/>
            <ac:spMk id="30" creationId="{FB80A0E5-773A-CD38-FA78-302A041BE373}"/>
          </ac:spMkLst>
        </pc:spChg>
        <pc:spChg chg="add mod">
          <ac:chgData name="Jeff Landgraf" userId="367c8676d18b2324" providerId="LiveId" clId="{39780E79-C94D-497F-92AF-7E01117FC870}" dt="2024-03-20T14:58:45.569" v="7229" actId="1037"/>
          <ac:spMkLst>
            <pc:docMk/>
            <pc:sldMk cId="1004164270" sldId="4063"/>
            <ac:spMk id="31" creationId="{7F33A10B-E77A-3580-283C-4F5E22CF6C6E}"/>
          </ac:spMkLst>
        </pc:spChg>
        <pc:spChg chg="add mod">
          <ac:chgData name="Jeff Landgraf" userId="367c8676d18b2324" providerId="LiveId" clId="{39780E79-C94D-497F-92AF-7E01117FC870}" dt="2024-03-20T14:58:45.569" v="7229" actId="1037"/>
          <ac:spMkLst>
            <pc:docMk/>
            <pc:sldMk cId="1004164270" sldId="4063"/>
            <ac:spMk id="32" creationId="{628531BE-3B06-7AD2-5827-D5D2B58C2E89}"/>
          </ac:spMkLst>
        </pc:spChg>
        <pc:spChg chg="add mod">
          <ac:chgData name="Jeff Landgraf" userId="367c8676d18b2324" providerId="LiveId" clId="{39780E79-C94D-497F-92AF-7E01117FC870}" dt="2024-03-20T14:58:45.569" v="7229" actId="1037"/>
          <ac:spMkLst>
            <pc:docMk/>
            <pc:sldMk cId="1004164270" sldId="4063"/>
            <ac:spMk id="33" creationId="{373A81E7-1DC6-1DB4-ADF7-7230E9A1B1D8}"/>
          </ac:spMkLst>
        </pc:spChg>
        <pc:spChg chg="add mod">
          <ac:chgData name="Jeff Landgraf" userId="367c8676d18b2324" providerId="LiveId" clId="{39780E79-C94D-497F-92AF-7E01117FC870}" dt="2024-03-20T14:58:45.569" v="7229" actId="1037"/>
          <ac:spMkLst>
            <pc:docMk/>
            <pc:sldMk cId="1004164270" sldId="4063"/>
            <ac:spMk id="34" creationId="{634CF54D-D777-4829-AE0C-1CB472A239D3}"/>
          </ac:spMkLst>
        </pc:spChg>
        <pc:spChg chg="add mod">
          <ac:chgData name="Jeff Landgraf" userId="367c8676d18b2324" providerId="LiveId" clId="{39780E79-C94D-497F-92AF-7E01117FC870}" dt="2024-03-20T14:58:45.569" v="7229" actId="1037"/>
          <ac:spMkLst>
            <pc:docMk/>
            <pc:sldMk cId="1004164270" sldId="4063"/>
            <ac:spMk id="35" creationId="{A62E3320-FB5E-7024-5925-9116D9E3DE9D}"/>
          </ac:spMkLst>
        </pc:spChg>
        <pc:spChg chg="add mod">
          <ac:chgData name="Jeff Landgraf" userId="367c8676d18b2324" providerId="LiveId" clId="{39780E79-C94D-497F-92AF-7E01117FC870}" dt="2024-03-20T14:58:45.569" v="7229" actId="1037"/>
          <ac:spMkLst>
            <pc:docMk/>
            <pc:sldMk cId="1004164270" sldId="4063"/>
            <ac:spMk id="36" creationId="{85BCF965-9D77-A010-C269-E15DDCD5D7CF}"/>
          </ac:spMkLst>
        </pc:spChg>
        <pc:spChg chg="add mod">
          <ac:chgData name="Jeff Landgraf" userId="367c8676d18b2324" providerId="LiveId" clId="{39780E79-C94D-497F-92AF-7E01117FC870}" dt="2024-03-20T14:58:45.569" v="7229" actId="1037"/>
          <ac:spMkLst>
            <pc:docMk/>
            <pc:sldMk cId="1004164270" sldId="4063"/>
            <ac:spMk id="42" creationId="{D9B15D76-B234-484E-CFF1-EC18D490B114}"/>
          </ac:spMkLst>
        </pc:spChg>
        <pc:spChg chg="add del mod">
          <ac:chgData name="Jeff Landgraf" userId="367c8676d18b2324" providerId="LiveId" clId="{39780E79-C94D-497F-92AF-7E01117FC870}" dt="2024-03-20T14:51:42.200" v="7014" actId="478"/>
          <ac:spMkLst>
            <pc:docMk/>
            <pc:sldMk cId="1004164270" sldId="4063"/>
            <ac:spMk id="43" creationId="{1B4BE675-CD46-524B-427D-A839D081CA66}"/>
          </ac:spMkLst>
        </pc:spChg>
        <pc:spChg chg="add del mod">
          <ac:chgData name="Jeff Landgraf" userId="367c8676d18b2324" providerId="LiveId" clId="{39780E79-C94D-497F-92AF-7E01117FC870}" dt="2024-03-20T14:51:41.271" v="7013" actId="478"/>
          <ac:spMkLst>
            <pc:docMk/>
            <pc:sldMk cId="1004164270" sldId="4063"/>
            <ac:spMk id="44" creationId="{7CD89267-65EA-168E-E31D-27FAA56076DD}"/>
          </ac:spMkLst>
        </pc:spChg>
        <pc:spChg chg="add mod">
          <ac:chgData name="Jeff Landgraf" userId="367c8676d18b2324" providerId="LiveId" clId="{39780E79-C94D-497F-92AF-7E01117FC870}" dt="2024-03-20T14:58:45.569" v="7229" actId="1037"/>
          <ac:spMkLst>
            <pc:docMk/>
            <pc:sldMk cId="1004164270" sldId="4063"/>
            <ac:spMk id="45" creationId="{06DD0A1B-094F-56C8-832E-BB175EEB4FBC}"/>
          </ac:spMkLst>
        </pc:spChg>
        <pc:spChg chg="add mod">
          <ac:chgData name="Jeff Landgraf" userId="367c8676d18b2324" providerId="LiveId" clId="{39780E79-C94D-497F-92AF-7E01117FC870}" dt="2024-03-20T14:58:45.569" v="7229" actId="1037"/>
          <ac:spMkLst>
            <pc:docMk/>
            <pc:sldMk cId="1004164270" sldId="4063"/>
            <ac:spMk id="46" creationId="{924D27BB-8F88-E5FB-5212-BC84D7FCCCFB}"/>
          </ac:spMkLst>
        </pc:spChg>
        <pc:spChg chg="add mod">
          <ac:chgData name="Jeff Landgraf" userId="367c8676d18b2324" providerId="LiveId" clId="{39780E79-C94D-497F-92AF-7E01117FC870}" dt="2024-03-20T14:58:45.569" v="7229" actId="1037"/>
          <ac:spMkLst>
            <pc:docMk/>
            <pc:sldMk cId="1004164270" sldId="4063"/>
            <ac:spMk id="47" creationId="{E58B1AE4-58C4-D7F4-78BF-0E35A249FF14}"/>
          </ac:spMkLst>
        </pc:spChg>
        <pc:spChg chg="add del mod">
          <ac:chgData name="Jeff Landgraf" userId="367c8676d18b2324" providerId="LiveId" clId="{39780E79-C94D-497F-92AF-7E01117FC870}" dt="2024-03-20T14:46:17.097" v="6832" actId="478"/>
          <ac:spMkLst>
            <pc:docMk/>
            <pc:sldMk cId="1004164270" sldId="4063"/>
            <ac:spMk id="48" creationId="{F5EE4FE9-4869-0EBB-61E9-00AE5F300740}"/>
          </ac:spMkLst>
        </pc:spChg>
        <pc:spChg chg="add del mod">
          <ac:chgData name="Jeff Landgraf" userId="367c8676d18b2324" providerId="LiveId" clId="{39780E79-C94D-497F-92AF-7E01117FC870}" dt="2024-03-20T14:46:18.937" v="6833" actId="478"/>
          <ac:spMkLst>
            <pc:docMk/>
            <pc:sldMk cId="1004164270" sldId="4063"/>
            <ac:spMk id="49" creationId="{C23ADE67-D421-C053-1910-BF07C0DF30D7}"/>
          </ac:spMkLst>
        </pc:spChg>
        <pc:spChg chg="add mod">
          <ac:chgData name="Jeff Landgraf" userId="367c8676d18b2324" providerId="LiveId" clId="{39780E79-C94D-497F-92AF-7E01117FC870}" dt="2024-03-20T14:58:45.569" v="7229" actId="1037"/>
          <ac:spMkLst>
            <pc:docMk/>
            <pc:sldMk cId="1004164270" sldId="4063"/>
            <ac:spMk id="50" creationId="{8E70D3BD-F71B-DA7C-AB9F-F5C4CC430117}"/>
          </ac:spMkLst>
        </pc:spChg>
        <pc:spChg chg="add mod">
          <ac:chgData name="Jeff Landgraf" userId="367c8676d18b2324" providerId="LiveId" clId="{39780E79-C94D-497F-92AF-7E01117FC870}" dt="2024-03-20T14:58:45.569" v="7229" actId="1037"/>
          <ac:spMkLst>
            <pc:docMk/>
            <pc:sldMk cId="1004164270" sldId="4063"/>
            <ac:spMk id="51" creationId="{F89F592E-F9FF-345E-F182-4CE781602ACE}"/>
          </ac:spMkLst>
        </pc:spChg>
        <pc:spChg chg="add mod">
          <ac:chgData name="Jeff Landgraf" userId="367c8676d18b2324" providerId="LiveId" clId="{39780E79-C94D-497F-92AF-7E01117FC870}" dt="2024-03-20T14:58:45.569" v="7229" actId="1037"/>
          <ac:spMkLst>
            <pc:docMk/>
            <pc:sldMk cId="1004164270" sldId="4063"/>
            <ac:spMk id="58" creationId="{D3EACE65-81C3-E436-4C55-10D9A943BDE9}"/>
          </ac:spMkLst>
        </pc:spChg>
        <pc:spChg chg="add mod">
          <ac:chgData name="Jeff Landgraf" userId="367c8676d18b2324" providerId="LiveId" clId="{39780E79-C94D-497F-92AF-7E01117FC870}" dt="2024-03-20T15:32:53.399" v="8738" actId="20577"/>
          <ac:spMkLst>
            <pc:docMk/>
            <pc:sldMk cId="1004164270" sldId="4063"/>
            <ac:spMk id="59" creationId="{C8F77CCE-2621-0063-396B-C6AC56BE3C4B}"/>
          </ac:spMkLst>
        </pc:spChg>
        <pc:spChg chg="add mod">
          <ac:chgData name="Jeff Landgraf" userId="367c8676d18b2324" providerId="LiveId" clId="{39780E79-C94D-497F-92AF-7E01117FC870}" dt="2024-03-20T15:33:01.800" v="8746" actId="20577"/>
          <ac:spMkLst>
            <pc:docMk/>
            <pc:sldMk cId="1004164270" sldId="4063"/>
            <ac:spMk id="60" creationId="{79CE8A41-FDF2-5868-5106-40FF86D6497C}"/>
          </ac:spMkLst>
        </pc:spChg>
        <pc:spChg chg="add mod">
          <ac:chgData name="Jeff Landgraf" userId="367c8676d18b2324" providerId="LiveId" clId="{39780E79-C94D-497F-92AF-7E01117FC870}" dt="2024-03-20T14:58:45.569" v="7229" actId="1037"/>
          <ac:spMkLst>
            <pc:docMk/>
            <pc:sldMk cId="1004164270" sldId="4063"/>
            <ac:spMk id="61" creationId="{5DC361F9-DCE2-BC1C-6E75-BEA03D81BF4B}"/>
          </ac:spMkLst>
        </pc:spChg>
        <pc:spChg chg="add mod">
          <ac:chgData name="Jeff Landgraf" userId="367c8676d18b2324" providerId="LiveId" clId="{39780E79-C94D-497F-92AF-7E01117FC870}" dt="2024-03-20T15:33:05.071" v="8749" actId="20577"/>
          <ac:spMkLst>
            <pc:docMk/>
            <pc:sldMk cId="1004164270" sldId="4063"/>
            <ac:spMk id="62" creationId="{B1E51E89-66E7-E414-8389-9BD201901AE5}"/>
          </ac:spMkLst>
        </pc:spChg>
        <pc:spChg chg="add mod">
          <ac:chgData name="Jeff Landgraf" userId="367c8676d18b2324" providerId="LiveId" clId="{39780E79-C94D-497F-92AF-7E01117FC870}" dt="2024-03-20T14:58:45.569" v="7229" actId="1037"/>
          <ac:spMkLst>
            <pc:docMk/>
            <pc:sldMk cId="1004164270" sldId="4063"/>
            <ac:spMk id="63" creationId="{FD3D7670-E9C2-B595-C683-945D157180D5}"/>
          </ac:spMkLst>
        </pc:spChg>
        <pc:spChg chg="add mod">
          <ac:chgData name="Jeff Landgraf" userId="367c8676d18b2324" providerId="LiveId" clId="{39780E79-C94D-497F-92AF-7E01117FC870}" dt="2024-03-20T14:58:45.569" v="7229" actId="1037"/>
          <ac:spMkLst>
            <pc:docMk/>
            <pc:sldMk cId="1004164270" sldId="4063"/>
            <ac:spMk id="64" creationId="{6FB359D4-5648-2FED-E433-EF87DBCAFA2B}"/>
          </ac:spMkLst>
        </pc:spChg>
        <pc:spChg chg="add mod">
          <ac:chgData name="Jeff Landgraf" userId="367c8676d18b2324" providerId="LiveId" clId="{39780E79-C94D-497F-92AF-7E01117FC870}" dt="2024-03-20T14:58:45.569" v="7229" actId="1037"/>
          <ac:spMkLst>
            <pc:docMk/>
            <pc:sldMk cId="1004164270" sldId="4063"/>
            <ac:spMk id="65" creationId="{04B1B4F1-4724-345F-BD4B-294549A3C877}"/>
          </ac:spMkLst>
        </pc:spChg>
        <pc:spChg chg="add mod">
          <ac:chgData name="Jeff Landgraf" userId="367c8676d18b2324" providerId="LiveId" clId="{39780E79-C94D-497F-92AF-7E01117FC870}" dt="2024-03-20T14:58:45.569" v="7229" actId="1037"/>
          <ac:spMkLst>
            <pc:docMk/>
            <pc:sldMk cId="1004164270" sldId="4063"/>
            <ac:spMk id="71" creationId="{9B811FE5-1EEC-CBF9-A09F-713B8089EF83}"/>
          </ac:spMkLst>
        </pc:spChg>
        <pc:spChg chg="add mod">
          <ac:chgData name="Jeff Landgraf" userId="367c8676d18b2324" providerId="LiveId" clId="{39780E79-C94D-497F-92AF-7E01117FC870}" dt="2024-03-20T14:58:45.569" v="7229" actId="1037"/>
          <ac:spMkLst>
            <pc:docMk/>
            <pc:sldMk cId="1004164270" sldId="4063"/>
            <ac:spMk id="72" creationId="{E6D1A07A-618A-F3CA-BE35-074982A0ECCB}"/>
          </ac:spMkLst>
        </pc:spChg>
        <pc:spChg chg="add mod">
          <ac:chgData name="Jeff Landgraf" userId="367c8676d18b2324" providerId="LiveId" clId="{39780E79-C94D-497F-92AF-7E01117FC870}" dt="2024-03-20T14:58:45.569" v="7229" actId="1037"/>
          <ac:spMkLst>
            <pc:docMk/>
            <pc:sldMk cId="1004164270" sldId="4063"/>
            <ac:spMk id="73" creationId="{28B07E2B-593E-B242-AB34-0B50180E816A}"/>
          </ac:spMkLst>
        </pc:spChg>
        <pc:spChg chg="add mod">
          <ac:chgData name="Jeff Landgraf" userId="367c8676d18b2324" providerId="LiveId" clId="{39780E79-C94D-497F-92AF-7E01117FC870}" dt="2024-03-20T14:58:45.569" v="7229" actId="1037"/>
          <ac:spMkLst>
            <pc:docMk/>
            <pc:sldMk cId="1004164270" sldId="4063"/>
            <ac:spMk id="74" creationId="{5F170191-B1CC-DD90-4BD4-D457D9AFC1C5}"/>
          </ac:spMkLst>
        </pc:spChg>
        <pc:spChg chg="add del mod">
          <ac:chgData name="Jeff Landgraf" userId="367c8676d18b2324" providerId="LiveId" clId="{39780E79-C94D-497F-92AF-7E01117FC870}" dt="2024-03-20T14:57:46.750" v="7215" actId="478"/>
          <ac:spMkLst>
            <pc:docMk/>
            <pc:sldMk cId="1004164270" sldId="4063"/>
            <ac:spMk id="75" creationId="{6CE7F6E8-3781-E0E0-D34E-85F84944EC07}"/>
          </ac:spMkLst>
        </pc:spChg>
        <pc:spChg chg="add del mod">
          <ac:chgData name="Jeff Landgraf" userId="367c8676d18b2324" providerId="LiveId" clId="{39780E79-C94D-497F-92AF-7E01117FC870}" dt="2024-03-20T14:57:46.750" v="7215" actId="478"/>
          <ac:spMkLst>
            <pc:docMk/>
            <pc:sldMk cId="1004164270" sldId="4063"/>
            <ac:spMk id="76" creationId="{9C60693C-1928-4122-C1F9-7688802DCBD7}"/>
          </ac:spMkLst>
        </pc:spChg>
        <pc:spChg chg="add del mod">
          <ac:chgData name="Jeff Landgraf" userId="367c8676d18b2324" providerId="LiveId" clId="{39780E79-C94D-497F-92AF-7E01117FC870}" dt="2024-03-20T14:57:46.750" v="7215" actId="478"/>
          <ac:spMkLst>
            <pc:docMk/>
            <pc:sldMk cId="1004164270" sldId="4063"/>
            <ac:spMk id="77" creationId="{E77D2B02-3AD7-FA1A-A6D1-0003B71009ED}"/>
          </ac:spMkLst>
        </pc:spChg>
        <pc:spChg chg="add del mod">
          <ac:chgData name="Jeff Landgraf" userId="367c8676d18b2324" providerId="LiveId" clId="{39780E79-C94D-497F-92AF-7E01117FC870}" dt="2024-03-20T14:57:46.750" v="7215" actId="478"/>
          <ac:spMkLst>
            <pc:docMk/>
            <pc:sldMk cId="1004164270" sldId="4063"/>
            <ac:spMk id="78" creationId="{02BD0836-7362-8DDE-17D5-021385AD7622}"/>
          </ac:spMkLst>
        </pc:spChg>
        <pc:spChg chg="add mod">
          <ac:chgData name="Jeff Landgraf" userId="367c8676d18b2324" providerId="LiveId" clId="{39780E79-C94D-497F-92AF-7E01117FC870}" dt="2024-03-20T15:06:48.483" v="7664" actId="14100"/>
          <ac:spMkLst>
            <pc:docMk/>
            <pc:sldMk cId="1004164270" sldId="4063"/>
            <ac:spMk id="88" creationId="{CF0BF616-55F8-94E0-279C-86B91C4C3D03}"/>
          </ac:spMkLst>
        </pc:spChg>
        <pc:spChg chg="add mod">
          <ac:chgData name="Jeff Landgraf" userId="367c8676d18b2324" providerId="LiveId" clId="{39780E79-C94D-497F-92AF-7E01117FC870}" dt="2024-03-20T15:06:56.063" v="7666" actId="1076"/>
          <ac:spMkLst>
            <pc:docMk/>
            <pc:sldMk cId="1004164270" sldId="4063"/>
            <ac:spMk id="95" creationId="{D4E643D9-0C46-8AE5-3132-47C2829B6CDF}"/>
          </ac:spMkLst>
        </pc:spChg>
        <pc:cxnChg chg="add del mod">
          <ac:chgData name="Jeff Landgraf" userId="367c8676d18b2324" providerId="LiveId" clId="{39780E79-C94D-497F-92AF-7E01117FC870}" dt="2024-03-20T14:36:00.002" v="6512" actId="478"/>
          <ac:cxnSpMkLst>
            <pc:docMk/>
            <pc:sldMk cId="1004164270" sldId="4063"/>
            <ac:cxnSpMk id="10" creationId="{CFACCC41-1284-3567-515C-4597C83665ED}"/>
          </ac:cxnSpMkLst>
        </pc:cxnChg>
        <pc:cxnChg chg="add del mod">
          <ac:chgData name="Jeff Landgraf" userId="367c8676d18b2324" providerId="LiveId" clId="{39780E79-C94D-497F-92AF-7E01117FC870}" dt="2024-03-20T14:36:00.002" v="6512" actId="478"/>
          <ac:cxnSpMkLst>
            <pc:docMk/>
            <pc:sldMk cId="1004164270" sldId="4063"/>
            <ac:cxnSpMk id="11" creationId="{C21CC3FE-55A4-DBFE-8C4D-D9C397098956}"/>
          </ac:cxnSpMkLst>
        </pc:cxnChg>
        <pc:cxnChg chg="add del mod">
          <ac:chgData name="Jeff Landgraf" userId="367c8676d18b2324" providerId="LiveId" clId="{39780E79-C94D-497F-92AF-7E01117FC870}" dt="2024-03-20T14:36:00.002" v="6512" actId="478"/>
          <ac:cxnSpMkLst>
            <pc:docMk/>
            <pc:sldMk cId="1004164270" sldId="4063"/>
            <ac:cxnSpMk id="12" creationId="{2BACF437-70A3-33D6-877A-A95B886EB265}"/>
          </ac:cxnSpMkLst>
        </pc:cxnChg>
        <pc:cxnChg chg="add del mod">
          <ac:chgData name="Jeff Landgraf" userId="367c8676d18b2324" providerId="LiveId" clId="{39780E79-C94D-497F-92AF-7E01117FC870}" dt="2024-03-20T14:36:00.002" v="6512" actId="478"/>
          <ac:cxnSpMkLst>
            <pc:docMk/>
            <pc:sldMk cId="1004164270" sldId="4063"/>
            <ac:cxnSpMk id="13" creationId="{E7522191-3486-2E40-CBE0-D18AF3D8C6AB}"/>
          </ac:cxnSpMkLst>
        </pc:cxnChg>
        <pc:cxnChg chg="add del mod">
          <ac:chgData name="Jeff Landgraf" userId="367c8676d18b2324" providerId="LiveId" clId="{39780E79-C94D-497F-92AF-7E01117FC870}" dt="2024-03-20T14:36:00.002" v="6512" actId="478"/>
          <ac:cxnSpMkLst>
            <pc:docMk/>
            <pc:sldMk cId="1004164270" sldId="4063"/>
            <ac:cxnSpMk id="14" creationId="{AF8B715A-5A65-534E-6515-1FD0EEA44721}"/>
          </ac:cxnSpMkLst>
        </pc:cxnChg>
        <pc:cxnChg chg="add del mod">
          <ac:chgData name="Jeff Landgraf" userId="367c8676d18b2324" providerId="LiveId" clId="{39780E79-C94D-497F-92AF-7E01117FC870}" dt="2024-03-20T14:36:00.002" v="6512" actId="478"/>
          <ac:cxnSpMkLst>
            <pc:docMk/>
            <pc:sldMk cId="1004164270" sldId="4063"/>
            <ac:cxnSpMk id="15" creationId="{6688A839-6D39-E949-CCB7-DC32AD32D543}"/>
          </ac:cxnSpMkLst>
        </pc:cxnChg>
        <pc:cxnChg chg="add del mod">
          <ac:chgData name="Jeff Landgraf" userId="367c8676d18b2324" providerId="LiveId" clId="{39780E79-C94D-497F-92AF-7E01117FC870}" dt="2024-03-20T14:36:00.002" v="6512" actId="478"/>
          <ac:cxnSpMkLst>
            <pc:docMk/>
            <pc:sldMk cId="1004164270" sldId="4063"/>
            <ac:cxnSpMk id="16" creationId="{06E07966-B99A-54D0-BCD7-3D00213EEB7C}"/>
          </ac:cxnSpMkLst>
        </pc:cxnChg>
        <pc:cxnChg chg="add del mod">
          <ac:chgData name="Jeff Landgraf" userId="367c8676d18b2324" providerId="LiveId" clId="{39780E79-C94D-497F-92AF-7E01117FC870}" dt="2024-03-20T14:35:46.507" v="6510" actId="478"/>
          <ac:cxnSpMkLst>
            <pc:docMk/>
            <pc:sldMk cId="1004164270" sldId="4063"/>
            <ac:cxnSpMk id="17" creationId="{37A01271-9E79-F73F-3D37-38E387F87566}"/>
          </ac:cxnSpMkLst>
        </pc:cxnChg>
        <pc:cxnChg chg="add del mod">
          <ac:chgData name="Jeff Landgraf" userId="367c8676d18b2324" providerId="LiveId" clId="{39780E79-C94D-497F-92AF-7E01117FC870}" dt="2024-03-20T14:35:44.371" v="6509" actId="478"/>
          <ac:cxnSpMkLst>
            <pc:docMk/>
            <pc:sldMk cId="1004164270" sldId="4063"/>
            <ac:cxnSpMk id="18" creationId="{AACADF12-0B28-1468-44DA-809A60A6C2BD}"/>
          </ac:cxnSpMkLst>
        </pc:cxnChg>
        <pc:cxnChg chg="add mod">
          <ac:chgData name="Jeff Landgraf" userId="367c8676d18b2324" providerId="LiveId" clId="{39780E79-C94D-497F-92AF-7E01117FC870}" dt="2024-03-20T15:13:25.598" v="7730" actId="14100"/>
          <ac:cxnSpMkLst>
            <pc:docMk/>
            <pc:sldMk cId="1004164270" sldId="4063"/>
            <ac:cxnSpMk id="38" creationId="{6555B2E4-D686-2FCE-038D-D81DE2F0669E}"/>
          </ac:cxnSpMkLst>
        </pc:cxnChg>
        <pc:cxnChg chg="add mod">
          <ac:chgData name="Jeff Landgraf" userId="367c8676d18b2324" providerId="LiveId" clId="{39780E79-C94D-497F-92AF-7E01117FC870}" dt="2024-03-20T15:13:30.248" v="7731" actId="14100"/>
          <ac:cxnSpMkLst>
            <pc:docMk/>
            <pc:sldMk cId="1004164270" sldId="4063"/>
            <ac:cxnSpMk id="39" creationId="{271213E4-7FD0-F78B-8AA7-13BF77DC6103}"/>
          </ac:cxnSpMkLst>
        </pc:cxnChg>
        <pc:cxnChg chg="add mod">
          <ac:chgData name="Jeff Landgraf" userId="367c8676d18b2324" providerId="LiveId" clId="{39780E79-C94D-497F-92AF-7E01117FC870}" dt="2024-03-20T14:58:45.569" v="7229" actId="1037"/>
          <ac:cxnSpMkLst>
            <pc:docMk/>
            <pc:sldMk cId="1004164270" sldId="4063"/>
            <ac:cxnSpMk id="52" creationId="{1A2936C9-91A4-4081-CA8A-772C5E902C96}"/>
          </ac:cxnSpMkLst>
        </pc:cxnChg>
        <pc:cxnChg chg="add mod">
          <ac:chgData name="Jeff Landgraf" userId="367c8676d18b2324" providerId="LiveId" clId="{39780E79-C94D-497F-92AF-7E01117FC870}" dt="2024-03-20T14:58:45.569" v="7229" actId="1037"/>
          <ac:cxnSpMkLst>
            <pc:docMk/>
            <pc:sldMk cId="1004164270" sldId="4063"/>
            <ac:cxnSpMk id="55" creationId="{9D6DCBBF-55FB-D44B-C828-7FA8146E4241}"/>
          </ac:cxnSpMkLst>
        </pc:cxnChg>
        <pc:cxnChg chg="add mod">
          <ac:chgData name="Jeff Landgraf" userId="367c8676d18b2324" providerId="LiveId" clId="{39780E79-C94D-497F-92AF-7E01117FC870}" dt="2024-03-20T14:58:45.569" v="7229" actId="1037"/>
          <ac:cxnSpMkLst>
            <pc:docMk/>
            <pc:sldMk cId="1004164270" sldId="4063"/>
            <ac:cxnSpMk id="67" creationId="{8093593F-84F7-D643-70ED-656A3486D6C8}"/>
          </ac:cxnSpMkLst>
        </pc:cxnChg>
        <pc:cxnChg chg="add mod">
          <ac:chgData name="Jeff Landgraf" userId="367c8676d18b2324" providerId="LiveId" clId="{39780E79-C94D-497F-92AF-7E01117FC870}" dt="2024-03-20T14:58:45.569" v="7229" actId="1037"/>
          <ac:cxnSpMkLst>
            <pc:docMk/>
            <pc:sldMk cId="1004164270" sldId="4063"/>
            <ac:cxnSpMk id="68" creationId="{212A9D02-7664-7372-6150-EB4657FFEA03}"/>
          </ac:cxnSpMkLst>
        </pc:cxnChg>
        <pc:cxnChg chg="add mod">
          <ac:chgData name="Jeff Landgraf" userId="367c8676d18b2324" providerId="LiveId" clId="{39780E79-C94D-497F-92AF-7E01117FC870}" dt="2024-03-20T14:58:45.569" v="7229" actId="1037"/>
          <ac:cxnSpMkLst>
            <pc:docMk/>
            <pc:sldMk cId="1004164270" sldId="4063"/>
            <ac:cxnSpMk id="85" creationId="{EBA939D1-9964-C10E-1699-5D81C0D10DCC}"/>
          </ac:cxnSpMkLst>
        </pc:cxnChg>
        <pc:cxnChg chg="add mod">
          <ac:chgData name="Jeff Landgraf" userId="367c8676d18b2324" providerId="LiveId" clId="{39780E79-C94D-497F-92AF-7E01117FC870}" dt="2024-03-20T14:58:45.569" v="7229" actId="1037"/>
          <ac:cxnSpMkLst>
            <pc:docMk/>
            <pc:sldMk cId="1004164270" sldId="4063"/>
            <ac:cxnSpMk id="86" creationId="{1DBCB928-501B-34D7-7701-2F2ED7D65EA9}"/>
          </ac:cxnSpMkLst>
        </pc:cxnChg>
        <pc:cxnChg chg="add mod">
          <ac:chgData name="Jeff Landgraf" userId="367c8676d18b2324" providerId="LiveId" clId="{39780E79-C94D-497F-92AF-7E01117FC870}" dt="2024-03-20T14:59:12.078" v="7236" actId="14100"/>
          <ac:cxnSpMkLst>
            <pc:docMk/>
            <pc:sldMk cId="1004164270" sldId="4063"/>
            <ac:cxnSpMk id="89" creationId="{43A0363B-1EDF-27D4-CBFD-D04C4EF7B9CE}"/>
          </ac:cxnSpMkLst>
        </pc:cxnChg>
        <pc:cxnChg chg="add mod">
          <ac:chgData name="Jeff Landgraf" userId="367c8676d18b2324" providerId="LiveId" clId="{39780E79-C94D-497F-92AF-7E01117FC870}" dt="2024-03-20T15:06:53.249" v="7665" actId="14100"/>
          <ac:cxnSpMkLst>
            <pc:docMk/>
            <pc:sldMk cId="1004164270" sldId="4063"/>
            <ac:cxnSpMk id="91" creationId="{68872CB1-EAF5-C33E-469F-65EB49C66AB6}"/>
          </ac:cxnSpMkLst>
        </pc:cxnChg>
      </pc:sldChg>
      <pc:sldChg chg="addSp modSp add mod">
        <pc:chgData name="Jeff Landgraf" userId="367c8676d18b2324" providerId="LiveId" clId="{39780E79-C94D-497F-92AF-7E01117FC870}" dt="2024-03-20T15:15:15.608" v="7744" actId="1076"/>
        <pc:sldMkLst>
          <pc:docMk/>
          <pc:sldMk cId="2306377818" sldId="4064"/>
        </pc:sldMkLst>
        <pc:spChg chg="mod">
          <ac:chgData name="Jeff Landgraf" userId="367c8676d18b2324" providerId="LiveId" clId="{39780E79-C94D-497F-92AF-7E01117FC870}" dt="2024-03-20T15:14:21.604" v="7736" actId="20577"/>
          <ac:spMkLst>
            <pc:docMk/>
            <pc:sldMk cId="2306377818" sldId="4064"/>
            <ac:spMk id="59" creationId="{C8F77CCE-2621-0063-396B-C6AC56BE3C4B}"/>
          </ac:spMkLst>
        </pc:spChg>
        <pc:spChg chg="mod">
          <ac:chgData name="Jeff Landgraf" userId="367c8676d18b2324" providerId="LiveId" clId="{39780E79-C94D-497F-92AF-7E01117FC870}" dt="2024-03-20T15:14:25.515" v="7739" actId="20577"/>
          <ac:spMkLst>
            <pc:docMk/>
            <pc:sldMk cId="2306377818" sldId="4064"/>
            <ac:spMk id="60" creationId="{79CE8A41-FDF2-5868-5106-40FF86D6497C}"/>
          </ac:spMkLst>
        </pc:spChg>
        <pc:spChg chg="mod">
          <ac:chgData name="Jeff Landgraf" userId="367c8676d18b2324" providerId="LiveId" clId="{39780E79-C94D-497F-92AF-7E01117FC870}" dt="2024-03-20T15:14:28.307" v="7742" actId="20577"/>
          <ac:spMkLst>
            <pc:docMk/>
            <pc:sldMk cId="2306377818" sldId="4064"/>
            <ac:spMk id="62" creationId="{B1E51E89-66E7-E414-8389-9BD201901AE5}"/>
          </ac:spMkLst>
        </pc:spChg>
        <pc:cxnChg chg="add mod">
          <ac:chgData name="Jeff Landgraf" userId="367c8676d18b2324" providerId="LiveId" clId="{39780E79-C94D-497F-92AF-7E01117FC870}" dt="2024-03-20T15:08:44.106" v="7686" actId="692"/>
          <ac:cxnSpMkLst>
            <pc:docMk/>
            <pc:sldMk cId="2306377818" sldId="4064"/>
            <ac:cxnSpMk id="7" creationId="{F5E1206A-7591-7E10-67D3-3981BD8F841A}"/>
          </ac:cxnSpMkLst>
        </pc:cxnChg>
        <pc:cxnChg chg="add mod">
          <ac:chgData name="Jeff Landgraf" userId="367c8676d18b2324" providerId="LiveId" clId="{39780E79-C94D-497F-92AF-7E01117FC870}" dt="2024-03-20T15:08:53.701" v="7689" actId="14100"/>
          <ac:cxnSpMkLst>
            <pc:docMk/>
            <pc:sldMk cId="2306377818" sldId="4064"/>
            <ac:cxnSpMk id="8" creationId="{3AC7F1E3-895F-F4EC-69AF-EE1D31F0EC0D}"/>
          </ac:cxnSpMkLst>
        </pc:cxnChg>
        <pc:cxnChg chg="add mod">
          <ac:chgData name="Jeff Landgraf" userId="367c8676d18b2324" providerId="LiveId" clId="{39780E79-C94D-497F-92AF-7E01117FC870}" dt="2024-03-20T15:09:01.550" v="7691" actId="1076"/>
          <ac:cxnSpMkLst>
            <pc:docMk/>
            <pc:sldMk cId="2306377818" sldId="4064"/>
            <ac:cxnSpMk id="11" creationId="{3D0C8063-1E0D-8584-B47E-B95F7D0E2889}"/>
          </ac:cxnSpMkLst>
        </pc:cxnChg>
        <pc:cxnChg chg="add mod">
          <ac:chgData name="Jeff Landgraf" userId="367c8676d18b2324" providerId="LiveId" clId="{39780E79-C94D-497F-92AF-7E01117FC870}" dt="2024-03-20T15:09:01.550" v="7691" actId="1076"/>
          <ac:cxnSpMkLst>
            <pc:docMk/>
            <pc:sldMk cId="2306377818" sldId="4064"/>
            <ac:cxnSpMk id="12" creationId="{A3CCD447-3DD7-2ADB-124C-2CC3D106D287}"/>
          </ac:cxnSpMkLst>
        </pc:cxnChg>
        <pc:cxnChg chg="add mod">
          <ac:chgData name="Jeff Landgraf" userId="367c8676d18b2324" providerId="LiveId" clId="{39780E79-C94D-497F-92AF-7E01117FC870}" dt="2024-03-20T15:09:09.722" v="7693" actId="1076"/>
          <ac:cxnSpMkLst>
            <pc:docMk/>
            <pc:sldMk cId="2306377818" sldId="4064"/>
            <ac:cxnSpMk id="13" creationId="{8FE12123-90CA-EE3C-7AA6-1856E94838DD}"/>
          </ac:cxnSpMkLst>
        </pc:cxnChg>
        <pc:cxnChg chg="add mod">
          <ac:chgData name="Jeff Landgraf" userId="367c8676d18b2324" providerId="LiveId" clId="{39780E79-C94D-497F-92AF-7E01117FC870}" dt="2024-03-20T15:09:09.722" v="7693" actId="1076"/>
          <ac:cxnSpMkLst>
            <pc:docMk/>
            <pc:sldMk cId="2306377818" sldId="4064"/>
            <ac:cxnSpMk id="14" creationId="{C99B6C18-6AE8-843D-79AA-A8CB7D31F0DD}"/>
          </ac:cxnSpMkLst>
        </pc:cxnChg>
        <pc:cxnChg chg="add mod">
          <ac:chgData name="Jeff Landgraf" userId="367c8676d18b2324" providerId="LiveId" clId="{39780E79-C94D-497F-92AF-7E01117FC870}" dt="2024-03-20T15:09:17.374" v="7695" actId="1076"/>
          <ac:cxnSpMkLst>
            <pc:docMk/>
            <pc:sldMk cId="2306377818" sldId="4064"/>
            <ac:cxnSpMk id="15" creationId="{4B2140C8-729B-2C0E-E914-C1129157D174}"/>
          </ac:cxnSpMkLst>
        </pc:cxnChg>
        <pc:cxnChg chg="add mod">
          <ac:chgData name="Jeff Landgraf" userId="367c8676d18b2324" providerId="LiveId" clId="{39780E79-C94D-497F-92AF-7E01117FC870}" dt="2024-03-20T15:09:17.374" v="7695" actId="1076"/>
          <ac:cxnSpMkLst>
            <pc:docMk/>
            <pc:sldMk cId="2306377818" sldId="4064"/>
            <ac:cxnSpMk id="16" creationId="{33BAD518-9E99-64D9-F983-B04AB2713137}"/>
          </ac:cxnSpMkLst>
        </pc:cxnChg>
        <pc:cxnChg chg="add mod">
          <ac:chgData name="Jeff Landgraf" userId="367c8676d18b2324" providerId="LiveId" clId="{39780E79-C94D-497F-92AF-7E01117FC870}" dt="2024-03-20T15:09:25.818" v="7697" actId="1076"/>
          <ac:cxnSpMkLst>
            <pc:docMk/>
            <pc:sldMk cId="2306377818" sldId="4064"/>
            <ac:cxnSpMk id="17" creationId="{5695D99A-52E6-D0AE-9B49-D76313B30868}"/>
          </ac:cxnSpMkLst>
        </pc:cxnChg>
        <pc:cxnChg chg="add mod">
          <ac:chgData name="Jeff Landgraf" userId="367c8676d18b2324" providerId="LiveId" clId="{39780E79-C94D-497F-92AF-7E01117FC870}" dt="2024-03-20T15:09:25.818" v="7697" actId="1076"/>
          <ac:cxnSpMkLst>
            <pc:docMk/>
            <pc:sldMk cId="2306377818" sldId="4064"/>
            <ac:cxnSpMk id="18" creationId="{95812B2E-BB2F-1642-CB05-707292E064D8}"/>
          </ac:cxnSpMkLst>
        </pc:cxnChg>
        <pc:cxnChg chg="add mod">
          <ac:chgData name="Jeff Landgraf" userId="367c8676d18b2324" providerId="LiveId" clId="{39780E79-C94D-497F-92AF-7E01117FC870}" dt="2024-03-20T15:09:53.019" v="7701" actId="14100"/>
          <ac:cxnSpMkLst>
            <pc:docMk/>
            <pc:sldMk cId="2306377818" sldId="4064"/>
            <ac:cxnSpMk id="27" creationId="{7BD0C817-43D6-045C-7EE9-804441D99F70}"/>
          </ac:cxnSpMkLst>
        </pc:cxnChg>
        <pc:cxnChg chg="add mod">
          <ac:chgData name="Jeff Landgraf" userId="367c8676d18b2324" providerId="LiveId" clId="{39780E79-C94D-497F-92AF-7E01117FC870}" dt="2024-03-20T15:09:53.019" v="7701" actId="14100"/>
          <ac:cxnSpMkLst>
            <pc:docMk/>
            <pc:sldMk cId="2306377818" sldId="4064"/>
            <ac:cxnSpMk id="28" creationId="{8F4E464E-3DA7-91AB-EB83-D3F5B7ABB398}"/>
          </ac:cxnSpMkLst>
        </pc:cxnChg>
        <pc:cxnChg chg="mod">
          <ac:chgData name="Jeff Landgraf" userId="367c8676d18b2324" providerId="LiveId" clId="{39780E79-C94D-497F-92AF-7E01117FC870}" dt="2024-03-20T15:13:36.530" v="7732" actId="14100"/>
          <ac:cxnSpMkLst>
            <pc:docMk/>
            <pc:sldMk cId="2306377818" sldId="4064"/>
            <ac:cxnSpMk id="38" creationId="{6555B2E4-D686-2FCE-038D-D81DE2F0669E}"/>
          </ac:cxnSpMkLst>
        </pc:cxnChg>
        <pc:cxnChg chg="mod">
          <ac:chgData name="Jeff Landgraf" userId="367c8676d18b2324" providerId="LiveId" clId="{39780E79-C94D-497F-92AF-7E01117FC870}" dt="2024-03-20T15:13:41.110" v="7733" actId="14100"/>
          <ac:cxnSpMkLst>
            <pc:docMk/>
            <pc:sldMk cId="2306377818" sldId="4064"/>
            <ac:cxnSpMk id="39" creationId="{271213E4-7FD0-F78B-8AA7-13BF77DC6103}"/>
          </ac:cxnSpMkLst>
        </pc:cxnChg>
        <pc:cxnChg chg="add mod">
          <ac:chgData name="Jeff Landgraf" userId="367c8676d18b2324" providerId="LiveId" clId="{39780E79-C94D-497F-92AF-7E01117FC870}" dt="2024-03-20T15:15:15.608" v="7744" actId="1076"/>
          <ac:cxnSpMkLst>
            <pc:docMk/>
            <pc:sldMk cId="2306377818" sldId="4064"/>
            <ac:cxnSpMk id="49" creationId="{0F68A712-581E-D627-39A7-E0BED6B0E838}"/>
          </ac:cxnSpMkLst>
        </pc:cxnChg>
        <pc:cxnChg chg="add mod">
          <ac:chgData name="Jeff Landgraf" userId="367c8676d18b2324" providerId="LiveId" clId="{39780E79-C94D-497F-92AF-7E01117FC870}" dt="2024-03-20T15:15:15.608" v="7744" actId="1076"/>
          <ac:cxnSpMkLst>
            <pc:docMk/>
            <pc:sldMk cId="2306377818" sldId="4064"/>
            <ac:cxnSpMk id="53" creationId="{2E6C8528-55AA-3424-426D-4FE897E6364E}"/>
          </ac:cxnSpMkLst>
        </pc:cxnChg>
      </pc:sldChg>
      <pc:sldChg chg="addSp modSp new mod">
        <pc:chgData name="Jeff Landgraf" userId="367c8676d18b2324" providerId="LiveId" clId="{39780E79-C94D-497F-92AF-7E01117FC870}" dt="2024-03-20T15:31:04.652" v="8712" actId="20577"/>
        <pc:sldMkLst>
          <pc:docMk/>
          <pc:sldMk cId="3393571330" sldId="4065"/>
        </pc:sldMkLst>
        <pc:spChg chg="mod">
          <ac:chgData name="Jeff Landgraf" userId="367c8676d18b2324" providerId="LiveId" clId="{39780E79-C94D-497F-92AF-7E01117FC870}" dt="2024-03-20T15:18:36.106" v="7759" actId="20577"/>
          <ac:spMkLst>
            <pc:docMk/>
            <pc:sldMk cId="3393571330" sldId="4065"/>
            <ac:spMk id="2" creationId="{A84CDFB2-84E0-7383-004B-071C4524C3BC}"/>
          </ac:spMkLst>
        </pc:spChg>
        <pc:spChg chg="add mod">
          <ac:chgData name="Jeff Landgraf" userId="367c8676d18b2324" providerId="LiveId" clId="{39780E79-C94D-497F-92AF-7E01117FC870}" dt="2024-03-20T15:31:04.652" v="8712" actId="20577"/>
          <ac:spMkLst>
            <pc:docMk/>
            <pc:sldMk cId="3393571330" sldId="4065"/>
            <ac:spMk id="6" creationId="{6C2BBA7C-D0DF-0AE0-95EF-31432D51205E}"/>
          </ac:spMkLst>
        </pc:spChg>
      </pc:sldChg>
      <pc:sldChg chg="addSp modSp new del mod">
        <pc:chgData name="Jeff Landgraf" userId="367c8676d18b2324" providerId="LiveId" clId="{39780E79-C94D-497F-92AF-7E01117FC870}" dt="2024-03-21T06:14:54.411" v="13190" actId="47"/>
        <pc:sldMkLst>
          <pc:docMk/>
          <pc:sldMk cId="1227377669" sldId="4066"/>
        </pc:sldMkLst>
        <pc:spChg chg="mod">
          <ac:chgData name="Jeff Landgraf" userId="367c8676d18b2324" providerId="LiveId" clId="{39780E79-C94D-497F-92AF-7E01117FC870}" dt="2024-03-20T18:11:14.320" v="9259" actId="20577"/>
          <ac:spMkLst>
            <pc:docMk/>
            <pc:sldMk cId="1227377669" sldId="4066"/>
            <ac:spMk id="2" creationId="{E3CAECEA-9D20-E900-0529-9745678C428F}"/>
          </ac:spMkLst>
        </pc:spChg>
        <pc:picChg chg="add mod">
          <ac:chgData name="Jeff Landgraf" userId="367c8676d18b2324" providerId="LiveId" clId="{39780E79-C94D-497F-92AF-7E01117FC870}" dt="2024-03-21T02:59:48.146" v="9461" actId="14100"/>
          <ac:picMkLst>
            <pc:docMk/>
            <pc:sldMk cId="1227377669" sldId="4066"/>
            <ac:picMk id="7" creationId="{DF6B5876-0590-CAE0-F546-1847F238DB9B}"/>
          </ac:picMkLst>
        </pc:picChg>
      </pc:sldChg>
      <pc:sldChg chg="modSp new del mod">
        <pc:chgData name="Jeff Landgraf" userId="367c8676d18b2324" providerId="LiveId" clId="{39780E79-C94D-497F-92AF-7E01117FC870}" dt="2024-03-20T17:01:09.378" v="9232" actId="47"/>
        <pc:sldMkLst>
          <pc:docMk/>
          <pc:sldMk cId="3542301108" sldId="4066"/>
        </pc:sldMkLst>
        <pc:spChg chg="mod">
          <ac:chgData name="Jeff Landgraf" userId="367c8676d18b2324" providerId="LiveId" clId="{39780E79-C94D-497F-92AF-7E01117FC870}" dt="2024-03-20T16:09:11.625" v="9084" actId="20577"/>
          <ac:spMkLst>
            <pc:docMk/>
            <pc:sldMk cId="3542301108" sldId="4066"/>
            <ac:spMk id="2" creationId="{1137AFDA-092C-E35F-7832-71286D147843}"/>
          </ac:spMkLst>
        </pc:spChg>
      </pc:sldChg>
      <pc:sldChg chg="addSp modSp new mod">
        <pc:chgData name="Jeff Landgraf" userId="367c8676d18b2324" providerId="LiveId" clId="{39780E79-C94D-497F-92AF-7E01117FC870}" dt="2024-03-21T06:16:16.901" v="13199" actId="13926"/>
        <pc:sldMkLst>
          <pc:docMk/>
          <pc:sldMk cId="1685441" sldId="4067"/>
        </pc:sldMkLst>
        <pc:spChg chg="mod">
          <ac:chgData name="Jeff Landgraf" userId="367c8676d18b2324" providerId="LiveId" clId="{39780E79-C94D-497F-92AF-7E01117FC870}" dt="2024-03-21T03:01:24.217" v="9476" actId="20577"/>
          <ac:spMkLst>
            <pc:docMk/>
            <pc:sldMk cId="1685441" sldId="4067"/>
            <ac:spMk id="2" creationId="{2A59410E-CEC9-A800-FA70-55169B8EDFD2}"/>
          </ac:spMkLst>
        </pc:spChg>
        <pc:spChg chg="add mod">
          <ac:chgData name="Jeff Landgraf" userId="367c8676d18b2324" providerId="LiveId" clId="{39780E79-C94D-497F-92AF-7E01117FC870}" dt="2024-03-21T04:50:47.083" v="11249" actId="20577"/>
          <ac:spMkLst>
            <pc:docMk/>
            <pc:sldMk cId="1685441" sldId="4067"/>
            <ac:spMk id="7" creationId="{7C0A15F2-E400-46FF-0C4C-9E936B4E62F7}"/>
          </ac:spMkLst>
        </pc:spChg>
        <pc:graphicFrameChg chg="add mod modGraphic">
          <ac:chgData name="Jeff Landgraf" userId="367c8676d18b2324" providerId="LiveId" clId="{39780E79-C94D-497F-92AF-7E01117FC870}" dt="2024-03-21T06:16:16.901" v="13199" actId="13926"/>
          <ac:graphicFrameMkLst>
            <pc:docMk/>
            <pc:sldMk cId="1685441" sldId="4067"/>
            <ac:graphicFrameMk id="6" creationId="{D8CD8847-107C-5BA0-9DF1-3B5FD8E69374}"/>
          </ac:graphicFrameMkLst>
        </pc:graphicFrameChg>
      </pc:sldChg>
      <pc:sldChg chg="addSp modSp new mod">
        <pc:chgData name="Jeff Landgraf" userId="367c8676d18b2324" providerId="LiveId" clId="{39780E79-C94D-497F-92AF-7E01117FC870}" dt="2024-03-21T06:01:44.965" v="12941" actId="20577"/>
        <pc:sldMkLst>
          <pc:docMk/>
          <pc:sldMk cId="1978542904" sldId="4068"/>
        </pc:sldMkLst>
        <pc:spChg chg="mod">
          <ac:chgData name="Jeff Landgraf" userId="367c8676d18b2324" providerId="LiveId" clId="{39780E79-C94D-497F-92AF-7E01117FC870}" dt="2024-03-21T05:47:35.002" v="11384" actId="20577"/>
          <ac:spMkLst>
            <pc:docMk/>
            <pc:sldMk cId="1978542904" sldId="4068"/>
            <ac:spMk id="2" creationId="{E5CC765E-17C9-6510-D018-B92C740685C3}"/>
          </ac:spMkLst>
        </pc:spChg>
        <pc:spChg chg="add mod">
          <ac:chgData name="Jeff Landgraf" userId="367c8676d18b2324" providerId="LiveId" clId="{39780E79-C94D-497F-92AF-7E01117FC870}" dt="2024-03-21T06:01:44.965" v="12941" actId="20577"/>
          <ac:spMkLst>
            <pc:docMk/>
            <pc:sldMk cId="1978542904" sldId="4068"/>
            <ac:spMk id="6" creationId="{39E82042-0059-515A-6864-FAF60E21C0DC}"/>
          </ac:spMkLst>
        </pc:spChg>
      </pc:sldChg>
      <pc:sldChg chg="addSp delSp modSp new mod">
        <pc:chgData name="Jeff Landgraf" userId="367c8676d18b2324" providerId="LiveId" clId="{39780E79-C94D-497F-92AF-7E01117FC870}" dt="2024-03-21T12:20:43.288" v="14539" actId="20577"/>
        <pc:sldMkLst>
          <pc:docMk/>
          <pc:sldMk cId="1642139598" sldId="4069"/>
        </pc:sldMkLst>
        <pc:spChg chg="mod">
          <ac:chgData name="Jeff Landgraf" userId="367c8676d18b2324" providerId="LiveId" clId="{39780E79-C94D-497F-92AF-7E01117FC870}" dt="2024-03-21T06:20:43.961" v="13223" actId="20577"/>
          <ac:spMkLst>
            <pc:docMk/>
            <pc:sldMk cId="1642139598" sldId="4069"/>
            <ac:spMk id="2" creationId="{9B15DCC4-7EBF-D3B9-BCA7-5880CFC57D66}"/>
          </ac:spMkLst>
        </pc:spChg>
        <pc:spChg chg="add del mod">
          <ac:chgData name="Jeff Landgraf" userId="367c8676d18b2324" providerId="LiveId" clId="{39780E79-C94D-497F-92AF-7E01117FC870}" dt="2024-03-21T06:20:46.407" v="13225"/>
          <ac:spMkLst>
            <pc:docMk/>
            <pc:sldMk cId="1642139598" sldId="4069"/>
            <ac:spMk id="6" creationId="{0B478510-EC92-A7E4-FB4C-F7B2F82B823D}"/>
          </ac:spMkLst>
        </pc:spChg>
        <pc:spChg chg="add mod">
          <ac:chgData name="Jeff Landgraf" userId="367c8676d18b2324" providerId="LiveId" clId="{39780E79-C94D-497F-92AF-7E01117FC870}" dt="2024-03-21T12:20:43.288" v="14539" actId="20577"/>
          <ac:spMkLst>
            <pc:docMk/>
            <pc:sldMk cId="1642139598" sldId="4069"/>
            <ac:spMk id="7" creationId="{8708853A-47BF-BE9B-3FAC-BB50DC3578A3}"/>
          </ac:spMkLst>
        </pc:sp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5:14:04.571"/>
    </inkml:context>
    <inkml:brush xml:id="br0">
      <inkml:brushProperty name="width" value="0.05" units="cm"/>
      <inkml:brushProperty name="height" value="0.05" units="cm"/>
    </inkml:brush>
  </inkml:definitions>
  <inkml:trace contextRef="#ctx0" brushRef="#br0">730 365 24575,'-6'4'0,"-1"0"0,0 0 0,0-1 0,-1 0 0,1 0 0,-1-1 0,1 0 0,-1 0 0,0-1 0,-7 1 0,-13 3 0,10-1 0,1 1 0,-1 1 0,1 0 0,1 1 0,-1 1 0,1 1 0,0 0 0,1 1 0,0 0 0,1 2 0,0-1 0,0 2 0,-13 16 0,-81 81 0,63-67 0,-63 78 0,96-105 0,1 1 0,0 0 0,1 1 0,1 0 0,0 0 0,2 1 0,0 0 0,1 1 0,-3 20 0,-2 24 0,3 1 0,2 1 0,4-1 0,5 67 0,0-120 0,-1 0 0,1-1 0,1 1 0,0 0 0,1-1 0,0 0 0,1 0 0,0 0 0,0-1 0,1 0 0,12 14 0,12 9 0,56 51 0,-41-44 0,1-2 0,101 61 0,75 9 0,-223-108 0,84 36 0,2-3 0,1-5 0,157 31 0,-127-47 0,0-4 0,152-10 0,-83-1 0,-36-9 0,-35 0 0,-61 8 0,-1-2 0,0-3 0,0-2 0,99-35 0,-33 8 0,55-22 0,-148 48 0,1 0 0,-1-2 0,-1-1 0,32-25 0,92-92 0,-132 118 0,-1-1 0,0 0 0,-1-1 0,0-1 0,-1 0 0,-1-1 0,-1-1 0,-1 0 0,18-41 0,-24 36 0,-1 0 0,-1-1 0,-1 0 0,-1 1 0,-2-1 0,-3-27 0,1-24 0,5-12 0,0 49 0,-1 0 0,-3 1 0,-6-45 0,-6 28 0,-3 0 0,-29-65 0,3 27 0,25 57 0,-25-70 0,37 90 0,-1-1 0,0 1 0,-2 0 0,1 1 0,-2 0 0,0 0 0,-25-26 0,-100-85 0,59 59 0,66 58 0,0 1 0,-1 0 0,0 1 0,0 0 0,-1 1 0,0 0 0,0 1 0,-1 1 0,-13-4 0,-18-3 0,-60-5 0,32 5 0,-20 1 0,0 3 0,-116 7 0,95 1 0,79 2 0,0 1 0,0 1 0,1 1 0,0 3 0,0 0 0,1 2 0,-38 19 0,-232 82 0,260-102 0,-72 10 0,85-16 0,-1 0 0,1 2 0,0 1 0,0 1 0,-43 19 0,38-9 0,-1-3 0,-1-1 0,0-1 0,0-2 0,-60 10 0,34-10-455,2 3 0,-98 35 0,133-40-6371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5:14:06.875"/>
    </inkml:context>
    <inkml:brush xml:id="br0">
      <inkml:brushProperty name="width" value="0.05" units="cm"/>
      <inkml:brushProperty name="height" value="0.05" units="cm"/>
    </inkml:brush>
  </inkml:definitions>
  <inkml:trace contextRef="#ctx0" brushRef="#br0">0 635 24575,'3'-2'0,"0"0"0,0 0 0,0 0 0,-1 0 0,1-1 0,-1 1 0,1-1 0,-1 0 0,0 1 0,0-1 0,0 0 0,-1 0 0,3-6 0,8-10 0,0 7 0,0-1 0,1 1 0,1 1 0,0 1 0,25-16 0,84-37 0,-101 52 0,389-148 0,-85 38 0,-285 104-119,-1 1-192,-2-1-1,0-2 1,52-35-1,-73 41-6514</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5:14:08.880"/>
    </inkml:context>
    <inkml:brush xml:id="br0">
      <inkml:brushProperty name="width" value="0.05" units="cm"/>
      <inkml:brushProperty name="height" value="0.05" units="cm"/>
    </inkml:brush>
  </inkml:definitions>
  <inkml:trace contextRef="#ctx0" brushRef="#br0">1 0 24575,'1'3'0,"0"-1"0,0 1 0,0-1 0,0 0 0,0 1 0,1-1 0,-1 0 0,1 0 0,0 0 0,0 0 0,-1 0 0,4 1 0,1 4 0,366 382 0,-243-271 0,194 138 0,43 35 0,-322-249 0,-2 2 0,46 61 0,58 105 0,-22-32 0,371 449 0,-428-541 0,-33-42 0,42 46 0,-71-83 0,0 0 0,-1 0 0,0 1 0,-1 0 0,0 0 0,0 0 0,0 0 0,-1 0 0,0 0 0,-1 1 0,0-1 0,0 15 0,7 34 0,73 220 0,-36-129 0,-40-134 0,0 0 0,1-1 0,1 0 0,-1 0 0,2-1 0,0 0 0,10 11 0,73 73 0,-18-21 0,-21-15-1365,-32-38-5461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5:14:12.141"/>
    </inkml:context>
    <inkml:brush xml:id="br0">
      <inkml:brushProperty name="width" value="0.05" units="cm"/>
      <inkml:brushProperty name="height" value="0.05" units="cm"/>
    </inkml:brush>
  </inkml:definitions>
  <inkml:trace contextRef="#ctx0" brushRef="#br0">418 681 24575,'-2'6'0,"-1"-1"0,1 1 0,-1 0 0,0-1 0,0 0 0,0 0 0,-1 0 0,-8 9 0,-3 6 0,4-5 0,-1-1 0,-1 1 0,0-2 0,-1 0 0,-17 12 0,14-12 0,1 1 0,1 1 0,-27 31 0,16-5 0,-34 72 0,28-49 0,20-40 0,2 1 0,1 0 0,1 0 0,1 1 0,1 0 0,1 0 0,-1 28 0,3 190 0,5-147 0,0-53 0,3-1 0,1 1 0,22 79 0,-22-88 0,-1 0 0,-1 0 0,-1 35 0,3 31 0,3 2 0,-4-35 0,3 0 0,25 100 0,-29-156 0,4 19 0,2-1 0,14 29 0,-19-48 0,1 0 0,1-1 0,0 0 0,0 0 0,1 0 0,0-1 0,1 0 0,14 11 0,52 37 0,2-3 0,2-3 0,3-4 0,2-4 0,1-3 0,2-4 0,2-4 0,1-3 0,132 23 0,-124-42 0,0-4 0,138-8 0,-61-2 0,1 7 0,190-6 0,-351 0 0,-1-1 0,0 0 0,0-1 0,0 0 0,0-1 0,-1-1 0,0 0 0,-1-1 0,1 0 0,11-10 0,20-12 0,90-43 0,-94 54 0,0-2 0,-2-1 0,62-49 0,-87 58 0,0-1 0,-2 0 0,1 0 0,-2-1 0,0-1 0,-1 1 0,0-2 0,8-23 0,43-145 0,-52 156 0,1-15 0,-2-1 0,-2 0 0,-2 0 0,-2 0 0,-5-49 0,1-10 0,-21-191 0,7 140 0,5-1 0,-20-177 0,23 279 0,-2 0 0,-3 1 0,-2 1 0,-23-54 0,12 55 0,-2 1 0,-2 2 0,-2 1 0,-3 2 0,-56-57 0,5 12 0,-4 4 0,-4 5 0,-3 3 0,-205-122 0,276 184 0,0 1 0,-2 1 0,0 2 0,0 1 0,-1 1 0,0 1 0,-1 2 0,1 1 0,-2 2 0,1 1 0,-46 1 0,19 3 0,22-1 0,-50 7 0,74-5 0,1 0 0,0 1 0,-1 1 0,1 0 0,0 0 0,1 1 0,-1 0 0,-13 9 0,-126 88 0,3-4 0,-136 120 0,209-145 18,52-49-364,-2-1 0,0-1 1,-41 28-1,49-41-6480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5:14:14.271"/>
    </inkml:context>
    <inkml:brush xml:id="br0">
      <inkml:brushProperty name="width" value="0.05" units="cm"/>
      <inkml:brushProperty name="height" value="0.05" units="cm"/>
    </inkml:brush>
  </inkml:definitions>
  <inkml:trace contextRef="#ctx0" brushRef="#br0">0 19 24575,'0'-1'0,"1"1"0,-1-1 0,0 0 0,0 0 0,1 0 0,-1 0 0,1 0 0,-1 0 0,1 1 0,-1-1 0,1 0 0,-1 0 0,1 1 0,0-1 0,-1 0 0,1 1 0,0-1 0,-1 1 0,1-1 0,0 1 0,0-1 0,0 1 0,0-1 0,0 1 0,-1 0 0,1 0 0,0-1 0,0 1 0,0 0 0,0 0 0,1 0 0,34 0 0,-15 4 0,1 1 0,-1 1 0,0 1 0,0 1 0,25 14 0,96 62 0,-98-56 0,1-1 0,60 26 0,-74-39 0,0 2 0,50 35 0,-46-28 0,46 24 0,-54-33-64,-1 3 0,30 22 0,-29-19-1109,2 1-5653</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5:16:22.912"/>
    </inkml:context>
    <inkml:brush xml:id="br0">
      <inkml:brushProperty name="width" value="0.025" units="cm"/>
      <inkml:brushProperty name="height" value="0.025" units="cm"/>
    </inkml:brush>
  </inkml:definitions>
  <inkml:trace contextRef="#ctx0" brushRef="#br0">211 185 24575,'-10'0'0,"0"0"0,1 1 0,-1 1 0,0-1 0,1 1 0,0 1 0,-1 0 0,1 0 0,0 1 0,1 0 0,-1 1 0,1 0 0,-1 0 0,1 1 0,-7 6 0,9-6 0,1 0 0,-1 0 0,2 0 0,-1 0 0,1 1 0,-1 0 0,2 0 0,-1 0 0,1 0 0,0 1 0,1-1 0,0 1 0,0-1 0,0 1 0,1 0 0,1 0 0,-1 0 0,1 0 0,1 8 0,1-3 0,0 0 0,1-1 0,0 1 0,1-1 0,0 0 0,1 0 0,1-1 0,-1 0 0,2 1 0,0-2 0,9 12 0,12 12 0,61 56 0,-60-62 0,36 29 0,74 51 0,-116-91 0,58 38 0,-45-32 0,51 43 0,-45-31 0,86 53 0,-90-68 0,1-2 0,0-2 0,1-1 0,64 14 0,-34-10 0,134 31 0,221 25 0,489-8 0,-842-64 0,108 8 0,48 1 0,-81-10 0,474-5 0,-462-9 0,40-2 0,-100 15 0,-37 1 0,1-2 0,-1-3 0,110-21 0,-92 6 0,-40 11 0,0-2 0,0-2 0,-1-2 0,0-1 0,-1-2 0,44-25 0,8-10 0,111-44 0,-16 7 0,-157 74 0,0-1 0,48-37 0,-69 46 0,0 0 0,0 0 0,-1 0 0,0-1 0,0 0 0,0-1 0,-1 1 0,0-1 0,-1 0 0,0 0 0,0 0 0,0-1 0,-1 1 0,3-16 0,35-144 0,-36 148 0,-1 0 0,-1 0 0,-1-1 0,0 1 0,-2-1 0,0 1 0,-2-1 0,-6-34 0,6 48 0,-1 1 0,1-1 0,-1 1 0,-1 0 0,1 0 0,-1 0 0,0 0 0,0 1 0,-1-1 0,0 1 0,0 0 0,-8-6 0,-10-6 0,-47-26 0,47 31 0,-37-29 0,-22-30 0,-68-52 0,135 114 0,0 0 0,0 1 0,-1 1 0,-1 0 0,1 1 0,-1 1 0,-21-3 0,-124-12 0,-248 15 0,220 8 0,171-4 0,0 1 0,0 0 0,0 2 0,0 1 0,1 0 0,-1 1 0,1 1 0,-24 9 0,22-7 0,1-1 0,-1-1 0,-1-1 0,1-1 0,-1-1 0,-34 0 0,26-1 0,0 1 0,-42 8 0,6 3 0,-122 8 0,95-10 0,52-5 0,-49 1 0,-251 19 0,39-1 0,-40 1 0,-635-27 0,602-24 0,-31-2 0,254 14 0,-6 0 0,80 13-1365,44 0-5461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5:16:24.875"/>
    </inkml:context>
    <inkml:brush xml:id="br0">
      <inkml:brushProperty name="width" value="0.025" units="cm"/>
      <inkml:brushProperty name="height" value="0.025" units="cm"/>
    </inkml:brush>
  </inkml:definitions>
  <inkml:trace contextRef="#ctx0" brushRef="#br0">1 2904 24575,'53'-174'0,"58"-336"0,66-400 0,-92 601 0,161-384 0,-111 406-1365,-124 266-5461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12T16:28:13.957"/>
    </inkml:context>
    <inkml:brush xml:id="br0">
      <inkml:brushProperty name="width" value="0.2" units="cm"/>
      <inkml:brushProperty name="height" value="0.4" units="cm"/>
      <inkml:brushProperty name="color" value="#FF0000"/>
      <inkml:brushProperty name="tip" value="rectangle"/>
      <inkml:brushProperty name="rasterOp" value="maskPen"/>
      <inkml:brushProperty name="ignorePressure" value="1"/>
    </inkml:brush>
  </inkml:definitions>
  <inkml:trace contextRef="#ctx0" brushRef="#br0">676 366,'-28'0,"14"-2,-1 2,1 0,-1 1,0 0,1 1,-1 1,1 0,0 1,0 0,-20 10,-30 24,1 2,-92 77,139-102,1 1,1 1,0 0,1 1,1 0,1 1,0 0,2 1,0 0,1 1,1 0,1 0,1 0,1 1,0-1,0 40,-8 78,0-2,11-115,1 31,8 76,-6-111,2 1,0-1,2 0,0 0,0-1,2 0,16 29,-10-26,1-1,0 0,2-1,0 0,1-2,0 0,39 25,-18-17,1-2,1-2,55 20,558 149,-186-62,-389-103,1-4,0-3,2-4,-1-4,148-1,-179-9,-1-2,85-16,-117 15,-1-1,1 0,-1-1,-1-1,1-1,-1 0,0-1,-1 0,0-1,-1-1,20-20,-22 21,-1-1,-1 0,0-1,0 0,-2 0,1 0,-1-1,-1-1,0 1,-1-1,-1 0,0 0,2-16,83-343,-33 161,-21 44,-31 138,0 0,-3 1,-2-52,-5 55,0 0,-2 1,-1 1,-1-1,-1 1,-1 1,-16-24,5 7,-8-16,-2 1,-3 1,-2 2,-2 1,-2 3,-3 1,-58-46,82 78,0 1,-2 1,1 2,-45-17,-100-23,157 49,-131-37,-15-6,-212-31,360 75,-88-12,-113 0,65 12,-137 4,243 1,0 1,1 2,0 1,0 2,1 2,0 1,-60 32,93-43,-1-1,1 1,-1 1,1-1,0 0,0 1,0 0,0 0,0 0,1 0,-1 0,-1 4,-3 8</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12T16:30:06.368"/>
    </inkml:context>
    <inkml:brush xml:id="br0">
      <inkml:brushProperty name="width" value="0.2" units="cm"/>
      <inkml:brushProperty name="height" value="0.4" units="cm"/>
      <inkml:brushProperty name="color" value="#FF0000"/>
      <inkml:brushProperty name="tip" value="rectangle"/>
      <inkml:brushProperty name="rasterOp" value="maskPen"/>
      <inkml:brushProperty name="ignorePressure" value="1"/>
    </inkml:brush>
  </inkml:definitions>
  <inkml:trace contextRef="#ctx0" brushRef="#br0">599 108,'-1'2,"-1"1,1 0,-1-1,0 1,1-1,-1 1,0-1,-1 0,1 0,0 0,-1 0,1 0,-1-1,0 1,1-1,-5 2,-4 4,-151 88,108-66,-97 69,136-85,0 1,1 1,1 0,1 1,0 1,1 0,1 0,0 1,2 0,0 1,1 0,0 0,-3 22,0 10,2-1,2 1,1 102,6-112,9 57,-8-83,2 1,0-1,1 0,0-1,1 1,15 24,32 40,118 133,-122-156,-23-28,1-1,1-1,2-2,47 32,-22-23,109 49,-103-56,2-3,126 29,-145-45,1-1,0-2,0-2,0-2,60-8,-53 2,0-3,0-3,-1-1,-1-3,0-2,-1-2,-1-2,53-33,-89 48,-1-1,-1 0,1-1,-2 1,1-2,-1 0,0 0,-1 0,0-1,-1 0,0-1,-1 1,-1-1,1-1,-2 1,0-1,5-24,13-50,-16 66,0 0,-1-1,3-35,-5-7,-11-126,4 160,-2 0,0 0,-3 1,0 0,-1 0,-20-36,-133-217,139 249,-1 0,-1 2,-2 1,-1 1,-37-28,47 41,-42-34,-108-67,109 77,-81-45,124 76,-2 1,1 1,-1 1,0 1,0 0,-30-2,-216 5,128 5,115-3,1 1,0 1,0 0,0 2,1 1,-1 0,1 1,0 1,0 1,1 1,0 1,-22 16,15-8</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77A753-87B3-47FE-971D-E9D7E1FD2B7B}" type="datetimeFigureOut">
              <a:rPr lang="en-US" smtClean="0"/>
              <a:t>3/21/2024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90276C-6B7F-4146-85EC-A095E0ECC342}" type="slidenum">
              <a:rPr lang="en-US" smtClean="0"/>
              <a:t>‹#›</a:t>
            </a:fld>
            <a:endParaRPr lang="en-US"/>
          </a:p>
        </p:txBody>
      </p:sp>
    </p:spTree>
    <p:extLst>
      <p:ext uri="{BB962C8B-B14F-4D97-AF65-F5344CB8AC3E}">
        <p14:creationId xmlns:p14="http://schemas.microsoft.com/office/powerpoint/2010/main" val="36754973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FD422-CF21-5F4B-9F3C-D943F67A9BE0}"/>
              </a:ext>
            </a:extLst>
          </p:cNvPr>
          <p:cNvSpPr>
            <a:spLocks noGrp="1"/>
          </p:cNvSpPr>
          <p:nvPr>
            <p:ph type="ctrTitle" hasCustomPrompt="1"/>
          </p:nvPr>
        </p:nvSpPr>
        <p:spPr>
          <a:xfrm>
            <a:off x="502920" y="1174478"/>
            <a:ext cx="10962105" cy="1240412"/>
          </a:xfrm>
          <a:prstGeom prst="rect">
            <a:avLst/>
          </a:prstGeom>
        </p:spPr>
        <p:txBody>
          <a:bodyPr anchor="b" anchorCtr="0"/>
          <a:lstStyle>
            <a:lvl1pPr algn="l">
              <a:lnSpc>
                <a:spcPct val="100000"/>
              </a:lnSpc>
              <a:defRPr sz="4000" b="1" i="0">
                <a:solidFill>
                  <a:schemeClr val="bg1"/>
                </a:solidFill>
                <a:latin typeface="+mn-lt"/>
                <a:cs typeface="Arial" panose="020B0604020202020204" pitchFamily="34" charset="0"/>
              </a:defRPr>
            </a:lvl1pPr>
          </a:lstStyle>
          <a:p>
            <a:r>
              <a:rPr lang="en-US"/>
              <a:t>Title from Agenda</a:t>
            </a:r>
            <a:br>
              <a:rPr lang="en-US"/>
            </a:br>
            <a:r>
              <a:rPr lang="en-US"/>
              <a:t>Continuation of Title</a:t>
            </a:r>
          </a:p>
        </p:txBody>
      </p:sp>
      <p:sp>
        <p:nvSpPr>
          <p:cNvPr id="3" name="Subtitle 2">
            <a:extLst>
              <a:ext uri="{FF2B5EF4-FFF2-40B4-BE49-F238E27FC236}">
                <a16:creationId xmlns:a16="http://schemas.microsoft.com/office/drawing/2014/main" id="{B4A5F0DF-C789-3B48-88B2-EEF178B1680D}"/>
              </a:ext>
            </a:extLst>
          </p:cNvPr>
          <p:cNvSpPr>
            <a:spLocks noGrp="1"/>
          </p:cNvSpPr>
          <p:nvPr>
            <p:ph type="subTitle" idx="1" hasCustomPrompt="1"/>
          </p:nvPr>
        </p:nvSpPr>
        <p:spPr>
          <a:xfrm>
            <a:off x="502920" y="5074920"/>
            <a:ext cx="4363736" cy="1019620"/>
          </a:xfrm>
          <a:prstGeom prst="rect">
            <a:avLst/>
          </a:prstGeom>
        </p:spPr>
        <p:txBody>
          <a:bodyPr>
            <a:noAutofit/>
          </a:bodyPr>
          <a:lstStyle>
            <a:lvl1pPr marL="0" indent="0" algn="l">
              <a:lnSpc>
                <a:spcPct val="100000"/>
              </a:lnSpc>
              <a:spcBef>
                <a:spcPts val="0"/>
              </a:spcBef>
              <a:spcAft>
                <a:spcPts val="20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SC-x Identifier</a:t>
            </a:r>
          </a:p>
          <a:p>
            <a:r>
              <a:rPr lang="en-US"/>
              <a:t>EIC CD-3A Review</a:t>
            </a:r>
          </a:p>
          <a:p>
            <a:r>
              <a:rPr lang="en-US"/>
              <a:t>November 14-16, 2023</a:t>
            </a:r>
          </a:p>
        </p:txBody>
      </p:sp>
      <p:sp>
        <p:nvSpPr>
          <p:cNvPr id="5" name="Text Placeholder 4">
            <a:extLst>
              <a:ext uri="{FF2B5EF4-FFF2-40B4-BE49-F238E27FC236}">
                <a16:creationId xmlns:a16="http://schemas.microsoft.com/office/drawing/2014/main" id="{4B87851E-C1E1-6E46-8D1B-95D6C1888590}"/>
              </a:ext>
            </a:extLst>
          </p:cNvPr>
          <p:cNvSpPr>
            <a:spLocks noGrp="1"/>
          </p:cNvSpPr>
          <p:nvPr>
            <p:ph type="body" sz="quarter" idx="10" hasCustomPrompt="1"/>
          </p:nvPr>
        </p:nvSpPr>
        <p:spPr>
          <a:xfrm>
            <a:off x="502920" y="3288714"/>
            <a:ext cx="10962105" cy="448978"/>
          </a:xfrm>
          <a:prstGeom prst="rect">
            <a:avLst/>
          </a:prstGeom>
        </p:spPr>
        <p:txBody>
          <a:bodyPr>
            <a:noAutofit/>
          </a:bodyPr>
          <a:lstStyle>
            <a:lvl1pPr marL="0" indent="0">
              <a:lnSpc>
                <a:spcPct val="100000"/>
              </a:lnSpc>
              <a:spcBef>
                <a:spcPts val="0"/>
              </a:spcBef>
              <a:buFontTx/>
              <a:buNone/>
              <a:defRPr sz="2800" b="1">
                <a:solidFill>
                  <a:schemeClr val="bg1"/>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a:t>Presenter Name</a:t>
            </a:r>
          </a:p>
        </p:txBody>
      </p:sp>
      <p:sp>
        <p:nvSpPr>
          <p:cNvPr id="7" name="Text Placeholder 6">
            <a:extLst>
              <a:ext uri="{FF2B5EF4-FFF2-40B4-BE49-F238E27FC236}">
                <a16:creationId xmlns:a16="http://schemas.microsoft.com/office/drawing/2014/main" id="{E12F870F-A3EC-0442-4A49-50365EE5DD73}"/>
              </a:ext>
            </a:extLst>
          </p:cNvPr>
          <p:cNvSpPr>
            <a:spLocks noGrp="1"/>
          </p:cNvSpPr>
          <p:nvPr>
            <p:ph type="body" sz="quarter" idx="11" hasCustomPrompt="1"/>
          </p:nvPr>
        </p:nvSpPr>
        <p:spPr>
          <a:xfrm>
            <a:off x="502920" y="2423582"/>
            <a:ext cx="10962105" cy="501650"/>
          </a:xfrm>
          <a:prstGeom prst="rect">
            <a:avLst/>
          </a:prstGeom>
        </p:spPr>
        <p:txBody>
          <a:bodyPr anchor="ctr"/>
          <a:lstStyle>
            <a:lvl1pPr marL="0" indent="0">
              <a:buFontTx/>
              <a:buNone/>
              <a:defRPr sz="2800">
                <a:solidFill>
                  <a:schemeClr val="bg1"/>
                </a:solidFill>
              </a:defRPr>
            </a:lvl1pPr>
            <a:lvl2pPr>
              <a:defRPr sz="2800">
                <a:solidFill>
                  <a:schemeClr val="bg1"/>
                </a:solidFill>
              </a:defRPr>
            </a:lvl2pPr>
            <a:lvl3pPr>
              <a:defRPr sz="2800">
                <a:solidFill>
                  <a:schemeClr val="bg1"/>
                </a:solidFill>
              </a:defRPr>
            </a:lvl3pPr>
            <a:lvl4pPr>
              <a:defRPr>
                <a:solidFill>
                  <a:schemeClr val="bg1"/>
                </a:solidFill>
              </a:defRPr>
            </a:lvl4pPr>
            <a:lvl5pPr>
              <a:defRPr>
                <a:solidFill>
                  <a:schemeClr val="bg1"/>
                </a:solidFill>
              </a:defRPr>
            </a:lvl5pPr>
          </a:lstStyle>
          <a:p>
            <a:pPr lvl="0"/>
            <a:r>
              <a:rPr lang="en-US" sz="2800"/>
              <a:t>Secondary title if needed</a:t>
            </a:r>
            <a:endParaRPr lang="en-US"/>
          </a:p>
        </p:txBody>
      </p:sp>
      <p:sp>
        <p:nvSpPr>
          <p:cNvPr id="12" name="Text Placeholder 11">
            <a:extLst>
              <a:ext uri="{FF2B5EF4-FFF2-40B4-BE49-F238E27FC236}">
                <a16:creationId xmlns:a16="http://schemas.microsoft.com/office/drawing/2014/main" id="{2FD74062-0C2E-090F-07DF-75D428DE15D2}"/>
              </a:ext>
            </a:extLst>
          </p:cNvPr>
          <p:cNvSpPr>
            <a:spLocks noGrp="1"/>
          </p:cNvSpPr>
          <p:nvPr>
            <p:ph type="body" sz="quarter" idx="12" hasCustomPrompt="1"/>
          </p:nvPr>
        </p:nvSpPr>
        <p:spPr>
          <a:xfrm>
            <a:off x="502920" y="4233687"/>
            <a:ext cx="10962105" cy="379542"/>
          </a:xfrm>
          <a:prstGeom prst="rect">
            <a:avLst/>
          </a:prstGeom>
        </p:spPr>
        <p:txBody>
          <a:bodyPr>
            <a:noAutofit/>
          </a:bodyPr>
          <a:lstStyle>
            <a:lvl1pPr marL="0" indent="0">
              <a:buFontTx/>
              <a:buNone/>
              <a:defRPr sz="20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WBS 6.0x.xxx WBS Name (Exact from WBS)</a:t>
            </a:r>
          </a:p>
        </p:txBody>
      </p:sp>
      <p:sp>
        <p:nvSpPr>
          <p:cNvPr id="14" name="Text Placeholder 13">
            <a:extLst>
              <a:ext uri="{FF2B5EF4-FFF2-40B4-BE49-F238E27FC236}">
                <a16:creationId xmlns:a16="http://schemas.microsoft.com/office/drawing/2014/main" id="{1DFAD954-7DFC-3150-35B3-444AB26BD583}"/>
              </a:ext>
            </a:extLst>
          </p:cNvPr>
          <p:cNvSpPr>
            <a:spLocks noGrp="1"/>
          </p:cNvSpPr>
          <p:nvPr>
            <p:ph type="body" sz="quarter" idx="13" hasCustomPrompt="1"/>
          </p:nvPr>
        </p:nvSpPr>
        <p:spPr>
          <a:xfrm>
            <a:off x="502920" y="3738425"/>
            <a:ext cx="10962105" cy="477838"/>
          </a:xfrm>
          <a:prstGeom prst="rect">
            <a:avLst/>
          </a:prstGeom>
        </p:spPr>
        <p:txBody>
          <a:bodyPr>
            <a:normAutofit/>
          </a:bodyPr>
          <a:lstStyle>
            <a:lvl1pPr marL="0" indent="0">
              <a:buFontTx/>
              <a:buNone/>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Project Role or Organizational Role if not Project</a:t>
            </a:r>
          </a:p>
        </p:txBody>
      </p:sp>
    </p:spTree>
    <p:extLst>
      <p:ext uri="{BB962C8B-B14F-4D97-AF65-F5344CB8AC3E}">
        <p14:creationId xmlns:p14="http://schemas.microsoft.com/office/powerpoint/2010/main" val="1732353086"/>
      </p:ext>
    </p:extLst>
  </p:cSld>
  <p:clrMapOvr>
    <a:masterClrMapping/>
  </p:clrMapOvr>
  <p:extLst>
    <p:ext uri="{DCECCB84-F9BA-43D5-87BE-67443E8EF086}">
      <p15:sldGuideLst xmlns:p15="http://schemas.microsoft.com/office/powerpoint/2012/main">
        <p15:guide id="7" orient="horz" pos="2160">
          <p15:clr>
            <a:srgbClr val="FBAE40"/>
          </p15:clr>
        </p15:guide>
        <p15:guide id="8" pos="3840">
          <p15:clr>
            <a:srgbClr val="FBAE40"/>
          </p15:clr>
        </p15:guide>
        <p15:guide id="9" orient="horz" pos="3888">
          <p15:clr>
            <a:srgbClr val="FBAE40"/>
          </p15:clr>
        </p15:guide>
        <p15:guide id="10" pos="360">
          <p15:clr>
            <a:srgbClr val="FBAE40"/>
          </p15:clr>
        </p15:guide>
        <p15:guide id="11" pos="7320">
          <p15:clr>
            <a:srgbClr val="FBAE40"/>
          </p15:clr>
        </p15:guide>
        <p15:guide id="12" orient="horz" pos="398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1 - Bulleted">
    <p:bg>
      <p:bgPr>
        <a:gradFill flip="none" rotWithShape="1">
          <a:gsLst>
            <a:gs pos="100000">
              <a:srgbClr val="CBCBCB"/>
            </a:gs>
            <a:gs pos="55000">
              <a:schemeClr val="bg1"/>
            </a:gs>
            <a:gs pos="3000">
              <a:srgbClr val="0A384A"/>
            </a:gs>
            <a:gs pos="3000">
              <a:schemeClr val="bg1"/>
            </a:gs>
          </a:gsLst>
          <a:lin ang="0" scaled="0"/>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56E40-B484-1283-A234-15FBD885539D}"/>
              </a:ext>
            </a:extLst>
          </p:cNvPr>
          <p:cNvSpPr>
            <a:spLocks noGrp="1"/>
          </p:cNvSpPr>
          <p:nvPr>
            <p:ph type="title" hasCustomPrompt="1"/>
          </p:nvPr>
        </p:nvSpPr>
        <p:spPr>
          <a:xfrm>
            <a:off x="463270" y="-20791"/>
            <a:ext cx="11499234" cy="814866"/>
          </a:xfrm>
          <a:prstGeom prst="rect">
            <a:avLst/>
          </a:prstGeom>
        </p:spPr>
        <p:txBody>
          <a:bodyPr/>
          <a:lstStyle>
            <a:lvl1pPr>
              <a:defRPr/>
            </a:lvl1pPr>
          </a:lstStyle>
          <a:p>
            <a:r>
              <a:rPr lang="en-US"/>
              <a:t>Slide Title [Layout: Content 1 – Bulleted]</a:t>
            </a:r>
          </a:p>
        </p:txBody>
      </p:sp>
      <p:sp>
        <p:nvSpPr>
          <p:cNvPr id="5" name="Text Placeholder 4">
            <a:extLst>
              <a:ext uri="{FF2B5EF4-FFF2-40B4-BE49-F238E27FC236}">
                <a16:creationId xmlns:a16="http://schemas.microsoft.com/office/drawing/2014/main" id="{C27E89AC-E876-D4E3-122F-C3259C467096}"/>
              </a:ext>
            </a:extLst>
          </p:cNvPr>
          <p:cNvSpPr>
            <a:spLocks noGrp="1"/>
          </p:cNvSpPr>
          <p:nvPr>
            <p:ph type="body" sz="quarter" idx="10" hasCustomPrompt="1"/>
          </p:nvPr>
        </p:nvSpPr>
        <p:spPr>
          <a:xfrm>
            <a:off x="461963" y="930274"/>
            <a:ext cx="11521440" cy="5212080"/>
          </a:xfrm>
          <a:prstGeom prst="rect">
            <a:avLst/>
          </a:prstGeom>
        </p:spPr>
        <p:txBody>
          <a:bodyPr/>
          <a:lstStyle>
            <a:lvl1pPr>
              <a:defRPr/>
            </a:lvl1pPr>
            <a:lvl2pPr marL="515938" indent="-228600">
              <a:defRPr/>
            </a:lvl2pPr>
            <a:lvl3pPr marL="744538" indent="-169863">
              <a:defRPr/>
            </a:lvl3pPr>
            <a:lvl4pPr marL="973138" indent="-169863">
              <a:defRPr/>
            </a:lvl4pPr>
            <a:lvl5pPr marL="1201738" indent="-169863">
              <a:defRPr/>
            </a:lvl5pPr>
          </a:lstStyle>
          <a:p>
            <a:pPr lvl="0"/>
            <a:r>
              <a:rPr lang="en-US"/>
              <a:t>Level 1 – Arial 24</a:t>
            </a:r>
          </a:p>
          <a:p>
            <a:pPr lvl="1"/>
            <a:r>
              <a:rPr lang="en-US"/>
              <a:t>Level 2 – Arial 20</a:t>
            </a:r>
          </a:p>
          <a:p>
            <a:pPr lvl="2"/>
            <a:r>
              <a:rPr lang="en-US"/>
              <a:t>Level 3 – Arial 18</a:t>
            </a:r>
          </a:p>
          <a:p>
            <a:pPr lvl="3"/>
            <a:r>
              <a:rPr lang="en-US"/>
              <a:t>Level 4 – Arial 16</a:t>
            </a:r>
          </a:p>
          <a:p>
            <a:pPr lvl="4"/>
            <a:r>
              <a:rPr lang="en-US"/>
              <a:t>Level 5 – Arial 16</a:t>
            </a:r>
          </a:p>
        </p:txBody>
      </p:sp>
      <p:sp>
        <p:nvSpPr>
          <p:cNvPr id="7" name="Date Placeholder 6">
            <a:extLst>
              <a:ext uri="{FF2B5EF4-FFF2-40B4-BE49-F238E27FC236}">
                <a16:creationId xmlns:a16="http://schemas.microsoft.com/office/drawing/2014/main" id="{8F82B8F7-1782-9F8C-954E-F8EE7CC8DA61}"/>
              </a:ext>
            </a:extLst>
          </p:cNvPr>
          <p:cNvSpPr>
            <a:spLocks noGrp="1"/>
          </p:cNvSpPr>
          <p:nvPr>
            <p:ph type="dt" sz="half" idx="11"/>
          </p:nvPr>
        </p:nvSpPr>
        <p:spPr/>
        <p:txBody>
          <a:bodyPr/>
          <a:lstStyle/>
          <a:p>
            <a:r>
              <a:rPr lang="en-US"/>
              <a:t>3/21/2024</a:t>
            </a:r>
            <a:endParaRPr lang="en-US" dirty="0"/>
          </a:p>
        </p:txBody>
      </p:sp>
      <p:sp>
        <p:nvSpPr>
          <p:cNvPr id="8" name="Footer Placeholder 7">
            <a:extLst>
              <a:ext uri="{FF2B5EF4-FFF2-40B4-BE49-F238E27FC236}">
                <a16:creationId xmlns:a16="http://schemas.microsoft.com/office/drawing/2014/main" id="{FB21D66B-F601-3A0E-BC32-8FF54861B41D}"/>
              </a:ext>
            </a:extLst>
          </p:cNvPr>
          <p:cNvSpPr>
            <a:spLocks noGrp="1"/>
          </p:cNvSpPr>
          <p:nvPr>
            <p:ph type="ftr" sz="quarter" idx="12"/>
          </p:nvPr>
        </p:nvSpPr>
        <p:spPr/>
        <p:txBody>
          <a:bodyPr/>
          <a:lstStyle/>
          <a:p>
            <a:r>
              <a:rPr lang="en-US"/>
              <a:t>Joint SRO/Electronics and DAQ WG</a:t>
            </a:r>
            <a:endParaRPr lang="en-US" dirty="0"/>
          </a:p>
        </p:txBody>
      </p:sp>
      <p:sp>
        <p:nvSpPr>
          <p:cNvPr id="9" name="Slide Number Placeholder 8">
            <a:extLst>
              <a:ext uri="{FF2B5EF4-FFF2-40B4-BE49-F238E27FC236}">
                <a16:creationId xmlns:a16="http://schemas.microsoft.com/office/drawing/2014/main" id="{E621794F-98B3-B49E-D3DA-245F32681217}"/>
              </a:ext>
            </a:extLst>
          </p:cNvPr>
          <p:cNvSpPr>
            <a:spLocks noGrp="1"/>
          </p:cNvSpPr>
          <p:nvPr>
            <p:ph type="sldNum" sz="quarter" idx="13"/>
          </p:nvPr>
        </p:nvSpPr>
        <p:spPr/>
        <p:txBody>
          <a:bodyPr/>
          <a:lstStyle/>
          <a:p>
            <a:fld id="{1D3F305C-2602-4CA9-A2B7-0F73DAFE7D1F}" type="slidenum">
              <a:rPr lang="en-US" smtClean="0"/>
              <a:t>‹#›</a:t>
            </a:fld>
            <a:endParaRPr lang="en-US"/>
          </a:p>
        </p:txBody>
      </p:sp>
    </p:spTree>
    <p:extLst>
      <p:ext uri="{BB962C8B-B14F-4D97-AF65-F5344CB8AC3E}">
        <p14:creationId xmlns:p14="http://schemas.microsoft.com/office/powerpoint/2010/main" val="509158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bg>
      <p:bgPr>
        <a:gradFill flip="none" rotWithShape="1">
          <a:gsLst>
            <a:gs pos="100000">
              <a:srgbClr val="CBCBCB"/>
            </a:gs>
            <a:gs pos="46000">
              <a:schemeClr val="bg1"/>
            </a:gs>
            <a:gs pos="3000">
              <a:srgbClr val="0A384A"/>
            </a:gs>
            <a:gs pos="3000">
              <a:schemeClr val="bg1"/>
            </a:gs>
          </a:gsLst>
          <a:lin ang="0" scaled="0"/>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8D91B-7801-B3EC-7CA4-44C5BF1D9486}"/>
              </a:ext>
            </a:extLst>
          </p:cNvPr>
          <p:cNvSpPr>
            <a:spLocks noGrp="1"/>
          </p:cNvSpPr>
          <p:nvPr>
            <p:ph type="title" hasCustomPrompt="1"/>
          </p:nvPr>
        </p:nvSpPr>
        <p:spPr>
          <a:xfrm>
            <a:off x="461963" y="0"/>
            <a:ext cx="11499234" cy="814866"/>
          </a:xfrm>
          <a:prstGeom prst="rect">
            <a:avLst/>
          </a:prstGeom>
        </p:spPr>
        <p:txBody>
          <a:bodyPr/>
          <a:lstStyle>
            <a:lvl1pPr>
              <a:defRPr/>
            </a:lvl1pPr>
          </a:lstStyle>
          <a:p>
            <a:r>
              <a:rPr lang="en-US"/>
              <a:t>Title Only</a:t>
            </a:r>
          </a:p>
        </p:txBody>
      </p:sp>
      <p:sp>
        <p:nvSpPr>
          <p:cNvPr id="4" name="Footer Placeholder 3">
            <a:extLst>
              <a:ext uri="{FF2B5EF4-FFF2-40B4-BE49-F238E27FC236}">
                <a16:creationId xmlns:a16="http://schemas.microsoft.com/office/drawing/2014/main" id="{742C4243-AC4B-E0B6-0CF8-E074892D8EEE}"/>
              </a:ext>
            </a:extLst>
          </p:cNvPr>
          <p:cNvSpPr>
            <a:spLocks noGrp="1"/>
          </p:cNvSpPr>
          <p:nvPr>
            <p:ph type="ftr" sz="quarter" idx="11"/>
          </p:nvPr>
        </p:nvSpPr>
        <p:spPr/>
        <p:txBody>
          <a:bodyPr/>
          <a:lstStyle>
            <a:lvl1pPr>
              <a:defRPr>
                <a:solidFill>
                  <a:schemeClr val="tx1"/>
                </a:solidFill>
              </a:defRPr>
            </a:lvl1pPr>
          </a:lstStyle>
          <a:p>
            <a:r>
              <a:rPr lang="en-US"/>
              <a:t>Joint SRO/Electronics and DAQ WG</a:t>
            </a:r>
            <a:endParaRPr lang="en-US" dirty="0"/>
          </a:p>
        </p:txBody>
      </p:sp>
      <p:sp>
        <p:nvSpPr>
          <p:cNvPr id="5" name="Slide Number Placeholder 4">
            <a:extLst>
              <a:ext uri="{FF2B5EF4-FFF2-40B4-BE49-F238E27FC236}">
                <a16:creationId xmlns:a16="http://schemas.microsoft.com/office/drawing/2014/main" id="{4D24A2BD-D415-34E7-CE5C-C5EECEAC20F1}"/>
              </a:ext>
            </a:extLst>
          </p:cNvPr>
          <p:cNvSpPr>
            <a:spLocks noGrp="1"/>
          </p:cNvSpPr>
          <p:nvPr>
            <p:ph type="sldNum" sz="quarter" idx="12"/>
          </p:nvPr>
        </p:nvSpPr>
        <p:spPr/>
        <p:txBody>
          <a:bodyPr/>
          <a:lstStyle>
            <a:lvl1pPr>
              <a:defRPr>
                <a:solidFill>
                  <a:schemeClr val="tx1"/>
                </a:solidFill>
              </a:defRPr>
            </a:lvl1pPr>
          </a:lstStyle>
          <a:p>
            <a:fld id="{1D3F305C-2602-4CA9-A2B7-0F73DAFE7D1F}" type="slidenum">
              <a:rPr lang="en-US" smtClean="0"/>
              <a:pPr/>
              <a:t>‹#›</a:t>
            </a:fld>
            <a:endParaRPr lang="en-US" dirty="0"/>
          </a:p>
        </p:txBody>
      </p:sp>
      <p:sp>
        <p:nvSpPr>
          <p:cNvPr id="3" name="Date Placeholder 2">
            <a:extLst>
              <a:ext uri="{FF2B5EF4-FFF2-40B4-BE49-F238E27FC236}">
                <a16:creationId xmlns:a16="http://schemas.microsoft.com/office/drawing/2014/main" id="{1F8CB2DF-DA3C-2865-BFB2-9FD5CAAB5D07}"/>
              </a:ext>
            </a:extLst>
          </p:cNvPr>
          <p:cNvSpPr>
            <a:spLocks noGrp="1"/>
          </p:cNvSpPr>
          <p:nvPr>
            <p:ph type="dt" sz="half" idx="10"/>
          </p:nvPr>
        </p:nvSpPr>
        <p:spPr/>
        <p:txBody>
          <a:bodyPr/>
          <a:lstStyle>
            <a:lvl1pPr>
              <a:defRPr>
                <a:solidFill>
                  <a:schemeClr val="tx1"/>
                </a:solidFill>
              </a:defRPr>
            </a:lvl1pPr>
          </a:lstStyle>
          <a:p>
            <a:r>
              <a:rPr lang="en-US"/>
              <a:t>3/21/2024</a:t>
            </a:r>
            <a:endParaRPr lang="en-US" dirty="0"/>
          </a:p>
        </p:txBody>
      </p:sp>
    </p:spTree>
    <p:extLst>
      <p:ext uri="{BB962C8B-B14F-4D97-AF65-F5344CB8AC3E}">
        <p14:creationId xmlns:p14="http://schemas.microsoft.com/office/powerpoint/2010/main" val="20758413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bg>
      <p:bgPr>
        <a:gradFill flip="none" rotWithShape="1">
          <a:gsLst>
            <a:gs pos="100000">
              <a:srgbClr val="CBCBCB"/>
            </a:gs>
            <a:gs pos="3000">
              <a:srgbClr val="0A384A"/>
            </a:gs>
            <a:gs pos="49000">
              <a:schemeClr val="bg1"/>
            </a:gs>
            <a:gs pos="3000">
              <a:schemeClr val="bg1"/>
            </a:gs>
          </a:gsLst>
          <a:lin ang="0" scaled="0"/>
          <a:tileRect/>
        </a:gradFill>
        <a:effectLst/>
      </p:bgPr>
    </p:bg>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7E7747BA-6145-3552-2339-5F4BF5DF2FDE}"/>
              </a:ext>
            </a:extLst>
          </p:cNvPr>
          <p:cNvSpPr>
            <a:spLocks noGrp="1"/>
          </p:cNvSpPr>
          <p:nvPr>
            <p:ph type="title"/>
          </p:nvPr>
        </p:nvSpPr>
        <p:spPr>
          <a:xfrm>
            <a:off x="462579" y="0"/>
            <a:ext cx="11499925" cy="82517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4" name="Text Placeholder 13">
            <a:extLst>
              <a:ext uri="{FF2B5EF4-FFF2-40B4-BE49-F238E27FC236}">
                <a16:creationId xmlns:a16="http://schemas.microsoft.com/office/drawing/2014/main" id="{54C6E50E-3840-229D-97E9-6585956B40D4}"/>
              </a:ext>
            </a:extLst>
          </p:cNvPr>
          <p:cNvSpPr>
            <a:spLocks noGrp="1"/>
          </p:cNvSpPr>
          <p:nvPr>
            <p:ph type="body" sz="quarter" idx="10"/>
          </p:nvPr>
        </p:nvSpPr>
        <p:spPr>
          <a:xfrm>
            <a:off x="461963" y="981075"/>
            <a:ext cx="11499850" cy="506571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57EE35FA-DCD0-B187-DEE9-FA40BA80FF98}"/>
              </a:ext>
            </a:extLst>
          </p:cNvPr>
          <p:cNvSpPr>
            <a:spLocks noGrp="1"/>
          </p:cNvSpPr>
          <p:nvPr>
            <p:ph type="sldNum" sz="quarter" idx="13"/>
          </p:nvPr>
        </p:nvSpPr>
        <p:spPr/>
        <p:txBody>
          <a:bodyPr/>
          <a:lstStyle>
            <a:lvl1pPr>
              <a:defRPr>
                <a:solidFill>
                  <a:schemeClr val="tx1"/>
                </a:solidFill>
              </a:defRPr>
            </a:lvl1pPr>
          </a:lstStyle>
          <a:p>
            <a:fld id="{1D3F305C-2602-4CA9-A2B7-0F73DAFE7D1F}" type="slidenum">
              <a:rPr lang="en-US" smtClean="0"/>
              <a:pPr/>
              <a:t>‹#›</a:t>
            </a:fld>
            <a:endParaRPr lang="en-US" dirty="0"/>
          </a:p>
        </p:txBody>
      </p:sp>
      <p:sp>
        <p:nvSpPr>
          <p:cNvPr id="4" name="Date Placeholder 3">
            <a:extLst>
              <a:ext uri="{FF2B5EF4-FFF2-40B4-BE49-F238E27FC236}">
                <a16:creationId xmlns:a16="http://schemas.microsoft.com/office/drawing/2014/main" id="{79B77413-F1AB-7FA8-35A8-B18568930354}"/>
              </a:ext>
            </a:extLst>
          </p:cNvPr>
          <p:cNvSpPr>
            <a:spLocks noGrp="1"/>
          </p:cNvSpPr>
          <p:nvPr>
            <p:ph type="dt" sz="half" idx="11"/>
          </p:nvPr>
        </p:nvSpPr>
        <p:spPr/>
        <p:txBody>
          <a:bodyPr/>
          <a:lstStyle>
            <a:lvl1pPr>
              <a:defRPr>
                <a:solidFill>
                  <a:schemeClr val="tx1"/>
                </a:solidFill>
              </a:defRPr>
            </a:lvl1pPr>
          </a:lstStyle>
          <a:p>
            <a:r>
              <a:rPr lang="en-US"/>
              <a:t>3/21/2024</a:t>
            </a:r>
            <a:endParaRPr lang="en-US" dirty="0"/>
          </a:p>
        </p:txBody>
      </p:sp>
      <p:sp>
        <p:nvSpPr>
          <p:cNvPr id="6" name="Footer Placeholder 5">
            <a:extLst>
              <a:ext uri="{FF2B5EF4-FFF2-40B4-BE49-F238E27FC236}">
                <a16:creationId xmlns:a16="http://schemas.microsoft.com/office/drawing/2014/main" id="{7E61E2DB-928D-EB03-4EC5-E942512188E1}"/>
              </a:ext>
            </a:extLst>
          </p:cNvPr>
          <p:cNvSpPr>
            <a:spLocks noGrp="1"/>
          </p:cNvSpPr>
          <p:nvPr>
            <p:ph type="ftr" sz="quarter" idx="12"/>
          </p:nvPr>
        </p:nvSpPr>
        <p:spPr/>
        <p:txBody>
          <a:bodyPr/>
          <a:lstStyle>
            <a:lvl1pPr>
              <a:defRPr>
                <a:solidFill>
                  <a:schemeClr val="tx1"/>
                </a:solidFill>
              </a:defRPr>
            </a:lvl1pPr>
          </a:lstStyle>
          <a:p>
            <a:r>
              <a:rPr lang="en-US"/>
              <a:t>Joint SRO/Electronics and DAQ WG</a:t>
            </a:r>
            <a:endParaRPr lang="en-US" dirty="0"/>
          </a:p>
        </p:txBody>
      </p:sp>
    </p:spTree>
    <p:extLst>
      <p:ext uri="{BB962C8B-B14F-4D97-AF65-F5344CB8AC3E}">
        <p14:creationId xmlns:p14="http://schemas.microsoft.com/office/powerpoint/2010/main" val="594773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4DB027-975B-9DAA-9ABB-C1479DDA43F3}"/>
              </a:ext>
            </a:extLst>
          </p:cNvPr>
          <p:cNvSpPr>
            <a:spLocks noGrp="1"/>
          </p:cNvSpPr>
          <p:nvPr>
            <p:ph type="dt" sz="half" idx="10"/>
          </p:nvPr>
        </p:nvSpPr>
        <p:spPr/>
        <p:txBody>
          <a:bodyPr/>
          <a:lstStyle/>
          <a:p>
            <a:pPr lvl="0"/>
            <a:r>
              <a:rPr lang="en-US"/>
              <a:t>3/21/2024</a:t>
            </a:r>
          </a:p>
        </p:txBody>
      </p:sp>
      <p:sp>
        <p:nvSpPr>
          <p:cNvPr id="3" name="Footer Placeholder 2">
            <a:extLst>
              <a:ext uri="{FF2B5EF4-FFF2-40B4-BE49-F238E27FC236}">
                <a16:creationId xmlns:a16="http://schemas.microsoft.com/office/drawing/2014/main" id="{E557713A-2D70-5C82-B9ED-72D7B322C98C}"/>
              </a:ext>
            </a:extLst>
          </p:cNvPr>
          <p:cNvSpPr>
            <a:spLocks noGrp="1"/>
          </p:cNvSpPr>
          <p:nvPr>
            <p:ph type="ftr" sz="quarter" idx="11"/>
          </p:nvPr>
        </p:nvSpPr>
        <p:spPr/>
        <p:txBody>
          <a:bodyPr/>
          <a:lstStyle/>
          <a:p>
            <a:pPr lvl="0"/>
            <a:r>
              <a:rPr lang="en-US"/>
              <a:t>Joint SRO/Electronics and DAQ WG</a:t>
            </a:r>
          </a:p>
        </p:txBody>
      </p:sp>
      <p:sp>
        <p:nvSpPr>
          <p:cNvPr id="4" name="Slide Number Placeholder 3">
            <a:extLst>
              <a:ext uri="{FF2B5EF4-FFF2-40B4-BE49-F238E27FC236}">
                <a16:creationId xmlns:a16="http://schemas.microsoft.com/office/drawing/2014/main" id="{48F2CBFF-0EF1-857A-0186-CA85AD8C7D7F}"/>
              </a:ext>
            </a:extLst>
          </p:cNvPr>
          <p:cNvSpPr>
            <a:spLocks noGrp="1"/>
          </p:cNvSpPr>
          <p:nvPr>
            <p:ph type="sldNum" sz="quarter" idx="12"/>
          </p:nvPr>
        </p:nvSpPr>
        <p:spPr/>
        <p:txBody>
          <a:bodyPr/>
          <a:lstStyle/>
          <a:p>
            <a:pPr lvl="0"/>
            <a:fld id="{F0651CC1-2A7B-4698-AD80-058BA0F6F627}" type="slidenum">
              <a:t>‹#›</a:t>
            </a:fld>
            <a:endParaRPr lang="en-US"/>
          </a:p>
        </p:txBody>
      </p:sp>
    </p:spTree>
    <p:extLst>
      <p:ext uri="{BB962C8B-B14F-4D97-AF65-F5344CB8AC3E}">
        <p14:creationId xmlns:p14="http://schemas.microsoft.com/office/powerpoint/2010/main" val="2559439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4B701-A73C-FEDB-11AC-DE47A891112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6AD55D4-DC03-570C-392A-1C8BE798BBE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72E60B0-2478-5D90-3C25-E21BA9D8FFB7}"/>
              </a:ext>
            </a:extLst>
          </p:cNvPr>
          <p:cNvSpPr>
            <a:spLocks noGrp="1"/>
          </p:cNvSpPr>
          <p:nvPr>
            <p:ph type="dt" sz="half" idx="10"/>
          </p:nvPr>
        </p:nvSpPr>
        <p:spPr/>
        <p:txBody>
          <a:bodyPr/>
          <a:lstStyle/>
          <a:p>
            <a:r>
              <a:rPr lang="en-US"/>
              <a:t>3/21/2024</a:t>
            </a:r>
          </a:p>
        </p:txBody>
      </p:sp>
      <p:sp>
        <p:nvSpPr>
          <p:cNvPr id="5" name="Footer Placeholder 4">
            <a:extLst>
              <a:ext uri="{FF2B5EF4-FFF2-40B4-BE49-F238E27FC236}">
                <a16:creationId xmlns:a16="http://schemas.microsoft.com/office/drawing/2014/main" id="{71AFEC71-31D6-E200-6578-B84AA8647618}"/>
              </a:ext>
            </a:extLst>
          </p:cNvPr>
          <p:cNvSpPr>
            <a:spLocks noGrp="1"/>
          </p:cNvSpPr>
          <p:nvPr>
            <p:ph type="ftr" sz="quarter" idx="11"/>
          </p:nvPr>
        </p:nvSpPr>
        <p:spPr/>
        <p:txBody>
          <a:bodyPr/>
          <a:lstStyle/>
          <a:p>
            <a:r>
              <a:rPr lang="en-US"/>
              <a:t>Joint SRO/Electronics and DAQ WG</a:t>
            </a:r>
          </a:p>
        </p:txBody>
      </p:sp>
      <p:sp>
        <p:nvSpPr>
          <p:cNvPr id="6" name="Slide Number Placeholder 5">
            <a:extLst>
              <a:ext uri="{FF2B5EF4-FFF2-40B4-BE49-F238E27FC236}">
                <a16:creationId xmlns:a16="http://schemas.microsoft.com/office/drawing/2014/main" id="{1CE88728-0C5D-F5A9-C4E2-3DD0EFCA9E07}"/>
              </a:ext>
            </a:extLst>
          </p:cNvPr>
          <p:cNvSpPr>
            <a:spLocks noGrp="1"/>
          </p:cNvSpPr>
          <p:nvPr>
            <p:ph type="sldNum" sz="quarter" idx="12"/>
          </p:nvPr>
        </p:nvSpPr>
        <p:spPr/>
        <p:txBody>
          <a:bodyPr/>
          <a:lstStyle/>
          <a:p>
            <a:fld id="{9A9D372B-8B8F-4836-995D-C983BF465F6C}" type="slidenum">
              <a:rPr lang="en-US" smtClean="0"/>
              <a:t>‹#›</a:t>
            </a:fld>
            <a:endParaRPr lang="en-US"/>
          </a:p>
        </p:txBody>
      </p:sp>
    </p:spTree>
    <p:extLst>
      <p:ext uri="{BB962C8B-B14F-4D97-AF65-F5344CB8AC3E}">
        <p14:creationId xmlns:p14="http://schemas.microsoft.com/office/powerpoint/2010/main" val="117635484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00000">
              <a:srgbClr val="242424"/>
            </a:gs>
            <a:gs pos="13000">
              <a:srgbClr val="0A384A"/>
            </a:gs>
            <a:gs pos="76000">
              <a:schemeClr val="tx2">
                <a:lumMod val="75000"/>
              </a:schemeClr>
            </a:gs>
          </a:gsLst>
          <a:lin ang="5400000" scaled="1"/>
          <a:tileRect/>
        </a:gradFill>
        <a:effectLst/>
      </p:bgPr>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CAB150B5-704F-CF21-3183-8DB97C07706C}"/>
              </a:ext>
            </a:extLst>
          </p:cNvPr>
          <p:cNvCxnSpPr>
            <a:cxnSpLocks/>
          </p:cNvCxnSpPr>
          <p:nvPr userDrawn="1"/>
        </p:nvCxnSpPr>
        <p:spPr>
          <a:xfrm>
            <a:off x="462579" y="825178"/>
            <a:ext cx="11499925" cy="0"/>
          </a:xfrm>
          <a:prstGeom prst="line">
            <a:avLst/>
          </a:prstGeom>
          <a:ln w="25400">
            <a:gradFill>
              <a:gsLst>
                <a:gs pos="0">
                  <a:schemeClr val="bg2"/>
                </a:gs>
                <a:gs pos="100000">
                  <a:schemeClr val="accent5"/>
                </a:gs>
              </a:gsLst>
              <a:lin ang="0" scaled="0"/>
            </a:gra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7893395C-F7F6-5A6A-DA24-169AA14F65DF}"/>
              </a:ext>
            </a:extLst>
          </p:cNvPr>
          <p:cNvCxnSpPr/>
          <p:nvPr userDrawn="1"/>
        </p:nvCxnSpPr>
        <p:spPr>
          <a:xfrm>
            <a:off x="461963" y="6260638"/>
            <a:ext cx="11499234" cy="0"/>
          </a:xfrm>
          <a:prstGeom prst="line">
            <a:avLst/>
          </a:prstGeom>
          <a:ln w="127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id="{78DEAD18-CE36-B494-3670-0FD662BF60E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defRPr>
            </a:lvl1pPr>
          </a:lstStyle>
          <a:p>
            <a:r>
              <a:rPr lang="en-US"/>
              <a:t>3/21/2024</a:t>
            </a:r>
            <a:endParaRPr lang="en-US" dirty="0"/>
          </a:p>
        </p:txBody>
      </p:sp>
      <p:sp>
        <p:nvSpPr>
          <p:cNvPr id="8" name="Footer Placeholder 7">
            <a:extLst>
              <a:ext uri="{FF2B5EF4-FFF2-40B4-BE49-F238E27FC236}">
                <a16:creationId xmlns:a16="http://schemas.microsoft.com/office/drawing/2014/main" id="{D15F18D2-2C4B-2295-9778-285EFD26EE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defRPr>
            </a:lvl1pPr>
          </a:lstStyle>
          <a:p>
            <a:r>
              <a:rPr lang="en-US"/>
              <a:t>Joint SRO/Electronics and DAQ WG</a:t>
            </a:r>
            <a:endParaRPr lang="en-US" dirty="0"/>
          </a:p>
        </p:txBody>
      </p:sp>
      <p:sp>
        <p:nvSpPr>
          <p:cNvPr id="9" name="Slide Number Placeholder 8">
            <a:extLst>
              <a:ext uri="{FF2B5EF4-FFF2-40B4-BE49-F238E27FC236}">
                <a16:creationId xmlns:a16="http://schemas.microsoft.com/office/drawing/2014/main" id="{222A98E4-5887-4078-2BC3-6B66821B6C9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1D3F305C-2602-4CA9-A2B7-0F73DAFE7D1F}" type="slidenum">
              <a:rPr lang="en-US" smtClean="0"/>
              <a:pPr/>
              <a:t>‹#›</a:t>
            </a:fld>
            <a:endParaRPr lang="en-US" dirty="0"/>
          </a:p>
        </p:txBody>
      </p:sp>
    </p:spTree>
    <p:extLst>
      <p:ext uri="{BB962C8B-B14F-4D97-AF65-F5344CB8AC3E}">
        <p14:creationId xmlns:p14="http://schemas.microsoft.com/office/powerpoint/2010/main" val="137856296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Lst>
  <p:hf hdr="0"/>
  <p:txStyles>
    <p:titleStyle>
      <a:lvl1pPr algn="l" defTabSz="914400" rtl="0" eaLnBrk="1" latinLnBrk="0" hangingPunct="1">
        <a:lnSpc>
          <a:spcPct val="90000"/>
        </a:lnSpc>
        <a:spcBef>
          <a:spcPct val="0"/>
        </a:spcBef>
        <a:buNone/>
        <a:defRPr sz="3600" b="1" u="none" kern="1200">
          <a:solidFill>
            <a:schemeClr val="tx1"/>
          </a:solidFill>
          <a:latin typeface="+mn-lt"/>
          <a:ea typeface="+mj-ea"/>
          <a:cs typeface="+mj-cs"/>
        </a:defRPr>
      </a:lvl1pPr>
    </p:titleStyle>
    <p:bodyStyle>
      <a:lvl1pPr marL="228600" indent="-228600" algn="l" defTabSz="914400" rtl="0" eaLnBrk="1" latinLnBrk="0" hangingPunct="1">
        <a:lnSpc>
          <a:spcPct val="100000"/>
        </a:lnSpc>
        <a:spcBef>
          <a:spcPts val="0"/>
        </a:spcBef>
        <a:spcAft>
          <a:spcPts val="400"/>
        </a:spcAft>
        <a:buFont typeface="Arial" panose="020B0604020202020204" pitchFamily="34" charset="0"/>
        <a:buChar char="•"/>
        <a:defRPr sz="2400" kern="1200">
          <a:solidFill>
            <a:schemeClr val="tx1"/>
          </a:solidFill>
          <a:latin typeface="+mn-lt"/>
          <a:ea typeface="+mn-ea"/>
          <a:cs typeface="+mn-cs"/>
        </a:defRPr>
      </a:lvl1pPr>
      <a:lvl2pPr marL="460375" indent="-233363" algn="l" defTabSz="914400" rtl="0" eaLnBrk="1" latinLnBrk="0" hangingPunct="1">
        <a:lnSpc>
          <a:spcPct val="100000"/>
        </a:lnSpc>
        <a:spcBef>
          <a:spcPts val="0"/>
        </a:spcBef>
        <a:spcAft>
          <a:spcPts val="400"/>
        </a:spcAft>
        <a:buFont typeface="Arial" panose="020B0604020202020204" pitchFamily="34" charset="0"/>
        <a:buChar char="•"/>
        <a:defRPr sz="2000" kern="1200">
          <a:solidFill>
            <a:schemeClr val="tx1"/>
          </a:solidFill>
          <a:latin typeface="+mn-lt"/>
          <a:ea typeface="+mn-ea"/>
          <a:cs typeface="+mn-cs"/>
        </a:defRPr>
      </a:lvl2pPr>
      <a:lvl3pPr marL="687388" indent="-227013" algn="l" defTabSz="914400" rtl="0" eaLnBrk="1" latinLnBrk="0" hangingPunct="1">
        <a:lnSpc>
          <a:spcPct val="100000"/>
        </a:lnSpc>
        <a:spcBef>
          <a:spcPts val="0"/>
        </a:spcBef>
        <a:spcAft>
          <a:spcPts val="400"/>
        </a:spcAft>
        <a:buFont typeface="Arial" panose="020B0604020202020204" pitchFamily="34" charset="0"/>
        <a:buChar char="•"/>
        <a:defRPr sz="1800" kern="1200">
          <a:solidFill>
            <a:schemeClr val="tx1"/>
          </a:solidFill>
          <a:latin typeface="+mn-lt"/>
          <a:ea typeface="+mn-ea"/>
          <a:cs typeface="+mn-cs"/>
        </a:defRPr>
      </a:lvl3pPr>
      <a:lvl4pPr marL="914400" indent="-227013" algn="l" defTabSz="914400" rtl="0" eaLnBrk="1" latinLnBrk="0" hangingPunct="1">
        <a:lnSpc>
          <a:spcPct val="100000"/>
        </a:lnSpc>
        <a:spcBef>
          <a:spcPts val="0"/>
        </a:spcBef>
        <a:spcAft>
          <a:spcPts val="400"/>
        </a:spcAft>
        <a:buFont typeface="Arial" panose="020B0604020202020204" pitchFamily="34" charset="0"/>
        <a:buChar char="•"/>
        <a:defRPr sz="1600" kern="1200">
          <a:solidFill>
            <a:schemeClr val="tx1"/>
          </a:solidFill>
          <a:latin typeface="+mn-lt"/>
          <a:ea typeface="+mn-ea"/>
          <a:cs typeface="+mn-cs"/>
        </a:defRPr>
      </a:lvl4pPr>
      <a:lvl5pPr marL="1141413" indent="-227013" algn="l" defTabSz="914400" rtl="0" eaLnBrk="1" latinLnBrk="0" hangingPunct="1">
        <a:lnSpc>
          <a:spcPct val="100000"/>
        </a:lnSpc>
        <a:spcBef>
          <a:spcPts val="0"/>
        </a:spcBef>
        <a:spcAft>
          <a:spcPts val="40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7" orient="horz" pos="2160">
          <p15:clr>
            <a:srgbClr val="F26B43"/>
          </p15:clr>
        </p15:guide>
        <p15:guide id="8" pos="3840">
          <p15:clr>
            <a:srgbClr val="F26B43"/>
          </p15:clr>
        </p15:guide>
        <p15:guide id="9" pos="360">
          <p15:clr>
            <a:srgbClr val="F26B43"/>
          </p15:clr>
        </p15:guide>
        <p15:guide id="10" orient="horz" pos="3888">
          <p15:clr>
            <a:srgbClr val="F26B43"/>
          </p15:clr>
        </p15:guide>
        <p15:guide id="11" pos="7320">
          <p15:clr>
            <a:srgbClr val="F26B43"/>
          </p15:clr>
        </p15:guide>
        <p15:guide id="12" orient="horz" pos="412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130.png"/><Relationship Id="rId3" Type="http://schemas.openxmlformats.org/officeDocument/2006/relationships/image" Target="../media/image13.png"/><Relationship Id="rId7" Type="http://schemas.openxmlformats.org/officeDocument/2006/relationships/image" Target="../media/image100.png"/><Relationship Id="rId12" Type="http://schemas.openxmlformats.org/officeDocument/2006/relationships/customXml" Target="../ink/ink5.xml"/><Relationship Id="rId2" Type="http://schemas.openxmlformats.org/officeDocument/2006/relationships/image" Target="../media/image12.png"/><Relationship Id="rId1" Type="http://schemas.openxmlformats.org/officeDocument/2006/relationships/slideLayout" Target="../slideLayouts/slideLayout4.xml"/><Relationship Id="rId6" Type="http://schemas.openxmlformats.org/officeDocument/2006/relationships/customXml" Target="../ink/ink2.xml"/><Relationship Id="rId11" Type="http://schemas.openxmlformats.org/officeDocument/2006/relationships/image" Target="../media/image120.png"/><Relationship Id="rId5" Type="http://schemas.openxmlformats.org/officeDocument/2006/relationships/image" Target="../media/image90.png"/><Relationship Id="rId10" Type="http://schemas.openxmlformats.org/officeDocument/2006/relationships/customXml" Target="../ink/ink4.xml"/><Relationship Id="rId4" Type="http://schemas.openxmlformats.org/officeDocument/2006/relationships/customXml" Target="../ink/ink1.xml"/><Relationship Id="rId9" Type="http://schemas.openxmlformats.org/officeDocument/2006/relationships/image" Target="../media/image110.png"/></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4.xml"/><Relationship Id="rId6" Type="http://schemas.openxmlformats.org/officeDocument/2006/relationships/customXml" Target="../ink/ink7.xml"/><Relationship Id="rId5" Type="http://schemas.openxmlformats.org/officeDocument/2006/relationships/image" Target="../media/image140.png"/><Relationship Id="rId4" Type="http://schemas.openxmlformats.org/officeDocument/2006/relationships/customXml" Target="../ink/ink6.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customXml" Target="../ink/ink9.xml"/><Relationship Id="rId5" Type="http://schemas.openxmlformats.org/officeDocument/2006/relationships/image" Target="../media/image18.png"/><Relationship Id="rId4" Type="http://schemas.openxmlformats.org/officeDocument/2006/relationships/customXml" Target="../ink/ink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DCBDD-8A05-42E9-8DB4-6ABEC369EBAF}"/>
              </a:ext>
            </a:extLst>
          </p:cNvPr>
          <p:cNvSpPr>
            <a:spLocks noGrp="1"/>
          </p:cNvSpPr>
          <p:nvPr>
            <p:ph type="ctrTitle"/>
          </p:nvPr>
        </p:nvSpPr>
        <p:spPr>
          <a:xfrm>
            <a:off x="364127" y="186599"/>
            <a:ext cx="10962105" cy="1240412"/>
          </a:xfrm>
        </p:spPr>
        <p:txBody>
          <a:bodyPr/>
          <a:lstStyle/>
          <a:p>
            <a:r>
              <a:rPr lang="en-US" dirty="0"/>
              <a:t>Time Frame Contents and Expected Data Volumes</a:t>
            </a:r>
          </a:p>
        </p:txBody>
      </p:sp>
      <p:sp>
        <p:nvSpPr>
          <p:cNvPr id="4" name="Text Placeholder 3">
            <a:extLst>
              <a:ext uri="{FF2B5EF4-FFF2-40B4-BE49-F238E27FC236}">
                <a16:creationId xmlns:a16="http://schemas.microsoft.com/office/drawing/2014/main" id="{475DBD7F-6251-29FE-746A-945C97615F2B}"/>
              </a:ext>
            </a:extLst>
          </p:cNvPr>
          <p:cNvSpPr>
            <a:spLocks noGrp="1"/>
          </p:cNvSpPr>
          <p:nvPr>
            <p:ph type="body" sz="quarter" idx="10"/>
          </p:nvPr>
        </p:nvSpPr>
        <p:spPr>
          <a:xfrm>
            <a:off x="445770" y="1761993"/>
            <a:ext cx="10962105" cy="448978"/>
          </a:xfrm>
        </p:spPr>
        <p:txBody>
          <a:bodyPr/>
          <a:lstStyle/>
          <a:p>
            <a:r>
              <a:rPr lang="en-US" dirty="0"/>
              <a:t>Jeff Landgraf</a:t>
            </a:r>
          </a:p>
        </p:txBody>
      </p:sp>
      <p:sp>
        <p:nvSpPr>
          <p:cNvPr id="3" name="TextBox 2">
            <a:extLst>
              <a:ext uri="{FF2B5EF4-FFF2-40B4-BE49-F238E27FC236}">
                <a16:creationId xmlns:a16="http://schemas.microsoft.com/office/drawing/2014/main" id="{1DF07A46-FB78-719E-23A6-AEFAB21AA32A}"/>
              </a:ext>
            </a:extLst>
          </p:cNvPr>
          <p:cNvSpPr txBox="1"/>
          <p:nvPr/>
        </p:nvSpPr>
        <p:spPr>
          <a:xfrm>
            <a:off x="1782147" y="2911151"/>
            <a:ext cx="5923416" cy="2031325"/>
          </a:xfrm>
          <a:prstGeom prst="rect">
            <a:avLst/>
          </a:prstGeom>
          <a:noFill/>
        </p:spPr>
        <p:txBody>
          <a:bodyPr wrap="none" rtlCol="0">
            <a:spAutoFit/>
          </a:bodyPr>
          <a:lstStyle/>
          <a:p>
            <a:pPr marL="285750" indent="-285750">
              <a:buFont typeface="Courier New" panose="02070309020205020404" pitchFamily="49" charset="0"/>
              <a:buChar char="o"/>
            </a:pPr>
            <a:r>
              <a:rPr lang="en-US" dirty="0">
                <a:solidFill>
                  <a:schemeClr val="bg1"/>
                </a:solidFill>
              </a:rPr>
              <a:t>Time Frame Data Structure</a:t>
            </a:r>
          </a:p>
          <a:p>
            <a:pPr marL="285750" indent="-285750">
              <a:buFont typeface="Courier New" panose="02070309020205020404" pitchFamily="49" charset="0"/>
              <a:buChar char="o"/>
            </a:pPr>
            <a:r>
              <a:rPr lang="en-US" dirty="0">
                <a:solidFill>
                  <a:schemeClr val="bg1"/>
                </a:solidFill>
              </a:rPr>
              <a:t>Time Frame information contents</a:t>
            </a:r>
          </a:p>
          <a:p>
            <a:pPr marL="742950" lvl="1" indent="-285750">
              <a:buFont typeface="Courier New" panose="02070309020205020404" pitchFamily="49" charset="0"/>
              <a:buChar char="o"/>
            </a:pPr>
            <a:r>
              <a:rPr lang="en-US" dirty="0">
                <a:solidFill>
                  <a:schemeClr val="bg1"/>
                </a:solidFill>
              </a:rPr>
              <a:t>Conversion of simulation information to DAQ use</a:t>
            </a:r>
          </a:p>
          <a:p>
            <a:pPr marL="742950" lvl="1" indent="-285750">
              <a:buFont typeface="Courier New" panose="02070309020205020404" pitchFamily="49" charset="0"/>
              <a:buChar char="o"/>
            </a:pPr>
            <a:r>
              <a:rPr lang="en-US" dirty="0">
                <a:solidFill>
                  <a:schemeClr val="bg1"/>
                </a:solidFill>
              </a:rPr>
              <a:t>Time structure</a:t>
            </a:r>
          </a:p>
          <a:p>
            <a:pPr marL="742950" lvl="1" indent="-285750">
              <a:buFont typeface="Courier New" panose="02070309020205020404" pitchFamily="49" charset="0"/>
              <a:buChar char="o"/>
            </a:pPr>
            <a:r>
              <a:rPr lang="en-US" dirty="0">
                <a:solidFill>
                  <a:schemeClr val="bg1"/>
                </a:solidFill>
              </a:rPr>
              <a:t>Data Volumes, Background and Noise</a:t>
            </a:r>
          </a:p>
          <a:p>
            <a:pPr marL="742950" lvl="1" indent="-285750">
              <a:buFont typeface="Courier New" panose="02070309020205020404" pitchFamily="49" charset="0"/>
              <a:buChar char="o"/>
            </a:pPr>
            <a:endParaRPr lang="en-US" dirty="0">
              <a:solidFill>
                <a:schemeClr val="bg1"/>
              </a:solidFill>
            </a:endParaRPr>
          </a:p>
          <a:p>
            <a:pPr marL="285750" indent="-285750">
              <a:buFont typeface="Courier New" panose="02070309020205020404" pitchFamily="49" charset="0"/>
              <a:buChar char="o"/>
            </a:pPr>
            <a:endParaRPr lang="en-US" dirty="0"/>
          </a:p>
        </p:txBody>
      </p:sp>
    </p:spTree>
    <p:extLst>
      <p:ext uri="{BB962C8B-B14F-4D97-AF65-F5344CB8AC3E}">
        <p14:creationId xmlns:p14="http://schemas.microsoft.com/office/powerpoint/2010/main" val="35564726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D5397-3212-DB28-7546-D494B3080055}"/>
              </a:ext>
            </a:extLst>
          </p:cNvPr>
          <p:cNvSpPr>
            <a:spLocks noGrp="1"/>
          </p:cNvSpPr>
          <p:nvPr>
            <p:ph type="title"/>
          </p:nvPr>
        </p:nvSpPr>
        <p:spPr/>
        <p:txBody>
          <a:bodyPr/>
          <a:lstStyle/>
          <a:p>
            <a:r>
              <a:rPr lang="en-US" dirty="0"/>
              <a:t>Hit Sizes &amp; Noise rates</a:t>
            </a:r>
          </a:p>
        </p:txBody>
      </p:sp>
      <p:sp>
        <p:nvSpPr>
          <p:cNvPr id="4" name="Slide Number Placeholder 3">
            <a:extLst>
              <a:ext uri="{FF2B5EF4-FFF2-40B4-BE49-F238E27FC236}">
                <a16:creationId xmlns:a16="http://schemas.microsoft.com/office/drawing/2014/main" id="{F9B31863-82E3-BAB3-EAC0-6F410BBE786B}"/>
              </a:ext>
            </a:extLst>
          </p:cNvPr>
          <p:cNvSpPr>
            <a:spLocks noGrp="1"/>
          </p:cNvSpPr>
          <p:nvPr>
            <p:ph type="sldNum" sz="quarter" idx="13"/>
          </p:nvPr>
        </p:nvSpPr>
        <p:spPr/>
        <p:txBody>
          <a:bodyPr/>
          <a:lstStyle/>
          <a:p>
            <a:fld id="{1D3F305C-2602-4CA9-A2B7-0F73DAFE7D1F}" type="slidenum">
              <a:rPr lang="en-US" smtClean="0"/>
              <a:pPr/>
              <a:t>10</a:t>
            </a:fld>
            <a:endParaRPr lang="en-US" dirty="0"/>
          </a:p>
        </p:txBody>
      </p:sp>
      <p:sp>
        <p:nvSpPr>
          <p:cNvPr id="5" name="Date Placeholder 4">
            <a:extLst>
              <a:ext uri="{FF2B5EF4-FFF2-40B4-BE49-F238E27FC236}">
                <a16:creationId xmlns:a16="http://schemas.microsoft.com/office/drawing/2014/main" id="{6DA9010D-73E9-5A89-9C2B-F85489255ABA}"/>
              </a:ext>
            </a:extLst>
          </p:cNvPr>
          <p:cNvSpPr>
            <a:spLocks noGrp="1"/>
          </p:cNvSpPr>
          <p:nvPr>
            <p:ph type="dt" sz="half" idx="11"/>
          </p:nvPr>
        </p:nvSpPr>
        <p:spPr/>
        <p:txBody>
          <a:bodyPr/>
          <a:lstStyle/>
          <a:p>
            <a:r>
              <a:rPr lang="en-US"/>
              <a:t>3/21/2024</a:t>
            </a:r>
            <a:endParaRPr lang="en-US" dirty="0"/>
          </a:p>
        </p:txBody>
      </p:sp>
      <p:sp>
        <p:nvSpPr>
          <p:cNvPr id="6" name="Footer Placeholder 5">
            <a:extLst>
              <a:ext uri="{FF2B5EF4-FFF2-40B4-BE49-F238E27FC236}">
                <a16:creationId xmlns:a16="http://schemas.microsoft.com/office/drawing/2014/main" id="{8020144F-EAA0-E057-5DDD-6D2096599FD7}"/>
              </a:ext>
            </a:extLst>
          </p:cNvPr>
          <p:cNvSpPr>
            <a:spLocks noGrp="1"/>
          </p:cNvSpPr>
          <p:nvPr>
            <p:ph type="ftr" sz="quarter" idx="12"/>
          </p:nvPr>
        </p:nvSpPr>
        <p:spPr/>
        <p:txBody>
          <a:bodyPr/>
          <a:lstStyle/>
          <a:p>
            <a:r>
              <a:rPr lang="en-US"/>
              <a:t>Joint SRO/Electronics and DAQ WG</a:t>
            </a:r>
            <a:endParaRPr lang="en-US" dirty="0"/>
          </a:p>
        </p:txBody>
      </p:sp>
      <p:graphicFrame>
        <p:nvGraphicFramePr>
          <p:cNvPr id="7" name="Table 6">
            <a:extLst>
              <a:ext uri="{FF2B5EF4-FFF2-40B4-BE49-F238E27FC236}">
                <a16:creationId xmlns:a16="http://schemas.microsoft.com/office/drawing/2014/main" id="{01879260-45B1-7BAF-A743-75D2306E2D8B}"/>
              </a:ext>
            </a:extLst>
          </p:cNvPr>
          <p:cNvGraphicFramePr>
            <a:graphicFrameLocks noGrp="1"/>
          </p:cNvGraphicFramePr>
          <p:nvPr>
            <p:extLst>
              <p:ext uri="{D42A27DB-BD31-4B8C-83A1-F6EECF244321}">
                <p14:modId xmlns:p14="http://schemas.microsoft.com/office/powerpoint/2010/main" val="1760697744"/>
              </p:ext>
            </p:extLst>
          </p:nvPr>
        </p:nvGraphicFramePr>
        <p:xfrm>
          <a:off x="532913" y="1273309"/>
          <a:ext cx="11359256" cy="4456162"/>
        </p:xfrm>
        <a:graphic>
          <a:graphicData uri="http://schemas.openxmlformats.org/drawingml/2006/table">
            <a:tbl>
              <a:tblPr firstRow="1" bandRow="1">
                <a:tableStyleId>{5C22544A-7EE6-4342-B048-85BDC9FD1C3A}</a:tableStyleId>
              </a:tblPr>
              <a:tblGrid>
                <a:gridCol w="1250915">
                  <a:extLst>
                    <a:ext uri="{9D8B030D-6E8A-4147-A177-3AD203B41FA5}">
                      <a16:colId xmlns:a16="http://schemas.microsoft.com/office/drawing/2014/main" val="1958612868"/>
                    </a:ext>
                  </a:extLst>
                </a:gridCol>
                <a:gridCol w="1097597">
                  <a:extLst>
                    <a:ext uri="{9D8B030D-6E8A-4147-A177-3AD203B41FA5}">
                      <a16:colId xmlns:a16="http://schemas.microsoft.com/office/drawing/2014/main" val="3416621102"/>
                    </a:ext>
                  </a:extLst>
                </a:gridCol>
                <a:gridCol w="918112">
                  <a:extLst>
                    <a:ext uri="{9D8B030D-6E8A-4147-A177-3AD203B41FA5}">
                      <a16:colId xmlns:a16="http://schemas.microsoft.com/office/drawing/2014/main" val="3648519773"/>
                    </a:ext>
                  </a:extLst>
                </a:gridCol>
                <a:gridCol w="981010">
                  <a:extLst>
                    <a:ext uri="{9D8B030D-6E8A-4147-A177-3AD203B41FA5}">
                      <a16:colId xmlns:a16="http://schemas.microsoft.com/office/drawing/2014/main" val="3764627416"/>
                    </a:ext>
                  </a:extLst>
                </a:gridCol>
                <a:gridCol w="1668379">
                  <a:extLst>
                    <a:ext uri="{9D8B030D-6E8A-4147-A177-3AD203B41FA5}">
                      <a16:colId xmlns:a16="http://schemas.microsoft.com/office/drawing/2014/main" val="4238706068"/>
                    </a:ext>
                  </a:extLst>
                </a:gridCol>
                <a:gridCol w="5443243">
                  <a:extLst>
                    <a:ext uri="{9D8B030D-6E8A-4147-A177-3AD203B41FA5}">
                      <a16:colId xmlns:a16="http://schemas.microsoft.com/office/drawing/2014/main" val="1322575041"/>
                    </a:ext>
                  </a:extLst>
                </a:gridCol>
              </a:tblGrid>
              <a:tr h="296709">
                <a:tc>
                  <a:txBody>
                    <a:bodyPr/>
                    <a:lstStyle/>
                    <a:p>
                      <a:r>
                        <a:rPr lang="en-US" sz="1400" dirty="0"/>
                        <a:t>Detector</a:t>
                      </a:r>
                    </a:p>
                  </a:txBody>
                  <a:tcPr/>
                </a:tc>
                <a:tc>
                  <a:txBody>
                    <a:bodyPr/>
                    <a:lstStyle/>
                    <a:p>
                      <a:r>
                        <a:rPr lang="en-US" sz="1400" dirty="0"/>
                        <a:t>Bits / hit (readout)</a:t>
                      </a:r>
                    </a:p>
                  </a:txBody>
                  <a:tcPr/>
                </a:tc>
                <a:tc>
                  <a:txBody>
                    <a:bodyPr/>
                    <a:lstStyle/>
                    <a:p>
                      <a:r>
                        <a:rPr lang="en-US" sz="1400" dirty="0"/>
                        <a:t>Bits / hit (tape)</a:t>
                      </a:r>
                    </a:p>
                  </a:txBody>
                  <a:tcPr/>
                </a:tc>
                <a:tc>
                  <a:txBody>
                    <a:bodyPr/>
                    <a:lstStyle/>
                    <a:p>
                      <a:r>
                        <a:rPr lang="en-US" sz="1400" dirty="0"/>
                        <a:t>Bits / Noise Hit (tape)</a:t>
                      </a:r>
                    </a:p>
                  </a:txBody>
                  <a:tcPr/>
                </a:tc>
                <a:tc>
                  <a:txBody>
                    <a:bodyPr/>
                    <a:lstStyle/>
                    <a:p>
                      <a:r>
                        <a:rPr lang="en-US" sz="1400" dirty="0"/>
                        <a:t>Noise Hit Rate Estimates (</a:t>
                      </a:r>
                      <a:r>
                        <a:rPr lang="en-US" sz="1400" dirty="0" err="1"/>
                        <a:t>hz</a:t>
                      </a:r>
                      <a:r>
                        <a:rPr lang="en-US" sz="1400" dirty="0"/>
                        <a:t>/channel)</a:t>
                      </a:r>
                    </a:p>
                  </a:txBody>
                  <a:tcPr/>
                </a:tc>
                <a:tc>
                  <a:txBody>
                    <a:bodyPr/>
                    <a:lstStyle/>
                    <a:p>
                      <a:r>
                        <a:rPr lang="en-US" sz="1400" dirty="0"/>
                        <a:t>Reduction Notes</a:t>
                      </a:r>
                    </a:p>
                  </a:txBody>
                  <a:tcPr/>
                </a:tc>
                <a:extLst>
                  <a:ext uri="{0D108BD9-81ED-4DB2-BD59-A6C34878D82A}">
                    <a16:rowId xmlns:a16="http://schemas.microsoft.com/office/drawing/2014/main" val="3938975123"/>
                  </a:ext>
                </a:extLst>
              </a:tr>
              <a:tr h="212350">
                <a:tc>
                  <a:txBody>
                    <a:bodyPr/>
                    <a:lstStyle/>
                    <a:p>
                      <a:r>
                        <a:rPr lang="en-US" sz="1400" dirty="0"/>
                        <a:t>MAPS</a:t>
                      </a:r>
                    </a:p>
                  </a:txBody>
                  <a:tcPr/>
                </a:tc>
                <a:tc>
                  <a:txBody>
                    <a:bodyPr/>
                    <a:lstStyle/>
                    <a:p>
                      <a:r>
                        <a:rPr lang="en-US" sz="1400" dirty="0"/>
                        <a:t>2x64</a:t>
                      </a:r>
                    </a:p>
                  </a:txBody>
                  <a:tcPr/>
                </a:tc>
                <a:tc>
                  <a:txBody>
                    <a:bodyPr/>
                    <a:lstStyle/>
                    <a:p>
                      <a:r>
                        <a:rPr lang="en-US" sz="1400" dirty="0"/>
                        <a:t>2x64</a:t>
                      </a:r>
                    </a:p>
                  </a:txBody>
                  <a:tcPr/>
                </a:tc>
                <a:tc>
                  <a:txBody>
                    <a:bodyPr/>
                    <a:lstStyle/>
                    <a:p>
                      <a:r>
                        <a:rPr lang="en-US" sz="1400" dirty="0"/>
                        <a:t>2x64</a:t>
                      </a:r>
                    </a:p>
                  </a:txBody>
                  <a:tcPr/>
                </a:tc>
                <a:tc>
                  <a:txBody>
                    <a:bodyPr/>
                    <a:lstStyle/>
                    <a:p>
                      <a:r>
                        <a:rPr lang="en-US" sz="1400" dirty="0"/>
                        <a:t>1e-3 (~6.25</a:t>
                      </a:r>
                      <a:r>
                        <a:rPr lang="el-GR" sz="1400" dirty="0"/>
                        <a:t>σ</a:t>
                      </a:r>
                      <a:r>
                        <a:rPr lang="en-US" sz="1400" dirty="0"/>
                        <a:t>)</a:t>
                      </a:r>
                    </a:p>
                  </a:txBody>
                  <a:tcPr/>
                </a:tc>
                <a:tc>
                  <a:txBody>
                    <a:bodyPr/>
                    <a:lstStyle/>
                    <a:p>
                      <a:r>
                        <a:rPr lang="en-US" sz="1400" dirty="0"/>
                        <a:t>64 bits per pixel, but hits likely to show up in adjoining 2usec frames</a:t>
                      </a:r>
                    </a:p>
                  </a:txBody>
                  <a:tcPr/>
                </a:tc>
                <a:extLst>
                  <a:ext uri="{0D108BD9-81ED-4DB2-BD59-A6C34878D82A}">
                    <a16:rowId xmlns:a16="http://schemas.microsoft.com/office/drawing/2014/main" val="1144226594"/>
                  </a:ext>
                </a:extLst>
              </a:tr>
              <a:tr h="212350">
                <a:tc>
                  <a:txBody>
                    <a:bodyPr/>
                    <a:lstStyle/>
                    <a:p>
                      <a:r>
                        <a:rPr lang="en-US" sz="1400" dirty="0"/>
                        <a:t>MPGD</a:t>
                      </a:r>
                    </a:p>
                  </a:txBody>
                  <a:tcPr/>
                </a:tc>
                <a:tc>
                  <a:txBody>
                    <a:bodyPr/>
                    <a:lstStyle/>
                    <a:p>
                      <a:r>
                        <a:rPr lang="en-US" sz="1400" dirty="0"/>
                        <a:t>5x64</a:t>
                      </a:r>
                    </a:p>
                  </a:txBody>
                  <a:tcPr/>
                </a:tc>
                <a:tc>
                  <a:txBody>
                    <a:bodyPr/>
                    <a:lstStyle/>
                    <a:p>
                      <a:r>
                        <a:rPr lang="en-US" sz="1400" dirty="0"/>
                        <a:t>1x64</a:t>
                      </a:r>
                    </a:p>
                  </a:txBody>
                  <a:tcPr/>
                </a:tc>
                <a:tc>
                  <a:txBody>
                    <a:bodyPr/>
                    <a:lstStyle/>
                    <a:p>
                      <a:r>
                        <a:rPr lang="en-US" sz="1400" dirty="0"/>
                        <a:t>0</a:t>
                      </a:r>
                    </a:p>
                  </a:txBody>
                  <a:tcPr/>
                </a:tc>
                <a:tc>
                  <a:txBody>
                    <a:bodyPr/>
                    <a:lstStyle/>
                    <a:p>
                      <a:r>
                        <a:rPr lang="en-US" sz="1400" dirty="0"/>
                        <a:t>30 (~4.5</a:t>
                      </a:r>
                      <a:r>
                        <a:rPr lang="el-GR" sz="1400" dirty="0"/>
                        <a:t>σ</a:t>
                      </a:r>
                      <a:r>
                        <a:rPr lang="en-US" sz="1400" dirty="0"/>
                        <a:t>)</a:t>
                      </a:r>
                    </a:p>
                  </a:txBody>
                  <a:tcPr/>
                </a:tc>
                <a:tc>
                  <a:txBody>
                    <a:bodyPr/>
                    <a:lstStyle/>
                    <a:p>
                      <a:r>
                        <a:rPr lang="en-US" sz="1400" dirty="0"/>
                        <a:t>Charge sharing, cluster finding for reduction</a:t>
                      </a:r>
                    </a:p>
                  </a:txBody>
                  <a:tcPr/>
                </a:tc>
                <a:extLst>
                  <a:ext uri="{0D108BD9-81ED-4DB2-BD59-A6C34878D82A}">
                    <a16:rowId xmlns:a16="http://schemas.microsoft.com/office/drawing/2014/main" val="2420503115"/>
                  </a:ext>
                </a:extLst>
              </a:tr>
              <a:tr h="212350">
                <a:tc>
                  <a:txBody>
                    <a:bodyPr/>
                    <a:lstStyle/>
                    <a:p>
                      <a:r>
                        <a:rPr lang="en-US" sz="1400" dirty="0"/>
                        <a:t>Most Calorimeter</a:t>
                      </a:r>
                    </a:p>
                    <a:p>
                      <a:r>
                        <a:rPr lang="en-US" sz="1400" dirty="0"/>
                        <a:t>(</a:t>
                      </a:r>
                      <a:r>
                        <a:rPr lang="en-US" sz="1400" dirty="0" err="1"/>
                        <a:t>Caloroc</a:t>
                      </a:r>
                      <a:r>
                        <a:rPr lang="en-US" sz="1400" dirty="0"/>
                        <a:t>)</a:t>
                      </a:r>
                    </a:p>
                  </a:txBody>
                  <a:tcPr/>
                </a:tc>
                <a:tc>
                  <a:txBody>
                    <a:bodyPr/>
                    <a:lstStyle/>
                    <a:p>
                      <a:r>
                        <a:rPr lang="en-US" sz="1400" dirty="0"/>
                        <a:t>18x6x64</a:t>
                      </a:r>
                    </a:p>
                  </a:txBody>
                  <a:tcPr/>
                </a:tc>
                <a:tc>
                  <a:txBody>
                    <a:bodyPr/>
                    <a:lstStyle/>
                    <a:p>
                      <a:r>
                        <a:rPr lang="en-US" sz="1400" dirty="0"/>
                        <a:t>64</a:t>
                      </a:r>
                    </a:p>
                  </a:txBody>
                  <a:tcPr/>
                </a:tc>
                <a:tc>
                  <a:txBody>
                    <a:bodyPr/>
                    <a:lstStyle/>
                    <a:p>
                      <a:r>
                        <a:rPr lang="en-US" sz="1400" dirty="0"/>
                        <a:t>0</a:t>
                      </a:r>
                    </a:p>
                  </a:txBody>
                  <a:tcPr/>
                </a:tc>
                <a:tc>
                  <a:txBody>
                    <a:bodyPr/>
                    <a:lstStyle/>
                    <a:p>
                      <a:r>
                        <a:rPr lang="en-US" sz="1400" dirty="0"/>
                        <a:t>1000 (~3.7</a:t>
                      </a:r>
                      <a:r>
                        <a:rPr lang="el-GR" sz="1400" dirty="0"/>
                        <a:t>σ</a:t>
                      </a:r>
                      <a:r>
                        <a:rPr lang="en-US" sz="1400" dirty="0"/>
                        <a:t>)</a:t>
                      </a:r>
                    </a:p>
                  </a:txBody>
                  <a:tcPr/>
                </a:tc>
                <a:tc>
                  <a:txBody>
                    <a:bodyPr/>
                    <a:lstStyle/>
                    <a:p>
                      <a:r>
                        <a:rPr lang="en-US" sz="1400" dirty="0"/>
                        <a:t>18 channel segmentation in </a:t>
                      </a:r>
                      <a:r>
                        <a:rPr lang="en-US" sz="1400" dirty="0" err="1"/>
                        <a:t>caloroc</a:t>
                      </a:r>
                      <a:r>
                        <a:rPr lang="en-US" sz="1400" dirty="0"/>
                        <a:t>, 6 time samples, feature finding for reduction, additional/noise reduction possible via cluster finding</a:t>
                      </a:r>
                    </a:p>
                  </a:txBody>
                  <a:tcPr/>
                </a:tc>
                <a:extLst>
                  <a:ext uri="{0D108BD9-81ED-4DB2-BD59-A6C34878D82A}">
                    <a16:rowId xmlns:a16="http://schemas.microsoft.com/office/drawing/2014/main" val="1132969635"/>
                  </a:ext>
                </a:extLst>
              </a:tr>
              <a:tr h="212350">
                <a:tc>
                  <a:txBody>
                    <a:bodyPr/>
                    <a:lstStyle/>
                    <a:p>
                      <a:r>
                        <a:rPr lang="en-US" sz="1400" dirty="0" err="1"/>
                        <a:t>Fwd</a:t>
                      </a:r>
                      <a:r>
                        <a:rPr lang="en-US" sz="1400" dirty="0"/>
                        <a:t>/Back </a:t>
                      </a:r>
                      <a:r>
                        <a:rPr lang="en-US" sz="1400" dirty="0" err="1"/>
                        <a:t>eCal</a:t>
                      </a:r>
                      <a:endParaRPr lang="en-US" sz="1400" dirty="0"/>
                    </a:p>
                  </a:txBody>
                  <a:tcPr/>
                </a:tc>
                <a:tc>
                  <a:txBody>
                    <a:bodyPr/>
                    <a:lstStyle/>
                    <a:p>
                      <a:r>
                        <a:rPr lang="en-US" sz="1400" dirty="0"/>
                        <a:t>6x64</a:t>
                      </a:r>
                    </a:p>
                  </a:txBody>
                  <a:tcPr/>
                </a:tc>
                <a:tc>
                  <a:txBody>
                    <a:bodyPr/>
                    <a:lstStyle/>
                    <a:p>
                      <a:r>
                        <a:rPr lang="en-US" sz="1400" dirty="0"/>
                        <a:t>64</a:t>
                      </a:r>
                    </a:p>
                  </a:txBody>
                  <a:tcPr/>
                </a:tc>
                <a:tc>
                  <a:txBody>
                    <a:bodyPr/>
                    <a:lstStyle/>
                    <a:p>
                      <a:r>
                        <a:rPr lang="en-US" sz="1400" dirty="0"/>
                        <a:t>0</a:t>
                      </a:r>
                    </a:p>
                  </a:txBody>
                  <a:tcPr/>
                </a:tc>
                <a:tc>
                  <a:txBody>
                    <a:bodyPr/>
                    <a:lstStyle/>
                    <a:p>
                      <a:r>
                        <a:rPr lang="en-US" sz="1400" dirty="0"/>
                        <a:t>1000 (~3.7</a:t>
                      </a:r>
                      <a:r>
                        <a:rPr lang="el-GR" sz="1400" dirty="0"/>
                        <a:t>σ</a:t>
                      </a:r>
                      <a:r>
                        <a:rPr lang="en-US" sz="1400" dirty="0"/>
                        <a:t>)</a:t>
                      </a:r>
                    </a:p>
                  </a:txBody>
                  <a:tcPr/>
                </a:tc>
                <a:tc>
                  <a:txBody>
                    <a:bodyPr/>
                    <a:lstStyle/>
                    <a:p>
                      <a:r>
                        <a:rPr lang="en-US" sz="1400" dirty="0"/>
                        <a:t>6 time sample estimate (possible onboard feature finding, but not yet assumed).   Feature finding for reduction (additional/noise reduction possible via cluster finding)</a:t>
                      </a:r>
                    </a:p>
                  </a:txBody>
                  <a:tcPr/>
                </a:tc>
                <a:extLst>
                  <a:ext uri="{0D108BD9-81ED-4DB2-BD59-A6C34878D82A}">
                    <a16:rowId xmlns:a16="http://schemas.microsoft.com/office/drawing/2014/main" val="3978443981"/>
                  </a:ext>
                </a:extLst>
              </a:tr>
              <a:tr h="310882">
                <a:tc>
                  <a:txBody>
                    <a:bodyPr/>
                    <a:lstStyle/>
                    <a:p>
                      <a:r>
                        <a:rPr lang="en-US" sz="1400" dirty="0" err="1"/>
                        <a:t>Astropix</a:t>
                      </a:r>
                      <a:endParaRPr lang="en-US" sz="1400" dirty="0"/>
                    </a:p>
                  </a:txBody>
                  <a:tcPr/>
                </a:tc>
                <a:tc>
                  <a:txBody>
                    <a:bodyPr/>
                    <a:lstStyle/>
                    <a:p>
                      <a:r>
                        <a:rPr lang="en-US" sz="1400" dirty="0"/>
                        <a:t>64</a:t>
                      </a:r>
                    </a:p>
                  </a:txBody>
                  <a:tcPr/>
                </a:tc>
                <a:tc>
                  <a:txBody>
                    <a:bodyPr/>
                    <a:lstStyle/>
                    <a:p>
                      <a:r>
                        <a:rPr lang="en-US" sz="1400" dirty="0"/>
                        <a:t>64</a:t>
                      </a:r>
                    </a:p>
                  </a:txBody>
                  <a:tcPr/>
                </a:tc>
                <a:tc>
                  <a:txBody>
                    <a:bodyPr/>
                    <a:lstStyle/>
                    <a:p>
                      <a:r>
                        <a:rPr lang="en-US" sz="1400" dirty="0"/>
                        <a:t>?</a:t>
                      </a:r>
                    </a:p>
                  </a:txBody>
                  <a:tcPr/>
                </a:tc>
                <a:tc>
                  <a:txBody>
                    <a:bodyPr/>
                    <a:lstStyle/>
                    <a:p>
                      <a:r>
                        <a:rPr lang="en-US" sz="1400" dirty="0"/>
                        <a:t>?</a:t>
                      </a:r>
                    </a:p>
                  </a:txBody>
                  <a:tcPr/>
                </a:tc>
                <a:tc>
                  <a:txBody>
                    <a:bodyPr/>
                    <a:lstStyle/>
                    <a:p>
                      <a:endParaRPr lang="en-US" sz="1400" dirty="0"/>
                    </a:p>
                  </a:txBody>
                  <a:tcPr/>
                </a:tc>
                <a:extLst>
                  <a:ext uri="{0D108BD9-81ED-4DB2-BD59-A6C34878D82A}">
                    <a16:rowId xmlns:a16="http://schemas.microsoft.com/office/drawing/2014/main" val="1206519803"/>
                  </a:ext>
                </a:extLst>
              </a:tr>
              <a:tr h="212350">
                <a:tc>
                  <a:txBody>
                    <a:bodyPr/>
                    <a:lstStyle/>
                    <a:p>
                      <a:r>
                        <a:rPr lang="en-US" sz="1400" dirty="0"/>
                        <a:t>Forward TOF</a:t>
                      </a:r>
                    </a:p>
                  </a:txBody>
                  <a:tcPr/>
                </a:tc>
                <a:tc>
                  <a:txBody>
                    <a:bodyPr/>
                    <a:lstStyle/>
                    <a:p>
                      <a:r>
                        <a:rPr lang="en-US" sz="1400" dirty="0"/>
                        <a:t>9x64</a:t>
                      </a:r>
                    </a:p>
                  </a:txBody>
                  <a:tcPr/>
                </a:tc>
                <a:tc>
                  <a:txBody>
                    <a:bodyPr/>
                    <a:lstStyle/>
                    <a:p>
                      <a:r>
                        <a:rPr lang="en-US" sz="1400" dirty="0"/>
                        <a:t>64</a:t>
                      </a:r>
                    </a:p>
                  </a:txBody>
                  <a:tcPr/>
                </a:tc>
                <a:tc>
                  <a:txBody>
                    <a:bodyPr/>
                    <a:lstStyle/>
                    <a:p>
                      <a:r>
                        <a:rPr lang="en-US" sz="1400" dirty="0"/>
                        <a:t>0</a:t>
                      </a:r>
                    </a:p>
                  </a:txBody>
                  <a:tcPr/>
                </a:tc>
                <a:tc>
                  <a:txBody>
                    <a:bodyPr/>
                    <a:lstStyle/>
                    <a:p>
                      <a:r>
                        <a:rPr lang="en-US" sz="1400" dirty="0"/>
                        <a:t>30 (~4.5</a:t>
                      </a:r>
                      <a:r>
                        <a:rPr lang="el-GR" sz="1400" dirty="0"/>
                        <a:t>σ</a:t>
                      </a:r>
                      <a:r>
                        <a:rPr lang="en-US" sz="1400" dirty="0"/>
                        <a:t>)</a:t>
                      </a:r>
                    </a:p>
                  </a:txBody>
                  <a:tcPr/>
                </a:tc>
                <a:tc>
                  <a:txBody>
                    <a:bodyPr/>
                    <a:lstStyle/>
                    <a:p>
                      <a:r>
                        <a:rPr lang="en-US" sz="1400" dirty="0"/>
                        <a:t>3x3 </a:t>
                      </a:r>
                      <a:r>
                        <a:rPr lang="en-US" sz="1400" dirty="0" err="1"/>
                        <a:t>asic</a:t>
                      </a:r>
                      <a:r>
                        <a:rPr lang="en-US" sz="1400" dirty="0"/>
                        <a:t> segmentation &amp; cluster finding</a:t>
                      </a:r>
                    </a:p>
                  </a:txBody>
                  <a:tcPr/>
                </a:tc>
                <a:extLst>
                  <a:ext uri="{0D108BD9-81ED-4DB2-BD59-A6C34878D82A}">
                    <a16:rowId xmlns:a16="http://schemas.microsoft.com/office/drawing/2014/main" val="2571512487"/>
                  </a:ext>
                </a:extLst>
              </a:tr>
              <a:tr h="212350">
                <a:tc>
                  <a:txBody>
                    <a:bodyPr/>
                    <a:lstStyle/>
                    <a:p>
                      <a:r>
                        <a:rPr lang="en-US" sz="1400" dirty="0" err="1"/>
                        <a:t>dRICH</a:t>
                      </a:r>
                      <a:endParaRPr lang="en-US" sz="1400" dirty="0"/>
                    </a:p>
                  </a:txBody>
                  <a:tcPr/>
                </a:tc>
                <a:tc>
                  <a:txBody>
                    <a:bodyPr/>
                    <a:lstStyle/>
                    <a:p>
                      <a:r>
                        <a:rPr lang="en-US" sz="1400" dirty="0"/>
                        <a:t>64</a:t>
                      </a:r>
                    </a:p>
                  </a:txBody>
                  <a:tcPr/>
                </a:tc>
                <a:tc>
                  <a:txBody>
                    <a:bodyPr/>
                    <a:lstStyle/>
                    <a:p>
                      <a:r>
                        <a:rPr lang="en-US" sz="1400" dirty="0"/>
                        <a:t>64</a:t>
                      </a:r>
                    </a:p>
                  </a:txBody>
                  <a:tcPr/>
                </a:tc>
                <a:tc>
                  <a:txBody>
                    <a:bodyPr/>
                    <a:lstStyle/>
                    <a:p>
                      <a:r>
                        <a:rPr lang="en-US" sz="1400" dirty="0"/>
                        <a:t>64/200</a:t>
                      </a:r>
                    </a:p>
                  </a:txBody>
                  <a:tcPr/>
                </a:tc>
                <a:tc>
                  <a:txBody>
                    <a:bodyPr/>
                    <a:lstStyle/>
                    <a:p>
                      <a:r>
                        <a:rPr lang="en-US" sz="1400" dirty="0"/>
                        <a:t>3000-300,000 (~2</a:t>
                      </a:r>
                      <a:r>
                        <a:rPr lang="el-GR" sz="1400" dirty="0"/>
                        <a:t>σ</a:t>
                      </a:r>
                      <a:r>
                        <a:rPr lang="en-US" sz="1400" dirty="0"/>
                        <a:t>)</a:t>
                      </a:r>
                    </a:p>
                  </a:txBody>
                  <a:tcPr/>
                </a:tc>
                <a:tc>
                  <a:txBody>
                    <a:bodyPr/>
                    <a:lstStyle/>
                    <a:p>
                      <a:r>
                        <a:rPr lang="en-US" sz="1400" dirty="0"/>
                        <a:t>Software triggering</a:t>
                      </a:r>
                    </a:p>
                  </a:txBody>
                  <a:tcPr/>
                </a:tc>
                <a:extLst>
                  <a:ext uri="{0D108BD9-81ED-4DB2-BD59-A6C34878D82A}">
                    <a16:rowId xmlns:a16="http://schemas.microsoft.com/office/drawing/2014/main" val="1044678038"/>
                  </a:ext>
                </a:extLst>
              </a:tr>
              <a:tr h="212350">
                <a:tc>
                  <a:txBody>
                    <a:bodyPr/>
                    <a:lstStyle/>
                    <a:p>
                      <a:r>
                        <a:rPr lang="en-US" sz="1400" dirty="0"/>
                        <a:t>Default</a:t>
                      </a:r>
                    </a:p>
                  </a:txBody>
                  <a:tcPr/>
                </a:tc>
                <a:tc>
                  <a:txBody>
                    <a:bodyPr/>
                    <a:lstStyle/>
                    <a:p>
                      <a:r>
                        <a:rPr lang="en-US" sz="1400" dirty="0"/>
                        <a:t>64</a:t>
                      </a:r>
                    </a:p>
                  </a:txBody>
                  <a:tcPr/>
                </a:tc>
                <a:tc>
                  <a:txBody>
                    <a:bodyPr/>
                    <a:lstStyle/>
                    <a:p>
                      <a:r>
                        <a:rPr lang="en-US" sz="1400" dirty="0"/>
                        <a:t>64</a:t>
                      </a:r>
                    </a:p>
                  </a:txBody>
                  <a:tcPr/>
                </a:tc>
                <a:tc>
                  <a:txBody>
                    <a:bodyPr/>
                    <a:lstStyle/>
                    <a:p>
                      <a:r>
                        <a:rPr lang="en-US" sz="1400" dirty="0"/>
                        <a:t>?</a:t>
                      </a:r>
                    </a:p>
                  </a:txBody>
                  <a:tcPr/>
                </a:tc>
                <a:tc>
                  <a:txBody>
                    <a:bodyPr/>
                    <a:lstStyle/>
                    <a:p>
                      <a:r>
                        <a:rPr lang="en-US" sz="1400" dirty="0"/>
                        <a:t>?</a:t>
                      </a:r>
                    </a:p>
                  </a:txBody>
                  <a:tcPr/>
                </a:tc>
                <a:tc>
                  <a:txBody>
                    <a:bodyPr/>
                    <a:lstStyle/>
                    <a:p>
                      <a:endParaRPr lang="en-US" sz="1400" dirty="0"/>
                    </a:p>
                  </a:txBody>
                  <a:tcPr/>
                </a:tc>
                <a:extLst>
                  <a:ext uri="{0D108BD9-81ED-4DB2-BD59-A6C34878D82A}">
                    <a16:rowId xmlns:a16="http://schemas.microsoft.com/office/drawing/2014/main" val="164702798"/>
                  </a:ext>
                </a:extLst>
              </a:tr>
            </a:tbl>
          </a:graphicData>
        </a:graphic>
      </p:graphicFrame>
    </p:spTree>
    <p:extLst>
      <p:ext uri="{BB962C8B-B14F-4D97-AF65-F5344CB8AC3E}">
        <p14:creationId xmlns:p14="http://schemas.microsoft.com/office/powerpoint/2010/main" val="33012680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C33D3-3AA0-0144-508E-EE07F002E34A}"/>
              </a:ext>
            </a:extLst>
          </p:cNvPr>
          <p:cNvSpPr>
            <a:spLocks noGrp="1"/>
          </p:cNvSpPr>
          <p:nvPr>
            <p:ph type="title"/>
          </p:nvPr>
        </p:nvSpPr>
        <p:spPr/>
        <p:txBody>
          <a:bodyPr/>
          <a:lstStyle/>
          <a:p>
            <a:r>
              <a:rPr lang="en-US" dirty="0"/>
              <a:t>Event Timing   (measured </a:t>
            </a:r>
            <a:r>
              <a:rPr lang="en-US" dirty="0" err="1"/>
              <a:t>wrt</a:t>
            </a:r>
            <a:r>
              <a:rPr lang="en-US" dirty="0"/>
              <a:t> actual collision T0)</a:t>
            </a:r>
          </a:p>
        </p:txBody>
      </p:sp>
      <p:sp>
        <p:nvSpPr>
          <p:cNvPr id="3" name="Footer Placeholder 2">
            <a:extLst>
              <a:ext uri="{FF2B5EF4-FFF2-40B4-BE49-F238E27FC236}">
                <a16:creationId xmlns:a16="http://schemas.microsoft.com/office/drawing/2014/main" id="{FAE3E38F-5299-9076-DA3A-569D7F9C7D3D}"/>
              </a:ext>
            </a:extLst>
          </p:cNvPr>
          <p:cNvSpPr>
            <a:spLocks noGrp="1"/>
          </p:cNvSpPr>
          <p:nvPr>
            <p:ph type="ftr" sz="quarter" idx="11"/>
          </p:nvPr>
        </p:nvSpPr>
        <p:spPr/>
        <p:txBody>
          <a:bodyPr/>
          <a:lstStyle/>
          <a:p>
            <a:r>
              <a:rPr lang="en-US"/>
              <a:t>Joint SRO/Electronics and DAQ WG</a:t>
            </a:r>
            <a:endParaRPr lang="en-US" dirty="0"/>
          </a:p>
        </p:txBody>
      </p:sp>
      <p:sp>
        <p:nvSpPr>
          <p:cNvPr id="4" name="Slide Number Placeholder 3">
            <a:extLst>
              <a:ext uri="{FF2B5EF4-FFF2-40B4-BE49-F238E27FC236}">
                <a16:creationId xmlns:a16="http://schemas.microsoft.com/office/drawing/2014/main" id="{40F36ED2-AF15-EF72-3BB7-B857F6408002}"/>
              </a:ext>
            </a:extLst>
          </p:cNvPr>
          <p:cNvSpPr>
            <a:spLocks noGrp="1"/>
          </p:cNvSpPr>
          <p:nvPr>
            <p:ph type="sldNum" sz="quarter" idx="12"/>
          </p:nvPr>
        </p:nvSpPr>
        <p:spPr/>
        <p:txBody>
          <a:bodyPr/>
          <a:lstStyle/>
          <a:p>
            <a:fld id="{1D3F305C-2602-4CA9-A2B7-0F73DAFE7D1F}" type="slidenum">
              <a:rPr lang="en-US" smtClean="0"/>
              <a:pPr/>
              <a:t>11</a:t>
            </a:fld>
            <a:endParaRPr lang="en-US" dirty="0"/>
          </a:p>
        </p:txBody>
      </p:sp>
      <p:sp>
        <p:nvSpPr>
          <p:cNvPr id="5" name="Date Placeholder 4">
            <a:extLst>
              <a:ext uri="{FF2B5EF4-FFF2-40B4-BE49-F238E27FC236}">
                <a16:creationId xmlns:a16="http://schemas.microsoft.com/office/drawing/2014/main" id="{D00D466B-C7C9-CCC6-D4E6-8B5EF342A55C}"/>
              </a:ext>
            </a:extLst>
          </p:cNvPr>
          <p:cNvSpPr>
            <a:spLocks noGrp="1"/>
          </p:cNvSpPr>
          <p:nvPr>
            <p:ph type="dt" sz="half" idx="10"/>
          </p:nvPr>
        </p:nvSpPr>
        <p:spPr/>
        <p:txBody>
          <a:bodyPr/>
          <a:lstStyle/>
          <a:p>
            <a:r>
              <a:rPr lang="en-US"/>
              <a:t>3/21/2024</a:t>
            </a:r>
            <a:endParaRPr lang="en-US" dirty="0"/>
          </a:p>
        </p:txBody>
      </p:sp>
      <p:sp>
        <p:nvSpPr>
          <p:cNvPr id="6" name="TextBox 5">
            <a:extLst>
              <a:ext uri="{FF2B5EF4-FFF2-40B4-BE49-F238E27FC236}">
                <a16:creationId xmlns:a16="http://schemas.microsoft.com/office/drawing/2014/main" id="{9A3AA0DA-1F20-A149-9B14-9C8F1A16D33C}"/>
              </a:ext>
            </a:extLst>
          </p:cNvPr>
          <p:cNvSpPr txBox="1"/>
          <p:nvPr/>
        </p:nvSpPr>
        <p:spPr>
          <a:xfrm>
            <a:off x="646814" y="1031358"/>
            <a:ext cx="1390124" cy="369332"/>
          </a:xfrm>
          <a:prstGeom prst="rect">
            <a:avLst/>
          </a:prstGeom>
          <a:noFill/>
        </p:spPr>
        <p:txBody>
          <a:bodyPr wrap="none" rtlCol="0">
            <a:spAutoFit/>
          </a:bodyPr>
          <a:lstStyle/>
          <a:p>
            <a:r>
              <a:rPr lang="en-US" dirty="0"/>
              <a:t>Expectation</a:t>
            </a:r>
          </a:p>
        </p:txBody>
      </p:sp>
      <p:pic>
        <p:nvPicPr>
          <p:cNvPr id="8" name="Picture 7">
            <a:extLst>
              <a:ext uri="{FF2B5EF4-FFF2-40B4-BE49-F238E27FC236}">
                <a16:creationId xmlns:a16="http://schemas.microsoft.com/office/drawing/2014/main" id="{6A89FCBC-6427-4E31-F432-D6BDC8A924EF}"/>
              </a:ext>
            </a:extLst>
          </p:cNvPr>
          <p:cNvPicPr>
            <a:picLocks noChangeAspect="1"/>
          </p:cNvPicPr>
          <p:nvPr/>
        </p:nvPicPr>
        <p:blipFill>
          <a:blip r:embed="rId2"/>
          <a:stretch>
            <a:fillRect/>
          </a:stretch>
        </p:blipFill>
        <p:spPr>
          <a:xfrm>
            <a:off x="2700669" y="1031357"/>
            <a:ext cx="6613451" cy="4264869"/>
          </a:xfrm>
          <a:prstGeom prst="rect">
            <a:avLst/>
          </a:prstGeom>
        </p:spPr>
      </p:pic>
      <p:sp>
        <p:nvSpPr>
          <p:cNvPr id="9" name="TextBox 8">
            <a:extLst>
              <a:ext uri="{FF2B5EF4-FFF2-40B4-BE49-F238E27FC236}">
                <a16:creationId xmlns:a16="http://schemas.microsoft.com/office/drawing/2014/main" id="{441E4BB8-0E3A-C03F-7CF1-1029318A48CB}"/>
              </a:ext>
            </a:extLst>
          </p:cNvPr>
          <p:cNvSpPr txBox="1"/>
          <p:nvPr/>
        </p:nvSpPr>
        <p:spPr>
          <a:xfrm>
            <a:off x="4853352" y="1400690"/>
            <a:ext cx="1242648" cy="369332"/>
          </a:xfrm>
          <a:prstGeom prst="rect">
            <a:avLst/>
          </a:prstGeom>
          <a:noFill/>
        </p:spPr>
        <p:txBody>
          <a:bodyPr wrap="none" rtlCol="0">
            <a:spAutoFit/>
          </a:bodyPr>
          <a:lstStyle/>
          <a:p>
            <a:r>
              <a:rPr lang="en-US" dirty="0"/>
              <a:t>t(v=c) vs z</a:t>
            </a:r>
          </a:p>
        </p:txBody>
      </p:sp>
      <p:sp>
        <p:nvSpPr>
          <p:cNvPr id="18" name="TextBox 17">
            <a:extLst>
              <a:ext uri="{FF2B5EF4-FFF2-40B4-BE49-F238E27FC236}">
                <a16:creationId xmlns:a16="http://schemas.microsoft.com/office/drawing/2014/main" id="{A1654570-5BCE-2EAD-C78A-E239955AA053}"/>
              </a:ext>
            </a:extLst>
          </p:cNvPr>
          <p:cNvSpPr txBox="1"/>
          <p:nvPr/>
        </p:nvSpPr>
        <p:spPr>
          <a:xfrm>
            <a:off x="9569019" y="1123691"/>
            <a:ext cx="569387" cy="369332"/>
          </a:xfrm>
          <a:prstGeom prst="rect">
            <a:avLst/>
          </a:prstGeom>
          <a:noFill/>
        </p:spPr>
        <p:txBody>
          <a:bodyPr wrap="none" rtlCol="0">
            <a:spAutoFit/>
          </a:bodyPr>
          <a:lstStyle/>
          <a:p>
            <a:r>
              <a:rPr lang="en-US" dirty="0"/>
              <a:t>DIS</a:t>
            </a:r>
          </a:p>
        </p:txBody>
      </p:sp>
      <p:sp>
        <p:nvSpPr>
          <p:cNvPr id="22" name="TextBox 21">
            <a:extLst>
              <a:ext uri="{FF2B5EF4-FFF2-40B4-BE49-F238E27FC236}">
                <a16:creationId xmlns:a16="http://schemas.microsoft.com/office/drawing/2014/main" id="{ECD93D13-7ED3-1171-8D7D-A4C01818CE9C}"/>
              </a:ext>
            </a:extLst>
          </p:cNvPr>
          <p:cNvSpPr txBox="1"/>
          <p:nvPr/>
        </p:nvSpPr>
        <p:spPr>
          <a:xfrm rot="16200000">
            <a:off x="2034424" y="2836900"/>
            <a:ext cx="814867" cy="369332"/>
          </a:xfrm>
          <a:prstGeom prst="rect">
            <a:avLst/>
          </a:prstGeom>
          <a:noFill/>
        </p:spPr>
        <p:txBody>
          <a:bodyPr wrap="square" rtlCol="0">
            <a:spAutoFit/>
          </a:bodyPr>
          <a:lstStyle/>
          <a:p>
            <a:r>
              <a:rPr lang="en-US" dirty="0"/>
              <a:t>t (ns)</a:t>
            </a:r>
          </a:p>
        </p:txBody>
      </p:sp>
      <p:sp>
        <p:nvSpPr>
          <p:cNvPr id="23" name="TextBox 22">
            <a:extLst>
              <a:ext uri="{FF2B5EF4-FFF2-40B4-BE49-F238E27FC236}">
                <a16:creationId xmlns:a16="http://schemas.microsoft.com/office/drawing/2014/main" id="{C32A75A6-D95C-8F26-3411-FEBACA3703FB}"/>
              </a:ext>
            </a:extLst>
          </p:cNvPr>
          <p:cNvSpPr txBox="1"/>
          <p:nvPr/>
        </p:nvSpPr>
        <p:spPr>
          <a:xfrm>
            <a:off x="5390707" y="5272290"/>
            <a:ext cx="928459" cy="369332"/>
          </a:xfrm>
          <a:prstGeom prst="rect">
            <a:avLst/>
          </a:prstGeom>
          <a:noFill/>
        </p:spPr>
        <p:txBody>
          <a:bodyPr wrap="none" rtlCol="0">
            <a:spAutoFit/>
          </a:bodyPr>
          <a:lstStyle/>
          <a:p>
            <a:r>
              <a:rPr lang="en-US" dirty="0"/>
              <a:t>Z (mm)</a:t>
            </a:r>
          </a:p>
        </p:txBody>
      </p:sp>
    </p:spTree>
    <p:extLst>
      <p:ext uri="{BB962C8B-B14F-4D97-AF65-F5344CB8AC3E}">
        <p14:creationId xmlns:p14="http://schemas.microsoft.com/office/powerpoint/2010/main" val="21439823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C33D3-3AA0-0144-508E-EE07F002E34A}"/>
              </a:ext>
            </a:extLst>
          </p:cNvPr>
          <p:cNvSpPr>
            <a:spLocks noGrp="1"/>
          </p:cNvSpPr>
          <p:nvPr>
            <p:ph type="title"/>
          </p:nvPr>
        </p:nvSpPr>
        <p:spPr/>
        <p:txBody>
          <a:bodyPr/>
          <a:lstStyle/>
          <a:p>
            <a:r>
              <a:rPr lang="en-US" dirty="0"/>
              <a:t>Event Timing</a:t>
            </a:r>
          </a:p>
        </p:txBody>
      </p:sp>
      <p:sp>
        <p:nvSpPr>
          <p:cNvPr id="3" name="Footer Placeholder 2">
            <a:extLst>
              <a:ext uri="{FF2B5EF4-FFF2-40B4-BE49-F238E27FC236}">
                <a16:creationId xmlns:a16="http://schemas.microsoft.com/office/drawing/2014/main" id="{FAE3E38F-5299-9076-DA3A-569D7F9C7D3D}"/>
              </a:ext>
            </a:extLst>
          </p:cNvPr>
          <p:cNvSpPr>
            <a:spLocks noGrp="1"/>
          </p:cNvSpPr>
          <p:nvPr>
            <p:ph type="ftr" sz="quarter" idx="11"/>
          </p:nvPr>
        </p:nvSpPr>
        <p:spPr/>
        <p:txBody>
          <a:bodyPr/>
          <a:lstStyle/>
          <a:p>
            <a:r>
              <a:rPr lang="en-US"/>
              <a:t>Joint SRO/Electronics and DAQ WG</a:t>
            </a:r>
            <a:endParaRPr lang="en-US" dirty="0"/>
          </a:p>
        </p:txBody>
      </p:sp>
      <p:sp>
        <p:nvSpPr>
          <p:cNvPr id="4" name="Slide Number Placeholder 3">
            <a:extLst>
              <a:ext uri="{FF2B5EF4-FFF2-40B4-BE49-F238E27FC236}">
                <a16:creationId xmlns:a16="http://schemas.microsoft.com/office/drawing/2014/main" id="{40F36ED2-AF15-EF72-3BB7-B857F6408002}"/>
              </a:ext>
            </a:extLst>
          </p:cNvPr>
          <p:cNvSpPr>
            <a:spLocks noGrp="1"/>
          </p:cNvSpPr>
          <p:nvPr>
            <p:ph type="sldNum" sz="quarter" idx="12"/>
          </p:nvPr>
        </p:nvSpPr>
        <p:spPr/>
        <p:txBody>
          <a:bodyPr/>
          <a:lstStyle/>
          <a:p>
            <a:fld id="{1D3F305C-2602-4CA9-A2B7-0F73DAFE7D1F}" type="slidenum">
              <a:rPr lang="en-US" smtClean="0"/>
              <a:pPr/>
              <a:t>12</a:t>
            </a:fld>
            <a:endParaRPr lang="en-US" dirty="0"/>
          </a:p>
        </p:txBody>
      </p:sp>
      <p:sp>
        <p:nvSpPr>
          <p:cNvPr id="5" name="Date Placeholder 4">
            <a:extLst>
              <a:ext uri="{FF2B5EF4-FFF2-40B4-BE49-F238E27FC236}">
                <a16:creationId xmlns:a16="http://schemas.microsoft.com/office/drawing/2014/main" id="{D00D466B-C7C9-CCC6-D4E6-8B5EF342A55C}"/>
              </a:ext>
            </a:extLst>
          </p:cNvPr>
          <p:cNvSpPr>
            <a:spLocks noGrp="1"/>
          </p:cNvSpPr>
          <p:nvPr>
            <p:ph type="dt" sz="half" idx="10"/>
          </p:nvPr>
        </p:nvSpPr>
        <p:spPr/>
        <p:txBody>
          <a:bodyPr/>
          <a:lstStyle/>
          <a:p>
            <a:r>
              <a:rPr lang="en-US"/>
              <a:t>3/21/2024</a:t>
            </a:r>
            <a:endParaRPr lang="en-US" dirty="0"/>
          </a:p>
        </p:txBody>
      </p:sp>
      <p:sp>
        <p:nvSpPr>
          <p:cNvPr id="6" name="TextBox 5">
            <a:extLst>
              <a:ext uri="{FF2B5EF4-FFF2-40B4-BE49-F238E27FC236}">
                <a16:creationId xmlns:a16="http://schemas.microsoft.com/office/drawing/2014/main" id="{9A3AA0DA-1F20-A149-9B14-9C8F1A16D33C}"/>
              </a:ext>
            </a:extLst>
          </p:cNvPr>
          <p:cNvSpPr txBox="1"/>
          <p:nvPr/>
        </p:nvSpPr>
        <p:spPr>
          <a:xfrm>
            <a:off x="646814" y="1031358"/>
            <a:ext cx="1390124" cy="369332"/>
          </a:xfrm>
          <a:prstGeom prst="rect">
            <a:avLst/>
          </a:prstGeom>
          <a:noFill/>
        </p:spPr>
        <p:txBody>
          <a:bodyPr wrap="none" rtlCol="0">
            <a:spAutoFit/>
          </a:bodyPr>
          <a:lstStyle/>
          <a:p>
            <a:r>
              <a:rPr lang="en-US" dirty="0"/>
              <a:t>Expectation</a:t>
            </a:r>
          </a:p>
        </p:txBody>
      </p:sp>
      <p:pic>
        <p:nvPicPr>
          <p:cNvPr id="8" name="Picture 7">
            <a:extLst>
              <a:ext uri="{FF2B5EF4-FFF2-40B4-BE49-F238E27FC236}">
                <a16:creationId xmlns:a16="http://schemas.microsoft.com/office/drawing/2014/main" id="{6A89FCBC-6427-4E31-F432-D6BDC8A924EF}"/>
              </a:ext>
            </a:extLst>
          </p:cNvPr>
          <p:cNvPicPr>
            <a:picLocks noChangeAspect="1"/>
          </p:cNvPicPr>
          <p:nvPr/>
        </p:nvPicPr>
        <p:blipFill>
          <a:blip r:embed="rId2"/>
          <a:stretch>
            <a:fillRect/>
          </a:stretch>
        </p:blipFill>
        <p:spPr>
          <a:xfrm>
            <a:off x="2700669" y="1031357"/>
            <a:ext cx="6613451" cy="4264869"/>
          </a:xfrm>
          <a:prstGeom prst="rect">
            <a:avLst/>
          </a:prstGeom>
        </p:spPr>
      </p:pic>
      <p:sp>
        <p:nvSpPr>
          <p:cNvPr id="9" name="TextBox 8">
            <a:extLst>
              <a:ext uri="{FF2B5EF4-FFF2-40B4-BE49-F238E27FC236}">
                <a16:creationId xmlns:a16="http://schemas.microsoft.com/office/drawing/2014/main" id="{441E4BB8-0E3A-C03F-7CF1-1029318A48CB}"/>
              </a:ext>
            </a:extLst>
          </p:cNvPr>
          <p:cNvSpPr txBox="1"/>
          <p:nvPr/>
        </p:nvSpPr>
        <p:spPr>
          <a:xfrm>
            <a:off x="4853352" y="1400690"/>
            <a:ext cx="1242648" cy="369332"/>
          </a:xfrm>
          <a:prstGeom prst="rect">
            <a:avLst/>
          </a:prstGeom>
          <a:noFill/>
        </p:spPr>
        <p:txBody>
          <a:bodyPr wrap="none" rtlCol="0">
            <a:spAutoFit/>
          </a:bodyPr>
          <a:lstStyle/>
          <a:p>
            <a:r>
              <a:rPr lang="en-US" dirty="0"/>
              <a:t>t(v=c) vs z</a:t>
            </a:r>
          </a:p>
        </p:txBody>
      </p:sp>
      <p:cxnSp>
        <p:nvCxnSpPr>
          <p:cNvPr id="11" name="Straight Connector 10">
            <a:extLst>
              <a:ext uri="{FF2B5EF4-FFF2-40B4-BE49-F238E27FC236}">
                <a16:creationId xmlns:a16="http://schemas.microsoft.com/office/drawing/2014/main" id="{0F1F947C-3A02-140D-3E79-A55664E76BB5}"/>
              </a:ext>
            </a:extLst>
          </p:cNvPr>
          <p:cNvCxnSpPr>
            <a:cxnSpLocks/>
          </p:cNvCxnSpPr>
          <p:nvPr/>
        </p:nvCxnSpPr>
        <p:spPr>
          <a:xfrm>
            <a:off x="3434316" y="1679944"/>
            <a:ext cx="4944140" cy="3072809"/>
          </a:xfrm>
          <a:prstGeom prst="line">
            <a:avLst/>
          </a:prstGeom>
          <a:ln w="444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A1654570-5BCE-2EAD-C78A-E239955AA053}"/>
              </a:ext>
            </a:extLst>
          </p:cNvPr>
          <p:cNvSpPr txBox="1"/>
          <p:nvPr/>
        </p:nvSpPr>
        <p:spPr>
          <a:xfrm>
            <a:off x="9569019" y="1123691"/>
            <a:ext cx="1697901" cy="646331"/>
          </a:xfrm>
          <a:prstGeom prst="rect">
            <a:avLst/>
          </a:prstGeom>
          <a:noFill/>
        </p:spPr>
        <p:txBody>
          <a:bodyPr wrap="none" rtlCol="0">
            <a:spAutoFit/>
          </a:bodyPr>
          <a:lstStyle/>
          <a:p>
            <a:r>
              <a:rPr lang="en-US" dirty="0"/>
              <a:t>DIS</a:t>
            </a:r>
          </a:p>
          <a:p>
            <a:r>
              <a:rPr lang="en-US" dirty="0">
                <a:solidFill>
                  <a:srgbClr val="FF0000"/>
                </a:solidFill>
              </a:rPr>
              <a:t>Electron Beam</a:t>
            </a:r>
          </a:p>
        </p:txBody>
      </p:sp>
      <p:cxnSp>
        <p:nvCxnSpPr>
          <p:cNvPr id="7" name="Straight Connector 6">
            <a:extLst>
              <a:ext uri="{FF2B5EF4-FFF2-40B4-BE49-F238E27FC236}">
                <a16:creationId xmlns:a16="http://schemas.microsoft.com/office/drawing/2014/main" id="{AD94CD80-0632-20F1-7A8C-77E0BD0309FB}"/>
              </a:ext>
            </a:extLst>
          </p:cNvPr>
          <p:cNvCxnSpPr>
            <a:cxnSpLocks/>
          </p:cNvCxnSpPr>
          <p:nvPr/>
        </p:nvCxnSpPr>
        <p:spPr>
          <a:xfrm>
            <a:off x="3209260" y="2592750"/>
            <a:ext cx="3297866" cy="2160003"/>
          </a:xfrm>
          <a:prstGeom prst="line">
            <a:avLst/>
          </a:prstGeom>
          <a:ln w="444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2803FC9-5083-2A89-D334-0A72F29BF8D3}"/>
              </a:ext>
            </a:extLst>
          </p:cNvPr>
          <p:cNvCxnSpPr>
            <a:cxnSpLocks/>
          </p:cNvCxnSpPr>
          <p:nvPr/>
        </p:nvCxnSpPr>
        <p:spPr>
          <a:xfrm>
            <a:off x="4950817" y="1750144"/>
            <a:ext cx="3297866" cy="2160003"/>
          </a:xfrm>
          <a:prstGeom prst="line">
            <a:avLst/>
          </a:prstGeom>
          <a:ln w="444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40F9590-4805-6DA0-1108-98106ED97837}"/>
              </a:ext>
            </a:extLst>
          </p:cNvPr>
          <p:cNvCxnSpPr>
            <a:cxnSpLocks/>
          </p:cNvCxnSpPr>
          <p:nvPr/>
        </p:nvCxnSpPr>
        <p:spPr>
          <a:xfrm>
            <a:off x="3368749" y="3986323"/>
            <a:ext cx="1096450" cy="766430"/>
          </a:xfrm>
          <a:prstGeom prst="line">
            <a:avLst/>
          </a:prstGeom>
          <a:ln w="444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DD49D3BB-88C6-5C37-F5FE-D137FF0FB46B}"/>
              </a:ext>
            </a:extLst>
          </p:cNvPr>
          <p:cNvSpPr txBox="1"/>
          <p:nvPr/>
        </p:nvSpPr>
        <p:spPr>
          <a:xfrm rot="16200000">
            <a:off x="2034424" y="2836900"/>
            <a:ext cx="814867" cy="369332"/>
          </a:xfrm>
          <a:prstGeom prst="rect">
            <a:avLst/>
          </a:prstGeom>
          <a:noFill/>
        </p:spPr>
        <p:txBody>
          <a:bodyPr wrap="square" rtlCol="0">
            <a:spAutoFit/>
          </a:bodyPr>
          <a:lstStyle/>
          <a:p>
            <a:r>
              <a:rPr lang="en-US" dirty="0"/>
              <a:t>t (ns)</a:t>
            </a:r>
          </a:p>
        </p:txBody>
      </p:sp>
      <p:sp>
        <p:nvSpPr>
          <p:cNvPr id="19" name="TextBox 18">
            <a:extLst>
              <a:ext uri="{FF2B5EF4-FFF2-40B4-BE49-F238E27FC236}">
                <a16:creationId xmlns:a16="http://schemas.microsoft.com/office/drawing/2014/main" id="{89FE269C-0BC4-34A6-4172-5296D715246B}"/>
              </a:ext>
            </a:extLst>
          </p:cNvPr>
          <p:cNvSpPr txBox="1"/>
          <p:nvPr/>
        </p:nvSpPr>
        <p:spPr>
          <a:xfrm>
            <a:off x="5390707" y="5272290"/>
            <a:ext cx="928459" cy="369332"/>
          </a:xfrm>
          <a:prstGeom prst="rect">
            <a:avLst/>
          </a:prstGeom>
          <a:noFill/>
        </p:spPr>
        <p:txBody>
          <a:bodyPr wrap="none" rtlCol="0">
            <a:spAutoFit/>
          </a:bodyPr>
          <a:lstStyle/>
          <a:p>
            <a:r>
              <a:rPr lang="en-US" dirty="0"/>
              <a:t>Z (mm)</a:t>
            </a:r>
          </a:p>
        </p:txBody>
      </p:sp>
    </p:spTree>
    <p:extLst>
      <p:ext uri="{BB962C8B-B14F-4D97-AF65-F5344CB8AC3E}">
        <p14:creationId xmlns:p14="http://schemas.microsoft.com/office/powerpoint/2010/main" val="11093718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C33D3-3AA0-0144-508E-EE07F002E34A}"/>
              </a:ext>
            </a:extLst>
          </p:cNvPr>
          <p:cNvSpPr>
            <a:spLocks noGrp="1"/>
          </p:cNvSpPr>
          <p:nvPr>
            <p:ph type="title"/>
          </p:nvPr>
        </p:nvSpPr>
        <p:spPr/>
        <p:txBody>
          <a:bodyPr/>
          <a:lstStyle/>
          <a:p>
            <a:r>
              <a:rPr lang="en-US" dirty="0"/>
              <a:t>Event Timing</a:t>
            </a:r>
          </a:p>
        </p:txBody>
      </p:sp>
      <p:sp>
        <p:nvSpPr>
          <p:cNvPr id="3" name="Footer Placeholder 2">
            <a:extLst>
              <a:ext uri="{FF2B5EF4-FFF2-40B4-BE49-F238E27FC236}">
                <a16:creationId xmlns:a16="http://schemas.microsoft.com/office/drawing/2014/main" id="{FAE3E38F-5299-9076-DA3A-569D7F9C7D3D}"/>
              </a:ext>
            </a:extLst>
          </p:cNvPr>
          <p:cNvSpPr>
            <a:spLocks noGrp="1"/>
          </p:cNvSpPr>
          <p:nvPr>
            <p:ph type="ftr" sz="quarter" idx="11"/>
          </p:nvPr>
        </p:nvSpPr>
        <p:spPr/>
        <p:txBody>
          <a:bodyPr/>
          <a:lstStyle/>
          <a:p>
            <a:r>
              <a:rPr lang="en-US"/>
              <a:t>Joint SRO/Electronics and DAQ WG</a:t>
            </a:r>
            <a:endParaRPr lang="en-US" dirty="0"/>
          </a:p>
        </p:txBody>
      </p:sp>
      <p:sp>
        <p:nvSpPr>
          <p:cNvPr id="4" name="Slide Number Placeholder 3">
            <a:extLst>
              <a:ext uri="{FF2B5EF4-FFF2-40B4-BE49-F238E27FC236}">
                <a16:creationId xmlns:a16="http://schemas.microsoft.com/office/drawing/2014/main" id="{40F36ED2-AF15-EF72-3BB7-B857F6408002}"/>
              </a:ext>
            </a:extLst>
          </p:cNvPr>
          <p:cNvSpPr>
            <a:spLocks noGrp="1"/>
          </p:cNvSpPr>
          <p:nvPr>
            <p:ph type="sldNum" sz="quarter" idx="12"/>
          </p:nvPr>
        </p:nvSpPr>
        <p:spPr/>
        <p:txBody>
          <a:bodyPr/>
          <a:lstStyle/>
          <a:p>
            <a:fld id="{1D3F305C-2602-4CA9-A2B7-0F73DAFE7D1F}" type="slidenum">
              <a:rPr lang="en-US" smtClean="0"/>
              <a:pPr/>
              <a:t>13</a:t>
            </a:fld>
            <a:endParaRPr lang="en-US" dirty="0"/>
          </a:p>
        </p:txBody>
      </p:sp>
      <p:sp>
        <p:nvSpPr>
          <p:cNvPr id="5" name="Date Placeholder 4">
            <a:extLst>
              <a:ext uri="{FF2B5EF4-FFF2-40B4-BE49-F238E27FC236}">
                <a16:creationId xmlns:a16="http://schemas.microsoft.com/office/drawing/2014/main" id="{D00D466B-C7C9-CCC6-D4E6-8B5EF342A55C}"/>
              </a:ext>
            </a:extLst>
          </p:cNvPr>
          <p:cNvSpPr>
            <a:spLocks noGrp="1"/>
          </p:cNvSpPr>
          <p:nvPr>
            <p:ph type="dt" sz="half" idx="10"/>
          </p:nvPr>
        </p:nvSpPr>
        <p:spPr/>
        <p:txBody>
          <a:bodyPr/>
          <a:lstStyle/>
          <a:p>
            <a:r>
              <a:rPr lang="en-US"/>
              <a:t>3/21/2024</a:t>
            </a:r>
            <a:endParaRPr lang="en-US" dirty="0"/>
          </a:p>
        </p:txBody>
      </p:sp>
      <p:sp>
        <p:nvSpPr>
          <p:cNvPr id="6" name="TextBox 5">
            <a:extLst>
              <a:ext uri="{FF2B5EF4-FFF2-40B4-BE49-F238E27FC236}">
                <a16:creationId xmlns:a16="http://schemas.microsoft.com/office/drawing/2014/main" id="{9A3AA0DA-1F20-A149-9B14-9C8F1A16D33C}"/>
              </a:ext>
            </a:extLst>
          </p:cNvPr>
          <p:cNvSpPr txBox="1"/>
          <p:nvPr/>
        </p:nvSpPr>
        <p:spPr>
          <a:xfrm>
            <a:off x="646814" y="1031358"/>
            <a:ext cx="1390124" cy="369332"/>
          </a:xfrm>
          <a:prstGeom prst="rect">
            <a:avLst/>
          </a:prstGeom>
          <a:noFill/>
        </p:spPr>
        <p:txBody>
          <a:bodyPr wrap="none" rtlCol="0">
            <a:spAutoFit/>
          </a:bodyPr>
          <a:lstStyle/>
          <a:p>
            <a:r>
              <a:rPr lang="en-US" dirty="0"/>
              <a:t>Expectation</a:t>
            </a:r>
          </a:p>
        </p:txBody>
      </p:sp>
      <p:pic>
        <p:nvPicPr>
          <p:cNvPr id="8" name="Picture 7">
            <a:extLst>
              <a:ext uri="{FF2B5EF4-FFF2-40B4-BE49-F238E27FC236}">
                <a16:creationId xmlns:a16="http://schemas.microsoft.com/office/drawing/2014/main" id="{6A89FCBC-6427-4E31-F432-D6BDC8A924EF}"/>
              </a:ext>
            </a:extLst>
          </p:cNvPr>
          <p:cNvPicPr>
            <a:picLocks noChangeAspect="1"/>
          </p:cNvPicPr>
          <p:nvPr/>
        </p:nvPicPr>
        <p:blipFill>
          <a:blip r:embed="rId2"/>
          <a:stretch>
            <a:fillRect/>
          </a:stretch>
        </p:blipFill>
        <p:spPr>
          <a:xfrm>
            <a:off x="2700669" y="1031357"/>
            <a:ext cx="6613451" cy="4264869"/>
          </a:xfrm>
          <a:prstGeom prst="rect">
            <a:avLst/>
          </a:prstGeom>
        </p:spPr>
      </p:pic>
      <p:sp>
        <p:nvSpPr>
          <p:cNvPr id="9" name="TextBox 8">
            <a:extLst>
              <a:ext uri="{FF2B5EF4-FFF2-40B4-BE49-F238E27FC236}">
                <a16:creationId xmlns:a16="http://schemas.microsoft.com/office/drawing/2014/main" id="{441E4BB8-0E3A-C03F-7CF1-1029318A48CB}"/>
              </a:ext>
            </a:extLst>
          </p:cNvPr>
          <p:cNvSpPr txBox="1"/>
          <p:nvPr/>
        </p:nvSpPr>
        <p:spPr>
          <a:xfrm>
            <a:off x="4853352" y="1400690"/>
            <a:ext cx="1242648" cy="369332"/>
          </a:xfrm>
          <a:prstGeom prst="rect">
            <a:avLst/>
          </a:prstGeom>
          <a:noFill/>
        </p:spPr>
        <p:txBody>
          <a:bodyPr wrap="none" rtlCol="0">
            <a:spAutoFit/>
          </a:bodyPr>
          <a:lstStyle/>
          <a:p>
            <a:r>
              <a:rPr lang="en-US" dirty="0"/>
              <a:t>t(v=c) vs z</a:t>
            </a:r>
          </a:p>
        </p:txBody>
      </p:sp>
      <p:cxnSp>
        <p:nvCxnSpPr>
          <p:cNvPr id="14" name="Straight Connector 13">
            <a:extLst>
              <a:ext uri="{FF2B5EF4-FFF2-40B4-BE49-F238E27FC236}">
                <a16:creationId xmlns:a16="http://schemas.microsoft.com/office/drawing/2014/main" id="{71A1FA1A-8CEB-F9A7-FC7C-1B7B5F00DF2F}"/>
              </a:ext>
            </a:extLst>
          </p:cNvPr>
          <p:cNvCxnSpPr>
            <a:cxnSpLocks/>
          </p:cNvCxnSpPr>
          <p:nvPr/>
        </p:nvCxnSpPr>
        <p:spPr>
          <a:xfrm flipV="1">
            <a:off x="3581400" y="1679944"/>
            <a:ext cx="4572000" cy="3072809"/>
          </a:xfrm>
          <a:prstGeom prst="line">
            <a:avLst/>
          </a:prstGeom>
          <a:ln w="44450">
            <a:solidFill>
              <a:srgbClr val="0070C0"/>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A1654570-5BCE-2EAD-C78A-E239955AA053}"/>
              </a:ext>
            </a:extLst>
          </p:cNvPr>
          <p:cNvSpPr txBox="1"/>
          <p:nvPr/>
        </p:nvSpPr>
        <p:spPr>
          <a:xfrm>
            <a:off x="9569019" y="1123691"/>
            <a:ext cx="1697901" cy="923330"/>
          </a:xfrm>
          <a:prstGeom prst="rect">
            <a:avLst/>
          </a:prstGeom>
          <a:noFill/>
        </p:spPr>
        <p:txBody>
          <a:bodyPr wrap="none" rtlCol="0">
            <a:spAutoFit/>
          </a:bodyPr>
          <a:lstStyle/>
          <a:p>
            <a:r>
              <a:rPr lang="en-US" dirty="0"/>
              <a:t>DIS</a:t>
            </a:r>
          </a:p>
          <a:p>
            <a:r>
              <a:rPr lang="en-US" dirty="0">
                <a:solidFill>
                  <a:srgbClr val="FF0000"/>
                </a:solidFill>
              </a:rPr>
              <a:t>Electron Beam</a:t>
            </a:r>
          </a:p>
          <a:p>
            <a:r>
              <a:rPr lang="en-US" dirty="0">
                <a:solidFill>
                  <a:srgbClr val="0070C0"/>
                </a:solidFill>
              </a:rPr>
              <a:t>Proton Beam</a:t>
            </a:r>
          </a:p>
        </p:txBody>
      </p:sp>
      <p:cxnSp>
        <p:nvCxnSpPr>
          <p:cNvPr id="7" name="Straight Connector 6">
            <a:extLst>
              <a:ext uri="{FF2B5EF4-FFF2-40B4-BE49-F238E27FC236}">
                <a16:creationId xmlns:a16="http://schemas.microsoft.com/office/drawing/2014/main" id="{D2D9BB0C-F671-918A-F010-55C168157321}"/>
              </a:ext>
            </a:extLst>
          </p:cNvPr>
          <p:cNvCxnSpPr>
            <a:cxnSpLocks/>
          </p:cNvCxnSpPr>
          <p:nvPr/>
        </p:nvCxnSpPr>
        <p:spPr>
          <a:xfrm flipV="1">
            <a:off x="6096000" y="3519377"/>
            <a:ext cx="2139660" cy="1424157"/>
          </a:xfrm>
          <a:prstGeom prst="line">
            <a:avLst/>
          </a:prstGeom>
          <a:ln w="444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74CBC60-C436-E676-D044-5F4AA3F88D85}"/>
              </a:ext>
            </a:extLst>
          </p:cNvPr>
          <p:cNvCxnSpPr>
            <a:cxnSpLocks/>
          </p:cNvCxnSpPr>
          <p:nvPr/>
        </p:nvCxnSpPr>
        <p:spPr>
          <a:xfrm flipV="1">
            <a:off x="4380614" y="2777522"/>
            <a:ext cx="3283316" cy="2166012"/>
          </a:xfrm>
          <a:prstGeom prst="line">
            <a:avLst/>
          </a:prstGeom>
          <a:ln w="444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E4DC2D6-1D21-0EAF-A831-E3B1432CF4BD}"/>
              </a:ext>
            </a:extLst>
          </p:cNvPr>
          <p:cNvCxnSpPr>
            <a:cxnSpLocks/>
          </p:cNvCxnSpPr>
          <p:nvPr/>
        </p:nvCxnSpPr>
        <p:spPr>
          <a:xfrm flipV="1">
            <a:off x="3211694" y="1812643"/>
            <a:ext cx="3283316" cy="2166012"/>
          </a:xfrm>
          <a:prstGeom prst="line">
            <a:avLst/>
          </a:prstGeom>
          <a:ln w="44450">
            <a:solidFill>
              <a:srgbClr val="0070C0"/>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D5A37FD4-EBAA-FAFF-27C8-F518D27E8F6A}"/>
              </a:ext>
            </a:extLst>
          </p:cNvPr>
          <p:cNvSpPr txBox="1"/>
          <p:nvPr/>
        </p:nvSpPr>
        <p:spPr>
          <a:xfrm rot="16200000">
            <a:off x="2034424" y="2836900"/>
            <a:ext cx="814867" cy="369332"/>
          </a:xfrm>
          <a:prstGeom prst="rect">
            <a:avLst/>
          </a:prstGeom>
          <a:noFill/>
        </p:spPr>
        <p:txBody>
          <a:bodyPr wrap="square" rtlCol="0">
            <a:spAutoFit/>
          </a:bodyPr>
          <a:lstStyle/>
          <a:p>
            <a:r>
              <a:rPr lang="en-US" dirty="0"/>
              <a:t>t (ns)</a:t>
            </a:r>
          </a:p>
        </p:txBody>
      </p:sp>
      <p:sp>
        <p:nvSpPr>
          <p:cNvPr id="20" name="TextBox 19">
            <a:extLst>
              <a:ext uri="{FF2B5EF4-FFF2-40B4-BE49-F238E27FC236}">
                <a16:creationId xmlns:a16="http://schemas.microsoft.com/office/drawing/2014/main" id="{B700C3EA-DD86-324E-D691-98DC2B3EC041}"/>
              </a:ext>
            </a:extLst>
          </p:cNvPr>
          <p:cNvSpPr txBox="1"/>
          <p:nvPr/>
        </p:nvSpPr>
        <p:spPr>
          <a:xfrm>
            <a:off x="5390707" y="5272290"/>
            <a:ext cx="928459" cy="369332"/>
          </a:xfrm>
          <a:prstGeom prst="rect">
            <a:avLst/>
          </a:prstGeom>
          <a:noFill/>
        </p:spPr>
        <p:txBody>
          <a:bodyPr wrap="none" rtlCol="0">
            <a:spAutoFit/>
          </a:bodyPr>
          <a:lstStyle/>
          <a:p>
            <a:r>
              <a:rPr lang="en-US" dirty="0"/>
              <a:t>Z (mm)</a:t>
            </a:r>
          </a:p>
        </p:txBody>
      </p:sp>
    </p:spTree>
    <p:extLst>
      <p:ext uri="{BB962C8B-B14F-4D97-AF65-F5344CB8AC3E}">
        <p14:creationId xmlns:p14="http://schemas.microsoft.com/office/powerpoint/2010/main" val="9709694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4179D-FBFE-1A30-3620-15B53EE44BD2}"/>
              </a:ext>
            </a:extLst>
          </p:cNvPr>
          <p:cNvSpPr>
            <a:spLocks noGrp="1"/>
          </p:cNvSpPr>
          <p:nvPr>
            <p:ph type="title"/>
          </p:nvPr>
        </p:nvSpPr>
        <p:spPr/>
        <p:txBody>
          <a:bodyPr/>
          <a:lstStyle/>
          <a:p>
            <a:r>
              <a:rPr lang="en-US" dirty="0"/>
              <a:t>Event Timing</a:t>
            </a:r>
          </a:p>
        </p:txBody>
      </p:sp>
      <p:sp>
        <p:nvSpPr>
          <p:cNvPr id="3" name="Footer Placeholder 2">
            <a:extLst>
              <a:ext uri="{FF2B5EF4-FFF2-40B4-BE49-F238E27FC236}">
                <a16:creationId xmlns:a16="http://schemas.microsoft.com/office/drawing/2014/main" id="{496B9FBE-E5DD-973D-4C4D-F29E442D0570}"/>
              </a:ext>
            </a:extLst>
          </p:cNvPr>
          <p:cNvSpPr>
            <a:spLocks noGrp="1"/>
          </p:cNvSpPr>
          <p:nvPr>
            <p:ph type="ftr" sz="quarter" idx="11"/>
          </p:nvPr>
        </p:nvSpPr>
        <p:spPr/>
        <p:txBody>
          <a:bodyPr/>
          <a:lstStyle/>
          <a:p>
            <a:r>
              <a:rPr lang="en-US"/>
              <a:t>Joint SRO/Electronics and DAQ WG</a:t>
            </a:r>
            <a:endParaRPr lang="en-US" dirty="0"/>
          </a:p>
        </p:txBody>
      </p:sp>
      <p:sp>
        <p:nvSpPr>
          <p:cNvPr id="4" name="Slide Number Placeholder 3">
            <a:extLst>
              <a:ext uri="{FF2B5EF4-FFF2-40B4-BE49-F238E27FC236}">
                <a16:creationId xmlns:a16="http://schemas.microsoft.com/office/drawing/2014/main" id="{395228DB-2D87-97F1-059A-105AD9B37389}"/>
              </a:ext>
            </a:extLst>
          </p:cNvPr>
          <p:cNvSpPr>
            <a:spLocks noGrp="1"/>
          </p:cNvSpPr>
          <p:nvPr>
            <p:ph type="sldNum" sz="quarter" idx="12"/>
          </p:nvPr>
        </p:nvSpPr>
        <p:spPr/>
        <p:txBody>
          <a:bodyPr/>
          <a:lstStyle/>
          <a:p>
            <a:fld id="{1D3F305C-2602-4CA9-A2B7-0F73DAFE7D1F}" type="slidenum">
              <a:rPr lang="en-US" smtClean="0"/>
              <a:pPr/>
              <a:t>14</a:t>
            </a:fld>
            <a:endParaRPr lang="en-US" dirty="0"/>
          </a:p>
        </p:txBody>
      </p:sp>
      <p:sp>
        <p:nvSpPr>
          <p:cNvPr id="5" name="Date Placeholder 4">
            <a:extLst>
              <a:ext uri="{FF2B5EF4-FFF2-40B4-BE49-F238E27FC236}">
                <a16:creationId xmlns:a16="http://schemas.microsoft.com/office/drawing/2014/main" id="{90D506A5-5264-F714-DB8F-F2F9C257C43C}"/>
              </a:ext>
            </a:extLst>
          </p:cNvPr>
          <p:cNvSpPr>
            <a:spLocks noGrp="1"/>
          </p:cNvSpPr>
          <p:nvPr>
            <p:ph type="dt" sz="half" idx="10"/>
          </p:nvPr>
        </p:nvSpPr>
        <p:spPr/>
        <p:txBody>
          <a:bodyPr/>
          <a:lstStyle/>
          <a:p>
            <a:r>
              <a:rPr lang="en-US"/>
              <a:t>3/21/2024</a:t>
            </a:r>
            <a:endParaRPr lang="en-US" dirty="0"/>
          </a:p>
        </p:txBody>
      </p:sp>
      <p:pic>
        <p:nvPicPr>
          <p:cNvPr id="11" name="Picture 10">
            <a:extLst>
              <a:ext uri="{FF2B5EF4-FFF2-40B4-BE49-F238E27FC236}">
                <a16:creationId xmlns:a16="http://schemas.microsoft.com/office/drawing/2014/main" id="{B2341B4E-0981-3397-5486-8D6F56ED5169}"/>
              </a:ext>
            </a:extLst>
          </p:cNvPr>
          <p:cNvPicPr>
            <a:picLocks noChangeAspect="1"/>
          </p:cNvPicPr>
          <p:nvPr/>
        </p:nvPicPr>
        <p:blipFill>
          <a:blip r:embed="rId2"/>
          <a:stretch>
            <a:fillRect/>
          </a:stretch>
        </p:blipFill>
        <p:spPr>
          <a:xfrm>
            <a:off x="988827" y="2016071"/>
            <a:ext cx="6115872" cy="4220918"/>
          </a:xfrm>
          <a:prstGeom prst="rect">
            <a:avLst/>
          </a:prstGeom>
        </p:spPr>
      </p:pic>
      <p:pic>
        <p:nvPicPr>
          <p:cNvPr id="13" name="Picture 12">
            <a:extLst>
              <a:ext uri="{FF2B5EF4-FFF2-40B4-BE49-F238E27FC236}">
                <a16:creationId xmlns:a16="http://schemas.microsoft.com/office/drawing/2014/main" id="{274A94DE-BA26-3F87-EA7E-0F6A634F5AEF}"/>
              </a:ext>
            </a:extLst>
          </p:cNvPr>
          <p:cNvPicPr>
            <a:picLocks noChangeAspect="1"/>
          </p:cNvPicPr>
          <p:nvPr/>
        </p:nvPicPr>
        <p:blipFill>
          <a:blip r:embed="rId3"/>
          <a:stretch>
            <a:fillRect/>
          </a:stretch>
        </p:blipFill>
        <p:spPr>
          <a:xfrm>
            <a:off x="7346492" y="378557"/>
            <a:ext cx="4383545" cy="2991437"/>
          </a:xfrm>
          <a:prstGeom prst="rect">
            <a:avLst/>
          </a:prstGeom>
        </p:spPr>
      </p:pic>
      <p:pic>
        <p:nvPicPr>
          <p:cNvPr id="15" name="Picture 14">
            <a:extLst>
              <a:ext uri="{FF2B5EF4-FFF2-40B4-BE49-F238E27FC236}">
                <a16:creationId xmlns:a16="http://schemas.microsoft.com/office/drawing/2014/main" id="{2E009AF2-0A81-2503-C492-DFE2EA0B585F}"/>
              </a:ext>
            </a:extLst>
          </p:cNvPr>
          <p:cNvPicPr>
            <a:picLocks noChangeAspect="1"/>
          </p:cNvPicPr>
          <p:nvPr/>
        </p:nvPicPr>
        <p:blipFill>
          <a:blip r:embed="rId4"/>
          <a:stretch>
            <a:fillRect/>
          </a:stretch>
        </p:blipFill>
        <p:spPr>
          <a:xfrm>
            <a:off x="7346492" y="3369994"/>
            <a:ext cx="4383545" cy="2986356"/>
          </a:xfrm>
          <a:prstGeom prst="rect">
            <a:avLst/>
          </a:prstGeom>
        </p:spPr>
      </p:pic>
      <p:sp>
        <p:nvSpPr>
          <p:cNvPr id="16" name="TextBox 15">
            <a:extLst>
              <a:ext uri="{FF2B5EF4-FFF2-40B4-BE49-F238E27FC236}">
                <a16:creationId xmlns:a16="http://schemas.microsoft.com/office/drawing/2014/main" id="{A7086AEA-C070-A703-8C39-BD187388B3A5}"/>
              </a:ext>
            </a:extLst>
          </p:cNvPr>
          <p:cNvSpPr txBox="1"/>
          <p:nvPr/>
        </p:nvSpPr>
        <p:spPr>
          <a:xfrm>
            <a:off x="3619534" y="1992611"/>
            <a:ext cx="569387" cy="369332"/>
          </a:xfrm>
          <a:prstGeom prst="rect">
            <a:avLst/>
          </a:prstGeom>
          <a:solidFill>
            <a:schemeClr val="bg1"/>
          </a:solidFill>
        </p:spPr>
        <p:txBody>
          <a:bodyPr wrap="none" rtlCol="0">
            <a:spAutoFit/>
          </a:bodyPr>
          <a:lstStyle/>
          <a:p>
            <a:r>
              <a:rPr lang="en-US" dirty="0"/>
              <a:t>DIS</a:t>
            </a:r>
          </a:p>
        </p:txBody>
      </p:sp>
      <p:sp>
        <p:nvSpPr>
          <p:cNvPr id="17" name="TextBox 16">
            <a:extLst>
              <a:ext uri="{FF2B5EF4-FFF2-40B4-BE49-F238E27FC236}">
                <a16:creationId xmlns:a16="http://schemas.microsoft.com/office/drawing/2014/main" id="{206614FD-6D55-24F6-CC42-4DFD3BAA4186}"/>
              </a:ext>
            </a:extLst>
          </p:cNvPr>
          <p:cNvSpPr txBox="1"/>
          <p:nvPr/>
        </p:nvSpPr>
        <p:spPr>
          <a:xfrm>
            <a:off x="8610600" y="311886"/>
            <a:ext cx="1737976" cy="307777"/>
          </a:xfrm>
          <a:prstGeom prst="rect">
            <a:avLst/>
          </a:prstGeom>
          <a:solidFill>
            <a:schemeClr val="bg1"/>
          </a:solidFill>
        </p:spPr>
        <p:txBody>
          <a:bodyPr wrap="none" rtlCol="0">
            <a:spAutoFit/>
          </a:bodyPr>
          <a:lstStyle/>
          <a:p>
            <a:r>
              <a:rPr lang="en-US" sz="1400" dirty="0"/>
              <a:t>Electron Beam Gas</a:t>
            </a:r>
          </a:p>
        </p:txBody>
      </p:sp>
      <p:sp>
        <p:nvSpPr>
          <p:cNvPr id="18" name="TextBox 17">
            <a:extLst>
              <a:ext uri="{FF2B5EF4-FFF2-40B4-BE49-F238E27FC236}">
                <a16:creationId xmlns:a16="http://schemas.microsoft.com/office/drawing/2014/main" id="{978FCEF8-A4E2-D23B-24F6-F01D421ECD83}"/>
              </a:ext>
            </a:extLst>
          </p:cNvPr>
          <p:cNvSpPr txBox="1"/>
          <p:nvPr/>
        </p:nvSpPr>
        <p:spPr>
          <a:xfrm>
            <a:off x="8610600" y="3334118"/>
            <a:ext cx="1608133" cy="307777"/>
          </a:xfrm>
          <a:prstGeom prst="rect">
            <a:avLst/>
          </a:prstGeom>
          <a:solidFill>
            <a:schemeClr val="bg1"/>
          </a:solidFill>
        </p:spPr>
        <p:txBody>
          <a:bodyPr wrap="none" rtlCol="0">
            <a:spAutoFit/>
          </a:bodyPr>
          <a:lstStyle/>
          <a:p>
            <a:r>
              <a:rPr lang="en-US" sz="1400" dirty="0"/>
              <a:t>Proton Beam Gas</a:t>
            </a:r>
          </a:p>
        </p:txBody>
      </p:sp>
      <p:sp>
        <p:nvSpPr>
          <p:cNvPr id="19" name="TextBox 18">
            <a:extLst>
              <a:ext uri="{FF2B5EF4-FFF2-40B4-BE49-F238E27FC236}">
                <a16:creationId xmlns:a16="http://schemas.microsoft.com/office/drawing/2014/main" id="{EE577467-05FB-3347-BDF0-972B7D9E3B41}"/>
              </a:ext>
            </a:extLst>
          </p:cNvPr>
          <p:cNvSpPr txBox="1"/>
          <p:nvPr/>
        </p:nvSpPr>
        <p:spPr>
          <a:xfrm>
            <a:off x="637954" y="1137684"/>
            <a:ext cx="2287806" cy="369332"/>
          </a:xfrm>
          <a:prstGeom prst="rect">
            <a:avLst/>
          </a:prstGeom>
          <a:noFill/>
        </p:spPr>
        <p:txBody>
          <a:bodyPr wrap="none" rtlCol="0">
            <a:spAutoFit/>
          </a:bodyPr>
          <a:lstStyle/>
          <a:p>
            <a:r>
              <a:rPr lang="en-US" dirty="0"/>
              <a:t>Simulation (</a:t>
            </a:r>
            <a:r>
              <a:rPr lang="en-US" dirty="0" err="1"/>
              <a:t>RecHits</a:t>
            </a:r>
            <a:r>
              <a:rPr lang="en-US" dirty="0"/>
              <a:t>)</a:t>
            </a:r>
          </a:p>
        </p:txBody>
      </p:sp>
    </p:spTree>
    <p:extLst>
      <p:ext uri="{BB962C8B-B14F-4D97-AF65-F5344CB8AC3E}">
        <p14:creationId xmlns:p14="http://schemas.microsoft.com/office/powerpoint/2010/main" val="8605871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76E4B76-7B0E-726F-D5B8-FE18F951EDE7}"/>
              </a:ext>
            </a:extLst>
          </p:cNvPr>
          <p:cNvPicPr>
            <a:picLocks noChangeAspect="1"/>
          </p:cNvPicPr>
          <p:nvPr/>
        </p:nvPicPr>
        <p:blipFill>
          <a:blip r:embed="rId2"/>
          <a:stretch>
            <a:fillRect/>
          </a:stretch>
        </p:blipFill>
        <p:spPr>
          <a:xfrm>
            <a:off x="935664" y="2044695"/>
            <a:ext cx="6195529" cy="4167363"/>
          </a:xfrm>
          <a:prstGeom prst="rect">
            <a:avLst/>
          </a:prstGeom>
        </p:spPr>
      </p:pic>
      <p:sp>
        <p:nvSpPr>
          <p:cNvPr id="2" name="Title 1">
            <a:extLst>
              <a:ext uri="{FF2B5EF4-FFF2-40B4-BE49-F238E27FC236}">
                <a16:creationId xmlns:a16="http://schemas.microsoft.com/office/drawing/2014/main" id="{EE64179D-FBFE-1A30-3620-15B53EE44BD2}"/>
              </a:ext>
            </a:extLst>
          </p:cNvPr>
          <p:cNvSpPr>
            <a:spLocks noGrp="1"/>
          </p:cNvSpPr>
          <p:nvPr>
            <p:ph type="title"/>
          </p:nvPr>
        </p:nvSpPr>
        <p:spPr/>
        <p:txBody>
          <a:bodyPr/>
          <a:lstStyle/>
          <a:p>
            <a:r>
              <a:rPr lang="en-US" dirty="0"/>
              <a:t>Event Timing</a:t>
            </a:r>
          </a:p>
        </p:txBody>
      </p:sp>
      <p:sp>
        <p:nvSpPr>
          <p:cNvPr id="3" name="Footer Placeholder 2">
            <a:extLst>
              <a:ext uri="{FF2B5EF4-FFF2-40B4-BE49-F238E27FC236}">
                <a16:creationId xmlns:a16="http://schemas.microsoft.com/office/drawing/2014/main" id="{496B9FBE-E5DD-973D-4C4D-F29E442D0570}"/>
              </a:ext>
            </a:extLst>
          </p:cNvPr>
          <p:cNvSpPr>
            <a:spLocks noGrp="1"/>
          </p:cNvSpPr>
          <p:nvPr>
            <p:ph type="ftr" sz="quarter" idx="11"/>
          </p:nvPr>
        </p:nvSpPr>
        <p:spPr/>
        <p:txBody>
          <a:bodyPr/>
          <a:lstStyle/>
          <a:p>
            <a:r>
              <a:rPr lang="en-US"/>
              <a:t>Joint SRO/Electronics and DAQ WG</a:t>
            </a:r>
            <a:endParaRPr lang="en-US" dirty="0"/>
          </a:p>
        </p:txBody>
      </p:sp>
      <p:sp>
        <p:nvSpPr>
          <p:cNvPr id="4" name="Slide Number Placeholder 3">
            <a:extLst>
              <a:ext uri="{FF2B5EF4-FFF2-40B4-BE49-F238E27FC236}">
                <a16:creationId xmlns:a16="http://schemas.microsoft.com/office/drawing/2014/main" id="{395228DB-2D87-97F1-059A-105AD9B37389}"/>
              </a:ext>
            </a:extLst>
          </p:cNvPr>
          <p:cNvSpPr>
            <a:spLocks noGrp="1"/>
          </p:cNvSpPr>
          <p:nvPr>
            <p:ph type="sldNum" sz="quarter" idx="12"/>
          </p:nvPr>
        </p:nvSpPr>
        <p:spPr/>
        <p:txBody>
          <a:bodyPr/>
          <a:lstStyle/>
          <a:p>
            <a:fld id="{1D3F305C-2602-4CA9-A2B7-0F73DAFE7D1F}" type="slidenum">
              <a:rPr lang="en-US" smtClean="0"/>
              <a:pPr/>
              <a:t>15</a:t>
            </a:fld>
            <a:endParaRPr lang="en-US" dirty="0"/>
          </a:p>
        </p:txBody>
      </p:sp>
      <p:sp>
        <p:nvSpPr>
          <p:cNvPr id="5" name="Date Placeholder 4">
            <a:extLst>
              <a:ext uri="{FF2B5EF4-FFF2-40B4-BE49-F238E27FC236}">
                <a16:creationId xmlns:a16="http://schemas.microsoft.com/office/drawing/2014/main" id="{90D506A5-5264-F714-DB8F-F2F9C257C43C}"/>
              </a:ext>
            </a:extLst>
          </p:cNvPr>
          <p:cNvSpPr>
            <a:spLocks noGrp="1"/>
          </p:cNvSpPr>
          <p:nvPr>
            <p:ph type="dt" sz="half" idx="10"/>
          </p:nvPr>
        </p:nvSpPr>
        <p:spPr/>
        <p:txBody>
          <a:bodyPr/>
          <a:lstStyle/>
          <a:p>
            <a:r>
              <a:rPr lang="en-US"/>
              <a:t>3/21/2024</a:t>
            </a:r>
            <a:endParaRPr lang="en-US" dirty="0"/>
          </a:p>
        </p:txBody>
      </p:sp>
      <p:pic>
        <p:nvPicPr>
          <p:cNvPr id="13" name="Picture 12">
            <a:extLst>
              <a:ext uri="{FF2B5EF4-FFF2-40B4-BE49-F238E27FC236}">
                <a16:creationId xmlns:a16="http://schemas.microsoft.com/office/drawing/2014/main" id="{274A94DE-BA26-3F87-EA7E-0F6A634F5AEF}"/>
              </a:ext>
            </a:extLst>
          </p:cNvPr>
          <p:cNvPicPr>
            <a:picLocks noChangeAspect="1"/>
          </p:cNvPicPr>
          <p:nvPr/>
        </p:nvPicPr>
        <p:blipFill>
          <a:blip r:embed="rId3"/>
          <a:stretch>
            <a:fillRect/>
          </a:stretch>
        </p:blipFill>
        <p:spPr>
          <a:xfrm>
            <a:off x="7346492" y="378557"/>
            <a:ext cx="4383545" cy="2991437"/>
          </a:xfrm>
          <a:prstGeom prst="rect">
            <a:avLst/>
          </a:prstGeom>
        </p:spPr>
      </p:pic>
      <p:pic>
        <p:nvPicPr>
          <p:cNvPr id="15" name="Picture 14">
            <a:extLst>
              <a:ext uri="{FF2B5EF4-FFF2-40B4-BE49-F238E27FC236}">
                <a16:creationId xmlns:a16="http://schemas.microsoft.com/office/drawing/2014/main" id="{2E009AF2-0A81-2503-C492-DFE2EA0B585F}"/>
              </a:ext>
            </a:extLst>
          </p:cNvPr>
          <p:cNvPicPr>
            <a:picLocks noChangeAspect="1"/>
          </p:cNvPicPr>
          <p:nvPr/>
        </p:nvPicPr>
        <p:blipFill>
          <a:blip r:embed="rId4"/>
          <a:stretch>
            <a:fillRect/>
          </a:stretch>
        </p:blipFill>
        <p:spPr>
          <a:xfrm>
            <a:off x="7346492" y="3369994"/>
            <a:ext cx="4383545" cy="2986356"/>
          </a:xfrm>
          <a:prstGeom prst="rect">
            <a:avLst/>
          </a:prstGeom>
        </p:spPr>
      </p:pic>
      <p:sp>
        <p:nvSpPr>
          <p:cNvPr id="16" name="TextBox 15">
            <a:extLst>
              <a:ext uri="{FF2B5EF4-FFF2-40B4-BE49-F238E27FC236}">
                <a16:creationId xmlns:a16="http://schemas.microsoft.com/office/drawing/2014/main" id="{A7086AEA-C070-A703-8C39-BD187388B3A5}"/>
              </a:ext>
            </a:extLst>
          </p:cNvPr>
          <p:cNvSpPr txBox="1"/>
          <p:nvPr/>
        </p:nvSpPr>
        <p:spPr>
          <a:xfrm>
            <a:off x="3619534" y="1992611"/>
            <a:ext cx="569387" cy="369332"/>
          </a:xfrm>
          <a:prstGeom prst="rect">
            <a:avLst/>
          </a:prstGeom>
          <a:solidFill>
            <a:schemeClr val="bg1"/>
          </a:solidFill>
        </p:spPr>
        <p:txBody>
          <a:bodyPr wrap="none" rtlCol="0">
            <a:spAutoFit/>
          </a:bodyPr>
          <a:lstStyle/>
          <a:p>
            <a:r>
              <a:rPr lang="en-US" dirty="0"/>
              <a:t>DIS</a:t>
            </a:r>
          </a:p>
        </p:txBody>
      </p:sp>
      <p:sp>
        <p:nvSpPr>
          <p:cNvPr id="17" name="TextBox 16">
            <a:extLst>
              <a:ext uri="{FF2B5EF4-FFF2-40B4-BE49-F238E27FC236}">
                <a16:creationId xmlns:a16="http://schemas.microsoft.com/office/drawing/2014/main" id="{206614FD-6D55-24F6-CC42-4DFD3BAA4186}"/>
              </a:ext>
            </a:extLst>
          </p:cNvPr>
          <p:cNvSpPr txBox="1"/>
          <p:nvPr/>
        </p:nvSpPr>
        <p:spPr>
          <a:xfrm>
            <a:off x="8610600" y="311886"/>
            <a:ext cx="1737976" cy="307777"/>
          </a:xfrm>
          <a:prstGeom prst="rect">
            <a:avLst/>
          </a:prstGeom>
          <a:solidFill>
            <a:schemeClr val="bg1"/>
          </a:solidFill>
        </p:spPr>
        <p:txBody>
          <a:bodyPr wrap="none" rtlCol="0">
            <a:spAutoFit/>
          </a:bodyPr>
          <a:lstStyle/>
          <a:p>
            <a:r>
              <a:rPr lang="en-US" sz="1400" dirty="0"/>
              <a:t>Electron Beam Gas</a:t>
            </a:r>
          </a:p>
        </p:txBody>
      </p:sp>
      <p:sp>
        <p:nvSpPr>
          <p:cNvPr id="18" name="TextBox 17">
            <a:extLst>
              <a:ext uri="{FF2B5EF4-FFF2-40B4-BE49-F238E27FC236}">
                <a16:creationId xmlns:a16="http://schemas.microsoft.com/office/drawing/2014/main" id="{978FCEF8-A4E2-D23B-24F6-F01D421ECD83}"/>
              </a:ext>
            </a:extLst>
          </p:cNvPr>
          <p:cNvSpPr txBox="1"/>
          <p:nvPr/>
        </p:nvSpPr>
        <p:spPr>
          <a:xfrm>
            <a:off x="8610600" y="3334118"/>
            <a:ext cx="1608133" cy="307777"/>
          </a:xfrm>
          <a:prstGeom prst="rect">
            <a:avLst/>
          </a:prstGeom>
          <a:solidFill>
            <a:schemeClr val="bg1"/>
          </a:solidFill>
        </p:spPr>
        <p:txBody>
          <a:bodyPr wrap="none" rtlCol="0">
            <a:spAutoFit/>
          </a:bodyPr>
          <a:lstStyle/>
          <a:p>
            <a:r>
              <a:rPr lang="en-US" sz="1400" dirty="0"/>
              <a:t>Proton Beam Gas</a:t>
            </a:r>
          </a:p>
        </p:txBody>
      </p:sp>
      <p:sp>
        <p:nvSpPr>
          <p:cNvPr id="19" name="TextBox 18">
            <a:extLst>
              <a:ext uri="{FF2B5EF4-FFF2-40B4-BE49-F238E27FC236}">
                <a16:creationId xmlns:a16="http://schemas.microsoft.com/office/drawing/2014/main" id="{EE577467-05FB-3347-BDF0-972B7D9E3B41}"/>
              </a:ext>
            </a:extLst>
          </p:cNvPr>
          <p:cNvSpPr txBox="1"/>
          <p:nvPr/>
        </p:nvSpPr>
        <p:spPr>
          <a:xfrm>
            <a:off x="637954" y="1137684"/>
            <a:ext cx="2287806" cy="369332"/>
          </a:xfrm>
          <a:prstGeom prst="rect">
            <a:avLst/>
          </a:prstGeom>
          <a:noFill/>
        </p:spPr>
        <p:txBody>
          <a:bodyPr wrap="none" rtlCol="0">
            <a:spAutoFit/>
          </a:bodyPr>
          <a:lstStyle/>
          <a:p>
            <a:r>
              <a:rPr lang="en-US" dirty="0"/>
              <a:t>Simulation (</a:t>
            </a:r>
            <a:r>
              <a:rPr lang="en-US" dirty="0" err="1"/>
              <a:t>RecHits</a:t>
            </a:r>
            <a:r>
              <a:rPr lang="en-US" dirty="0"/>
              <a:t>)</a:t>
            </a:r>
          </a:p>
        </p:txBody>
      </p:sp>
    </p:spTree>
    <p:extLst>
      <p:ext uri="{BB962C8B-B14F-4D97-AF65-F5344CB8AC3E}">
        <p14:creationId xmlns:p14="http://schemas.microsoft.com/office/powerpoint/2010/main" val="2355832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76E4B76-7B0E-726F-D5B8-FE18F951EDE7}"/>
              </a:ext>
            </a:extLst>
          </p:cNvPr>
          <p:cNvPicPr>
            <a:picLocks noChangeAspect="1"/>
          </p:cNvPicPr>
          <p:nvPr/>
        </p:nvPicPr>
        <p:blipFill>
          <a:blip r:embed="rId2"/>
          <a:stretch>
            <a:fillRect/>
          </a:stretch>
        </p:blipFill>
        <p:spPr>
          <a:xfrm>
            <a:off x="935664" y="2044695"/>
            <a:ext cx="6195529" cy="4167363"/>
          </a:xfrm>
          <a:prstGeom prst="rect">
            <a:avLst/>
          </a:prstGeom>
        </p:spPr>
      </p:pic>
      <p:sp>
        <p:nvSpPr>
          <p:cNvPr id="2" name="Title 1">
            <a:extLst>
              <a:ext uri="{FF2B5EF4-FFF2-40B4-BE49-F238E27FC236}">
                <a16:creationId xmlns:a16="http://schemas.microsoft.com/office/drawing/2014/main" id="{EE64179D-FBFE-1A30-3620-15B53EE44BD2}"/>
              </a:ext>
            </a:extLst>
          </p:cNvPr>
          <p:cNvSpPr>
            <a:spLocks noGrp="1"/>
          </p:cNvSpPr>
          <p:nvPr>
            <p:ph type="title"/>
          </p:nvPr>
        </p:nvSpPr>
        <p:spPr/>
        <p:txBody>
          <a:bodyPr/>
          <a:lstStyle/>
          <a:p>
            <a:r>
              <a:rPr lang="en-US" dirty="0"/>
              <a:t>Event Timing</a:t>
            </a:r>
          </a:p>
        </p:txBody>
      </p:sp>
      <p:sp>
        <p:nvSpPr>
          <p:cNvPr id="3" name="Footer Placeholder 2">
            <a:extLst>
              <a:ext uri="{FF2B5EF4-FFF2-40B4-BE49-F238E27FC236}">
                <a16:creationId xmlns:a16="http://schemas.microsoft.com/office/drawing/2014/main" id="{496B9FBE-E5DD-973D-4C4D-F29E442D0570}"/>
              </a:ext>
            </a:extLst>
          </p:cNvPr>
          <p:cNvSpPr>
            <a:spLocks noGrp="1"/>
          </p:cNvSpPr>
          <p:nvPr>
            <p:ph type="ftr" sz="quarter" idx="11"/>
          </p:nvPr>
        </p:nvSpPr>
        <p:spPr/>
        <p:txBody>
          <a:bodyPr/>
          <a:lstStyle/>
          <a:p>
            <a:r>
              <a:rPr lang="en-US"/>
              <a:t>Joint SRO/Electronics and DAQ WG</a:t>
            </a:r>
            <a:endParaRPr lang="en-US" dirty="0"/>
          </a:p>
        </p:txBody>
      </p:sp>
      <p:sp>
        <p:nvSpPr>
          <p:cNvPr id="4" name="Slide Number Placeholder 3">
            <a:extLst>
              <a:ext uri="{FF2B5EF4-FFF2-40B4-BE49-F238E27FC236}">
                <a16:creationId xmlns:a16="http://schemas.microsoft.com/office/drawing/2014/main" id="{395228DB-2D87-97F1-059A-105AD9B37389}"/>
              </a:ext>
            </a:extLst>
          </p:cNvPr>
          <p:cNvSpPr>
            <a:spLocks noGrp="1"/>
          </p:cNvSpPr>
          <p:nvPr>
            <p:ph type="sldNum" sz="quarter" idx="12"/>
          </p:nvPr>
        </p:nvSpPr>
        <p:spPr/>
        <p:txBody>
          <a:bodyPr/>
          <a:lstStyle/>
          <a:p>
            <a:fld id="{1D3F305C-2602-4CA9-A2B7-0F73DAFE7D1F}" type="slidenum">
              <a:rPr lang="en-US" smtClean="0"/>
              <a:pPr/>
              <a:t>16</a:t>
            </a:fld>
            <a:endParaRPr lang="en-US" dirty="0"/>
          </a:p>
        </p:txBody>
      </p:sp>
      <p:sp>
        <p:nvSpPr>
          <p:cNvPr id="5" name="Date Placeholder 4">
            <a:extLst>
              <a:ext uri="{FF2B5EF4-FFF2-40B4-BE49-F238E27FC236}">
                <a16:creationId xmlns:a16="http://schemas.microsoft.com/office/drawing/2014/main" id="{90D506A5-5264-F714-DB8F-F2F9C257C43C}"/>
              </a:ext>
            </a:extLst>
          </p:cNvPr>
          <p:cNvSpPr>
            <a:spLocks noGrp="1"/>
          </p:cNvSpPr>
          <p:nvPr>
            <p:ph type="dt" sz="half" idx="10"/>
          </p:nvPr>
        </p:nvSpPr>
        <p:spPr/>
        <p:txBody>
          <a:bodyPr/>
          <a:lstStyle/>
          <a:p>
            <a:r>
              <a:rPr lang="en-US"/>
              <a:t>3/21/2024</a:t>
            </a:r>
            <a:endParaRPr lang="en-US" dirty="0"/>
          </a:p>
        </p:txBody>
      </p:sp>
      <p:pic>
        <p:nvPicPr>
          <p:cNvPr id="13" name="Picture 12">
            <a:extLst>
              <a:ext uri="{FF2B5EF4-FFF2-40B4-BE49-F238E27FC236}">
                <a16:creationId xmlns:a16="http://schemas.microsoft.com/office/drawing/2014/main" id="{274A94DE-BA26-3F87-EA7E-0F6A634F5AEF}"/>
              </a:ext>
            </a:extLst>
          </p:cNvPr>
          <p:cNvPicPr>
            <a:picLocks noChangeAspect="1"/>
          </p:cNvPicPr>
          <p:nvPr/>
        </p:nvPicPr>
        <p:blipFill>
          <a:blip r:embed="rId3"/>
          <a:stretch>
            <a:fillRect/>
          </a:stretch>
        </p:blipFill>
        <p:spPr>
          <a:xfrm>
            <a:off x="7346492" y="378557"/>
            <a:ext cx="4383545" cy="2991437"/>
          </a:xfrm>
          <a:prstGeom prst="rect">
            <a:avLst/>
          </a:prstGeom>
        </p:spPr>
      </p:pic>
      <p:pic>
        <p:nvPicPr>
          <p:cNvPr id="15" name="Picture 14">
            <a:extLst>
              <a:ext uri="{FF2B5EF4-FFF2-40B4-BE49-F238E27FC236}">
                <a16:creationId xmlns:a16="http://schemas.microsoft.com/office/drawing/2014/main" id="{2E009AF2-0A81-2503-C492-DFE2EA0B585F}"/>
              </a:ext>
            </a:extLst>
          </p:cNvPr>
          <p:cNvPicPr>
            <a:picLocks noChangeAspect="1"/>
          </p:cNvPicPr>
          <p:nvPr/>
        </p:nvPicPr>
        <p:blipFill>
          <a:blip r:embed="rId4"/>
          <a:stretch>
            <a:fillRect/>
          </a:stretch>
        </p:blipFill>
        <p:spPr>
          <a:xfrm>
            <a:off x="7346492" y="3369994"/>
            <a:ext cx="4383545" cy="2986356"/>
          </a:xfrm>
          <a:prstGeom prst="rect">
            <a:avLst/>
          </a:prstGeom>
        </p:spPr>
      </p:pic>
      <p:sp>
        <p:nvSpPr>
          <p:cNvPr id="16" name="TextBox 15">
            <a:extLst>
              <a:ext uri="{FF2B5EF4-FFF2-40B4-BE49-F238E27FC236}">
                <a16:creationId xmlns:a16="http://schemas.microsoft.com/office/drawing/2014/main" id="{A7086AEA-C070-A703-8C39-BD187388B3A5}"/>
              </a:ext>
            </a:extLst>
          </p:cNvPr>
          <p:cNvSpPr txBox="1"/>
          <p:nvPr/>
        </p:nvSpPr>
        <p:spPr>
          <a:xfrm>
            <a:off x="3619534" y="1992611"/>
            <a:ext cx="569387" cy="369332"/>
          </a:xfrm>
          <a:prstGeom prst="rect">
            <a:avLst/>
          </a:prstGeom>
          <a:solidFill>
            <a:schemeClr val="bg1"/>
          </a:solidFill>
        </p:spPr>
        <p:txBody>
          <a:bodyPr wrap="none" rtlCol="0">
            <a:spAutoFit/>
          </a:bodyPr>
          <a:lstStyle/>
          <a:p>
            <a:r>
              <a:rPr lang="en-US" dirty="0"/>
              <a:t>DIS</a:t>
            </a:r>
          </a:p>
        </p:txBody>
      </p:sp>
      <p:sp>
        <p:nvSpPr>
          <p:cNvPr id="17" name="TextBox 16">
            <a:extLst>
              <a:ext uri="{FF2B5EF4-FFF2-40B4-BE49-F238E27FC236}">
                <a16:creationId xmlns:a16="http://schemas.microsoft.com/office/drawing/2014/main" id="{206614FD-6D55-24F6-CC42-4DFD3BAA4186}"/>
              </a:ext>
            </a:extLst>
          </p:cNvPr>
          <p:cNvSpPr txBox="1"/>
          <p:nvPr/>
        </p:nvSpPr>
        <p:spPr>
          <a:xfrm>
            <a:off x="8610600" y="311886"/>
            <a:ext cx="1737976" cy="307777"/>
          </a:xfrm>
          <a:prstGeom prst="rect">
            <a:avLst/>
          </a:prstGeom>
          <a:solidFill>
            <a:schemeClr val="bg1"/>
          </a:solidFill>
        </p:spPr>
        <p:txBody>
          <a:bodyPr wrap="none" rtlCol="0">
            <a:spAutoFit/>
          </a:bodyPr>
          <a:lstStyle/>
          <a:p>
            <a:r>
              <a:rPr lang="en-US" sz="1400" dirty="0"/>
              <a:t>Electron Beam Gas</a:t>
            </a:r>
          </a:p>
        </p:txBody>
      </p:sp>
      <p:sp>
        <p:nvSpPr>
          <p:cNvPr id="18" name="TextBox 17">
            <a:extLst>
              <a:ext uri="{FF2B5EF4-FFF2-40B4-BE49-F238E27FC236}">
                <a16:creationId xmlns:a16="http://schemas.microsoft.com/office/drawing/2014/main" id="{978FCEF8-A4E2-D23B-24F6-F01D421ECD83}"/>
              </a:ext>
            </a:extLst>
          </p:cNvPr>
          <p:cNvSpPr txBox="1"/>
          <p:nvPr/>
        </p:nvSpPr>
        <p:spPr>
          <a:xfrm>
            <a:off x="8610600" y="3334118"/>
            <a:ext cx="1608133" cy="307777"/>
          </a:xfrm>
          <a:prstGeom prst="rect">
            <a:avLst/>
          </a:prstGeom>
          <a:solidFill>
            <a:schemeClr val="bg1"/>
          </a:solidFill>
        </p:spPr>
        <p:txBody>
          <a:bodyPr wrap="none" rtlCol="0">
            <a:spAutoFit/>
          </a:bodyPr>
          <a:lstStyle/>
          <a:p>
            <a:r>
              <a:rPr lang="en-US" sz="1400" dirty="0"/>
              <a:t>Proton Beam Gas</a:t>
            </a:r>
          </a:p>
        </p:txBody>
      </p:sp>
      <p:sp>
        <p:nvSpPr>
          <p:cNvPr id="19" name="TextBox 18">
            <a:extLst>
              <a:ext uri="{FF2B5EF4-FFF2-40B4-BE49-F238E27FC236}">
                <a16:creationId xmlns:a16="http://schemas.microsoft.com/office/drawing/2014/main" id="{EE577467-05FB-3347-BDF0-972B7D9E3B41}"/>
              </a:ext>
            </a:extLst>
          </p:cNvPr>
          <p:cNvSpPr txBox="1"/>
          <p:nvPr/>
        </p:nvSpPr>
        <p:spPr>
          <a:xfrm>
            <a:off x="637954" y="1137684"/>
            <a:ext cx="2287806" cy="369332"/>
          </a:xfrm>
          <a:prstGeom prst="rect">
            <a:avLst/>
          </a:prstGeom>
          <a:noFill/>
        </p:spPr>
        <p:txBody>
          <a:bodyPr wrap="none" rtlCol="0">
            <a:spAutoFit/>
          </a:bodyPr>
          <a:lstStyle/>
          <a:p>
            <a:r>
              <a:rPr lang="en-US" dirty="0"/>
              <a:t>Simulation (</a:t>
            </a:r>
            <a:r>
              <a:rPr lang="en-US" dirty="0" err="1"/>
              <a:t>RecHits</a:t>
            </a:r>
            <a:r>
              <a:rPr lang="en-US" dirty="0"/>
              <a:t>)</a:t>
            </a:r>
          </a:p>
        </p:txBody>
      </p:sp>
      <p:pic>
        <p:nvPicPr>
          <p:cNvPr id="6" name="Picture 5">
            <a:extLst>
              <a:ext uri="{FF2B5EF4-FFF2-40B4-BE49-F238E27FC236}">
                <a16:creationId xmlns:a16="http://schemas.microsoft.com/office/drawing/2014/main" id="{F8B10C9D-D452-4F79-54C1-FCD7FFA788CF}"/>
              </a:ext>
            </a:extLst>
          </p:cNvPr>
          <p:cNvPicPr>
            <a:picLocks noChangeAspect="1"/>
          </p:cNvPicPr>
          <p:nvPr/>
        </p:nvPicPr>
        <p:blipFill>
          <a:blip r:embed="rId5"/>
          <a:stretch>
            <a:fillRect/>
          </a:stretch>
        </p:blipFill>
        <p:spPr>
          <a:xfrm>
            <a:off x="6961384" y="1021231"/>
            <a:ext cx="4906564" cy="4307119"/>
          </a:xfrm>
          <a:prstGeom prst="rect">
            <a:avLst/>
          </a:prstGeom>
        </p:spPr>
      </p:pic>
    </p:spTree>
    <p:extLst>
      <p:ext uri="{BB962C8B-B14F-4D97-AF65-F5344CB8AC3E}">
        <p14:creationId xmlns:p14="http://schemas.microsoft.com/office/powerpoint/2010/main" val="4595997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C765E-17C9-6510-D018-B92C740685C3}"/>
              </a:ext>
            </a:extLst>
          </p:cNvPr>
          <p:cNvSpPr>
            <a:spLocks noGrp="1"/>
          </p:cNvSpPr>
          <p:nvPr>
            <p:ph type="title"/>
          </p:nvPr>
        </p:nvSpPr>
        <p:spPr/>
        <p:txBody>
          <a:bodyPr/>
          <a:lstStyle/>
          <a:p>
            <a:r>
              <a:rPr lang="en-US" dirty="0"/>
              <a:t>Event Timing in the Simulations</a:t>
            </a:r>
          </a:p>
        </p:txBody>
      </p:sp>
      <p:sp>
        <p:nvSpPr>
          <p:cNvPr id="3" name="Footer Placeholder 2">
            <a:extLst>
              <a:ext uri="{FF2B5EF4-FFF2-40B4-BE49-F238E27FC236}">
                <a16:creationId xmlns:a16="http://schemas.microsoft.com/office/drawing/2014/main" id="{D80E1C9A-8E4B-3149-8C7D-7CC3F5AEFA50}"/>
              </a:ext>
            </a:extLst>
          </p:cNvPr>
          <p:cNvSpPr>
            <a:spLocks noGrp="1"/>
          </p:cNvSpPr>
          <p:nvPr>
            <p:ph type="ftr" sz="quarter" idx="11"/>
          </p:nvPr>
        </p:nvSpPr>
        <p:spPr/>
        <p:txBody>
          <a:bodyPr/>
          <a:lstStyle/>
          <a:p>
            <a:r>
              <a:rPr lang="en-US"/>
              <a:t>Joint SRO/Electronics and DAQ WG</a:t>
            </a:r>
            <a:endParaRPr lang="en-US" dirty="0"/>
          </a:p>
        </p:txBody>
      </p:sp>
      <p:sp>
        <p:nvSpPr>
          <p:cNvPr id="4" name="Slide Number Placeholder 3">
            <a:extLst>
              <a:ext uri="{FF2B5EF4-FFF2-40B4-BE49-F238E27FC236}">
                <a16:creationId xmlns:a16="http://schemas.microsoft.com/office/drawing/2014/main" id="{57BBA75D-20E3-BC92-A881-B5197B6AD99C}"/>
              </a:ext>
            </a:extLst>
          </p:cNvPr>
          <p:cNvSpPr>
            <a:spLocks noGrp="1"/>
          </p:cNvSpPr>
          <p:nvPr>
            <p:ph type="sldNum" sz="quarter" idx="12"/>
          </p:nvPr>
        </p:nvSpPr>
        <p:spPr/>
        <p:txBody>
          <a:bodyPr/>
          <a:lstStyle/>
          <a:p>
            <a:fld id="{1D3F305C-2602-4CA9-A2B7-0F73DAFE7D1F}" type="slidenum">
              <a:rPr lang="en-US" smtClean="0"/>
              <a:pPr/>
              <a:t>17</a:t>
            </a:fld>
            <a:endParaRPr lang="en-US" dirty="0"/>
          </a:p>
        </p:txBody>
      </p:sp>
      <p:sp>
        <p:nvSpPr>
          <p:cNvPr id="5" name="Date Placeholder 4">
            <a:extLst>
              <a:ext uri="{FF2B5EF4-FFF2-40B4-BE49-F238E27FC236}">
                <a16:creationId xmlns:a16="http://schemas.microsoft.com/office/drawing/2014/main" id="{1AC4A6E4-4793-1614-14C9-E82BB92D148C}"/>
              </a:ext>
            </a:extLst>
          </p:cNvPr>
          <p:cNvSpPr>
            <a:spLocks noGrp="1"/>
          </p:cNvSpPr>
          <p:nvPr>
            <p:ph type="dt" sz="half" idx="10"/>
          </p:nvPr>
        </p:nvSpPr>
        <p:spPr/>
        <p:txBody>
          <a:bodyPr/>
          <a:lstStyle/>
          <a:p>
            <a:r>
              <a:rPr lang="en-US"/>
              <a:t>3/21/2024</a:t>
            </a:r>
            <a:endParaRPr lang="en-US" dirty="0"/>
          </a:p>
        </p:txBody>
      </p:sp>
      <p:sp>
        <p:nvSpPr>
          <p:cNvPr id="6" name="TextBox 5">
            <a:extLst>
              <a:ext uri="{FF2B5EF4-FFF2-40B4-BE49-F238E27FC236}">
                <a16:creationId xmlns:a16="http://schemas.microsoft.com/office/drawing/2014/main" id="{39E82042-0059-515A-6864-FAF60E21C0DC}"/>
              </a:ext>
            </a:extLst>
          </p:cNvPr>
          <p:cNvSpPr txBox="1"/>
          <p:nvPr/>
        </p:nvSpPr>
        <p:spPr>
          <a:xfrm>
            <a:off x="838200" y="1306286"/>
            <a:ext cx="10815735" cy="3416320"/>
          </a:xfrm>
          <a:prstGeom prst="rect">
            <a:avLst/>
          </a:prstGeom>
          <a:noFill/>
        </p:spPr>
        <p:txBody>
          <a:bodyPr wrap="square" rtlCol="0">
            <a:spAutoFit/>
          </a:bodyPr>
          <a:lstStyle/>
          <a:p>
            <a:pPr marL="342900" indent="-342900">
              <a:buFont typeface="+mj-lt"/>
              <a:buAutoNum type="arabicPeriod"/>
            </a:pPr>
            <a:r>
              <a:rPr lang="en-US" dirty="0"/>
              <a:t>DIS, Proton Beam Gas, Electron Beam Gas (eventual Synchrotron radiation) should be randomly distributed according to desired beam energies &amp; intensities</a:t>
            </a:r>
          </a:p>
          <a:p>
            <a:pPr marL="342900" indent="-342900">
              <a:buFont typeface="+mj-lt"/>
              <a:buAutoNum type="arabicPeriod"/>
            </a:pPr>
            <a:r>
              <a:rPr lang="en-US" dirty="0"/>
              <a:t>The source of the extended times should be understood (if they are not already understood).   If real, a simulated events hits should be distributed in time according to Thit = nominal event T0 + </a:t>
            </a:r>
            <a:r>
              <a:rPr lang="en-US" dirty="0" err="1"/>
              <a:t>Thit_sim</a:t>
            </a:r>
            <a:r>
              <a:rPr lang="en-US" dirty="0"/>
              <a:t>.    For all detectors.</a:t>
            </a:r>
          </a:p>
          <a:p>
            <a:pPr marL="342900" indent="-342900">
              <a:buFont typeface="+mj-lt"/>
              <a:buAutoNum type="arabicPeriod"/>
            </a:pPr>
            <a:r>
              <a:rPr lang="en-US" dirty="0"/>
              <a:t>The hits for the MAP detectors need 2 special characteristics</a:t>
            </a:r>
          </a:p>
          <a:p>
            <a:pPr marL="800100" lvl="1" indent="-342900">
              <a:buFont typeface="+mj-lt"/>
              <a:buAutoNum type="arabicPeriod"/>
            </a:pPr>
            <a:r>
              <a:rPr lang="en-US" dirty="0"/>
              <a:t>The time should be set to the beginning of the 2us period it occurs within.    </a:t>
            </a:r>
          </a:p>
          <a:p>
            <a:pPr marL="800100" lvl="1" indent="-342900">
              <a:buFont typeface="+mj-lt"/>
              <a:buAutoNum type="arabicPeriod"/>
            </a:pPr>
            <a:r>
              <a:rPr lang="en-US" dirty="0"/>
              <a:t>The hit should be replicated in either the prior or following 2us period depending on whether it is closer to the end of the hit period or closer to the beginning.</a:t>
            </a:r>
          </a:p>
          <a:p>
            <a:pPr marL="342900" indent="-342900">
              <a:buFont typeface="+mj-lt"/>
              <a:buAutoNum type="arabicPeriod"/>
            </a:pPr>
            <a:r>
              <a:rPr lang="en-US" dirty="0"/>
              <a:t>I would add noise only to the MAPS and </a:t>
            </a:r>
            <a:r>
              <a:rPr lang="en-US" dirty="0" err="1"/>
              <a:t>dRICH</a:t>
            </a:r>
            <a:r>
              <a:rPr lang="en-US" dirty="0"/>
              <a:t>.    Assume that reasonable cluster finding in other detectors will suppress nearly all of the noise.</a:t>
            </a:r>
          </a:p>
          <a:p>
            <a:pPr marL="342900" indent="-342900">
              <a:buFont typeface="+mj-lt"/>
              <a:buAutoNum type="arabicPeriod"/>
            </a:pPr>
            <a:endParaRPr lang="en-US" dirty="0"/>
          </a:p>
        </p:txBody>
      </p:sp>
    </p:spTree>
    <p:extLst>
      <p:ext uri="{BB962C8B-B14F-4D97-AF65-F5344CB8AC3E}">
        <p14:creationId xmlns:p14="http://schemas.microsoft.com/office/powerpoint/2010/main" val="19785429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18132-DE0C-F528-AEAB-979AD365BD5D}"/>
              </a:ext>
            </a:extLst>
          </p:cNvPr>
          <p:cNvSpPr>
            <a:spLocks noGrp="1"/>
          </p:cNvSpPr>
          <p:nvPr>
            <p:ph type="title"/>
          </p:nvPr>
        </p:nvSpPr>
        <p:spPr/>
        <p:txBody>
          <a:bodyPr/>
          <a:lstStyle/>
          <a:p>
            <a:r>
              <a:rPr lang="en-US" dirty="0"/>
              <a:t>Results</a:t>
            </a:r>
          </a:p>
        </p:txBody>
      </p:sp>
      <p:sp>
        <p:nvSpPr>
          <p:cNvPr id="3" name="Text Placeholder 2">
            <a:extLst>
              <a:ext uri="{FF2B5EF4-FFF2-40B4-BE49-F238E27FC236}">
                <a16:creationId xmlns:a16="http://schemas.microsoft.com/office/drawing/2014/main" id="{E4C34756-3B8D-6CC6-F228-FFB3DB8F2356}"/>
              </a:ext>
            </a:extLst>
          </p:cNvPr>
          <p:cNvSpPr>
            <a:spLocks noGrp="1"/>
          </p:cNvSpPr>
          <p:nvPr>
            <p:ph type="body" sz="quarter" idx="10"/>
          </p:nvPr>
        </p:nvSpPr>
        <p:spPr>
          <a:xfrm>
            <a:off x="461963" y="981075"/>
            <a:ext cx="4473931" cy="5065713"/>
          </a:xfrm>
        </p:spPr>
        <p:txBody>
          <a:bodyPr/>
          <a:lstStyle/>
          <a:p>
            <a:r>
              <a:rPr lang="en-US" dirty="0"/>
              <a:t>What was processed</a:t>
            </a:r>
          </a:p>
          <a:p>
            <a:pPr marL="0" indent="0">
              <a:buNone/>
            </a:pPr>
            <a:endParaRPr lang="en-US" dirty="0"/>
          </a:p>
          <a:p>
            <a:r>
              <a:rPr lang="en-US" sz="2000" dirty="0"/>
              <a:t>No RICH detectors (no </a:t>
            </a:r>
            <a:r>
              <a:rPr lang="en-US" sz="2000" dirty="0" err="1"/>
              <a:t>RecHits</a:t>
            </a:r>
            <a:r>
              <a:rPr lang="en-US" sz="2000" dirty="0"/>
              <a:t>)</a:t>
            </a:r>
          </a:p>
          <a:p>
            <a:r>
              <a:rPr lang="en-US" sz="2000" dirty="0"/>
              <a:t>No Far Backward:  simulations don’t cover the driving physics, but have numbers from other methods</a:t>
            </a:r>
          </a:p>
          <a:p>
            <a:r>
              <a:rPr lang="en-US" sz="2000" dirty="0"/>
              <a:t>No Far Forward:  I didn’t finish coordinate maps (B0 at least should be done)</a:t>
            </a:r>
          </a:p>
          <a:p>
            <a:r>
              <a:rPr lang="en-US" sz="2000" dirty="0"/>
              <a:t>MPGD/TOF should provide channel map, but was initially confused and didn’t correct</a:t>
            </a:r>
          </a:p>
        </p:txBody>
      </p:sp>
      <p:sp>
        <p:nvSpPr>
          <p:cNvPr id="4" name="Slide Number Placeholder 3">
            <a:extLst>
              <a:ext uri="{FF2B5EF4-FFF2-40B4-BE49-F238E27FC236}">
                <a16:creationId xmlns:a16="http://schemas.microsoft.com/office/drawing/2014/main" id="{5A423F95-8510-85B9-C548-436959592410}"/>
              </a:ext>
            </a:extLst>
          </p:cNvPr>
          <p:cNvSpPr>
            <a:spLocks noGrp="1"/>
          </p:cNvSpPr>
          <p:nvPr>
            <p:ph type="sldNum" sz="quarter" idx="13"/>
          </p:nvPr>
        </p:nvSpPr>
        <p:spPr/>
        <p:txBody>
          <a:bodyPr/>
          <a:lstStyle/>
          <a:p>
            <a:fld id="{1D3F305C-2602-4CA9-A2B7-0F73DAFE7D1F}" type="slidenum">
              <a:rPr lang="en-US" smtClean="0"/>
              <a:pPr/>
              <a:t>18</a:t>
            </a:fld>
            <a:endParaRPr lang="en-US" dirty="0"/>
          </a:p>
        </p:txBody>
      </p:sp>
      <p:sp>
        <p:nvSpPr>
          <p:cNvPr id="5" name="Date Placeholder 4">
            <a:extLst>
              <a:ext uri="{FF2B5EF4-FFF2-40B4-BE49-F238E27FC236}">
                <a16:creationId xmlns:a16="http://schemas.microsoft.com/office/drawing/2014/main" id="{6E296E4A-0D72-9B73-5951-219F87A2C3B4}"/>
              </a:ext>
            </a:extLst>
          </p:cNvPr>
          <p:cNvSpPr>
            <a:spLocks noGrp="1"/>
          </p:cNvSpPr>
          <p:nvPr>
            <p:ph type="dt" sz="half" idx="11"/>
          </p:nvPr>
        </p:nvSpPr>
        <p:spPr/>
        <p:txBody>
          <a:bodyPr/>
          <a:lstStyle/>
          <a:p>
            <a:r>
              <a:rPr lang="en-US"/>
              <a:t>3/21/2024</a:t>
            </a:r>
            <a:endParaRPr lang="en-US" dirty="0"/>
          </a:p>
        </p:txBody>
      </p:sp>
      <p:sp>
        <p:nvSpPr>
          <p:cNvPr id="6" name="Footer Placeholder 5">
            <a:extLst>
              <a:ext uri="{FF2B5EF4-FFF2-40B4-BE49-F238E27FC236}">
                <a16:creationId xmlns:a16="http://schemas.microsoft.com/office/drawing/2014/main" id="{FA4470A6-3499-3B32-72FC-03A6F93F89EC}"/>
              </a:ext>
            </a:extLst>
          </p:cNvPr>
          <p:cNvSpPr>
            <a:spLocks noGrp="1"/>
          </p:cNvSpPr>
          <p:nvPr>
            <p:ph type="ftr" sz="quarter" idx="12"/>
          </p:nvPr>
        </p:nvSpPr>
        <p:spPr/>
        <p:txBody>
          <a:bodyPr/>
          <a:lstStyle/>
          <a:p>
            <a:r>
              <a:rPr lang="en-US"/>
              <a:t>Joint SRO/Electronics and DAQ WG</a:t>
            </a:r>
            <a:endParaRPr lang="en-US" dirty="0"/>
          </a:p>
        </p:txBody>
      </p:sp>
      <p:pic>
        <p:nvPicPr>
          <p:cNvPr id="8" name="Picture 7">
            <a:extLst>
              <a:ext uri="{FF2B5EF4-FFF2-40B4-BE49-F238E27FC236}">
                <a16:creationId xmlns:a16="http://schemas.microsoft.com/office/drawing/2014/main" id="{A0F847D1-6677-2DFE-9C16-99F276D9F3C9}"/>
              </a:ext>
            </a:extLst>
          </p:cNvPr>
          <p:cNvPicPr>
            <a:picLocks noChangeAspect="1"/>
          </p:cNvPicPr>
          <p:nvPr/>
        </p:nvPicPr>
        <p:blipFill>
          <a:blip r:embed="rId2"/>
          <a:stretch>
            <a:fillRect/>
          </a:stretch>
        </p:blipFill>
        <p:spPr>
          <a:xfrm>
            <a:off x="5343151" y="981075"/>
            <a:ext cx="6534898" cy="5139807"/>
          </a:xfrm>
          <a:prstGeom prst="rect">
            <a:avLst/>
          </a:prstGeom>
        </p:spPr>
      </p:pic>
    </p:spTree>
    <p:extLst>
      <p:ext uri="{BB962C8B-B14F-4D97-AF65-F5344CB8AC3E}">
        <p14:creationId xmlns:p14="http://schemas.microsoft.com/office/powerpoint/2010/main" val="22606900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6843A-8230-FFD3-04A2-8F6149EE196D}"/>
              </a:ext>
            </a:extLst>
          </p:cNvPr>
          <p:cNvSpPr>
            <a:spLocks noGrp="1"/>
          </p:cNvSpPr>
          <p:nvPr>
            <p:ph type="title"/>
          </p:nvPr>
        </p:nvSpPr>
        <p:spPr/>
        <p:txBody>
          <a:bodyPr/>
          <a:lstStyle/>
          <a:p>
            <a:r>
              <a:rPr lang="en-US" dirty="0"/>
              <a:t>Hit Rates</a:t>
            </a:r>
          </a:p>
        </p:txBody>
      </p:sp>
      <p:sp>
        <p:nvSpPr>
          <p:cNvPr id="3" name="Footer Placeholder 2">
            <a:extLst>
              <a:ext uri="{FF2B5EF4-FFF2-40B4-BE49-F238E27FC236}">
                <a16:creationId xmlns:a16="http://schemas.microsoft.com/office/drawing/2014/main" id="{EB0A6325-7C06-5782-7BD3-FBC3EE9AB604}"/>
              </a:ext>
            </a:extLst>
          </p:cNvPr>
          <p:cNvSpPr>
            <a:spLocks noGrp="1"/>
          </p:cNvSpPr>
          <p:nvPr>
            <p:ph type="ftr" sz="quarter" idx="11"/>
          </p:nvPr>
        </p:nvSpPr>
        <p:spPr/>
        <p:txBody>
          <a:bodyPr/>
          <a:lstStyle/>
          <a:p>
            <a:r>
              <a:rPr lang="en-US"/>
              <a:t>Joint SRO/Electronics and DAQ WG</a:t>
            </a:r>
            <a:endParaRPr lang="en-US" dirty="0"/>
          </a:p>
        </p:txBody>
      </p:sp>
      <p:sp>
        <p:nvSpPr>
          <p:cNvPr id="4" name="Slide Number Placeholder 3">
            <a:extLst>
              <a:ext uri="{FF2B5EF4-FFF2-40B4-BE49-F238E27FC236}">
                <a16:creationId xmlns:a16="http://schemas.microsoft.com/office/drawing/2014/main" id="{422C25BF-E0E1-A270-30BA-5102861A31DE}"/>
              </a:ext>
            </a:extLst>
          </p:cNvPr>
          <p:cNvSpPr>
            <a:spLocks noGrp="1"/>
          </p:cNvSpPr>
          <p:nvPr>
            <p:ph type="sldNum" sz="quarter" idx="12"/>
          </p:nvPr>
        </p:nvSpPr>
        <p:spPr/>
        <p:txBody>
          <a:bodyPr/>
          <a:lstStyle/>
          <a:p>
            <a:fld id="{1D3F305C-2602-4CA9-A2B7-0F73DAFE7D1F}" type="slidenum">
              <a:rPr lang="en-US" smtClean="0"/>
              <a:pPr/>
              <a:t>19</a:t>
            </a:fld>
            <a:endParaRPr lang="en-US" dirty="0"/>
          </a:p>
        </p:txBody>
      </p:sp>
      <p:sp>
        <p:nvSpPr>
          <p:cNvPr id="5" name="Date Placeholder 4">
            <a:extLst>
              <a:ext uri="{FF2B5EF4-FFF2-40B4-BE49-F238E27FC236}">
                <a16:creationId xmlns:a16="http://schemas.microsoft.com/office/drawing/2014/main" id="{B9B4BFC7-2896-AE40-C1EA-A989DB8758C3}"/>
              </a:ext>
            </a:extLst>
          </p:cNvPr>
          <p:cNvSpPr>
            <a:spLocks noGrp="1"/>
          </p:cNvSpPr>
          <p:nvPr>
            <p:ph type="dt" sz="half" idx="10"/>
          </p:nvPr>
        </p:nvSpPr>
        <p:spPr/>
        <p:txBody>
          <a:bodyPr/>
          <a:lstStyle/>
          <a:p>
            <a:r>
              <a:rPr lang="en-US"/>
              <a:t>3/21/2024</a:t>
            </a:r>
            <a:endParaRPr lang="en-US" dirty="0"/>
          </a:p>
        </p:txBody>
      </p:sp>
      <p:pic>
        <p:nvPicPr>
          <p:cNvPr id="9" name="Picture 8">
            <a:extLst>
              <a:ext uri="{FF2B5EF4-FFF2-40B4-BE49-F238E27FC236}">
                <a16:creationId xmlns:a16="http://schemas.microsoft.com/office/drawing/2014/main" id="{959188A4-C111-3AF1-9605-D3C15A3D348B}"/>
              </a:ext>
            </a:extLst>
          </p:cNvPr>
          <p:cNvPicPr>
            <a:picLocks noChangeAspect="1"/>
          </p:cNvPicPr>
          <p:nvPr/>
        </p:nvPicPr>
        <p:blipFill>
          <a:blip r:embed="rId2"/>
          <a:stretch>
            <a:fillRect/>
          </a:stretch>
        </p:blipFill>
        <p:spPr>
          <a:xfrm>
            <a:off x="3132277" y="907642"/>
            <a:ext cx="8828920" cy="5355933"/>
          </a:xfrm>
          <a:prstGeom prst="rect">
            <a:avLst/>
          </a:prstGeom>
        </p:spPr>
      </p:pic>
      <p:sp>
        <p:nvSpPr>
          <p:cNvPr id="12" name="TextBox 11">
            <a:extLst>
              <a:ext uri="{FF2B5EF4-FFF2-40B4-BE49-F238E27FC236}">
                <a16:creationId xmlns:a16="http://schemas.microsoft.com/office/drawing/2014/main" id="{EB67E302-FCAC-F666-A736-746E5049629E}"/>
              </a:ext>
            </a:extLst>
          </p:cNvPr>
          <p:cNvSpPr txBox="1"/>
          <p:nvPr/>
        </p:nvSpPr>
        <p:spPr>
          <a:xfrm>
            <a:off x="529036" y="2690336"/>
            <a:ext cx="2603241" cy="1477328"/>
          </a:xfrm>
          <a:prstGeom prst="rect">
            <a:avLst/>
          </a:prstGeom>
          <a:noFill/>
        </p:spPr>
        <p:txBody>
          <a:bodyPr wrap="square" rtlCol="0">
            <a:spAutoFit/>
          </a:bodyPr>
          <a:lstStyle/>
          <a:p>
            <a:r>
              <a:rPr lang="en-US" dirty="0"/>
              <a:t>DIS + </a:t>
            </a:r>
          </a:p>
          <a:p>
            <a:r>
              <a:rPr lang="en-US" dirty="0"/>
              <a:t>Proton Beam +</a:t>
            </a:r>
          </a:p>
          <a:p>
            <a:r>
              <a:rPr lang="en-US" dirty="0"/>
              <a:t>Electron Beam</a:t>
            </a:r>
          </a:p>
          <a:p>
            <a:endParaRPr lang="en-US" dirty="0"/>
          </a:p>
          <a:p>
            <a:r>
              <a:rPr lang="en-US" dirty="0"/>
              <a:t>(No noise added)</a:t>
            </a:r>
          </a:p>
        </p:txBody>
      </p:sp>
    </p:spTree>
    <p:extLst>
      <p:ext uri="{BB962C8B-B14F-4D97-AF65-F5344CB8AC3E}">
        <p14:creationId xmlns:p14="http://schemas.microsoft.com/office/powerpoint/2010/main" val="31695647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2D13889-ECEE-61A5-7D26-ACC5176F992D}"/>
              </a:ext>
            </a:extLst>
          </p:cNvPr>
          <p:cNvSpPr/>
          <p:nvPr/>
        </p:nvSpPr>
        <p:spPr>
          <a:xfrm>
            <a:off x="1391093" y="3346589"/>
            <a:ext cx="9496647" cy="1339703"/>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5946DF2-2AE4-B208-12EB-1AD79B3A815C}"/>
              </a:ext>
            </a:extLst>
          </p:cNvPr>
          <p:cNvSpPr/>
          <p:nvPr/>
        </p:nvSpPr>
        <p:spPr>
          <a:xfrm>
            <a:off x="1391093" y="4792546"/>
            <a:ext cx="9496647" cy="961304"/>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839A8D9-0559-4E92-D3BC-E220C3308842}"/>
              </a:ext>
            </a:extLst>
          </p:cNvPr>
          <p:cNvSpPr/>
          <p:nvPr/>
        </p:nvSpPr>
        <p:spPr>
          <a:xfrm>
            <a:off x="1391094" y="1748165"/>
            <a:ext cx="9496647" cy="1504507"/>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41B3CC-6EDB-119D-1884-AAD6468C5413}"/>
              </a:ext>
            </a:extLst>
          </p:cNvPr>
          <p:cNvSpPr>
            <a:spLocks noGrp="1"/>
          </p:cNvSpPr>
          <p:nvPr>
            <p:ph type="title"/>
          </p:nvPr>
        </p:nvSpPr>
        <p:spPr/>
        <p:txBody>
          <a:bodyPr/>
          <a:lstStyle/>
          <a:p>
            <a:r>
              <a:rPr lang="en-US" dirty="0"/>
              <a:t>Coordinate Systems</a:t>
            </a:r>
          </a:p>
        </p:txBody>
      </p:sp>
      <p:sp>
        <p:nvSpPr>
          <p:cNvPr id="3" name="Footer Placeholder 2">
            <a:extLst>
              <a:ext uri="{FF2B5EF4-FFF2-40B4-BE49-F238E27FC236}">
                <a16:creationId xmlns:a16="http://schemas.microsoft.com/office/drawing/2014/main" id="{EAB9CC81-C8F0-7D98-0D74-F44C47D24CA9}"/>
              </a:ext>
            </a:extLst>
          </p:cNvPr>
          <p:cNvSpPr>
            <a:spLocks noGrp="1"/>
          </p:cNvSpPr>
          <p:nvPr>
            <p:ph type="ftr" sz="quarter" idx="11"/>
          </p:nvPr>
        </p:nvSpPr>
        <p:spPr/>
        <p:txBody>
          <a:bodyPr/>
          <a:lstStyle/>
          <a:p>
            <a:r>
              <a:rPr lang="en-US"/>
              <a:t>Joint SRO/Electronics and DAQ WG</a:t>
            </a:r>
            <a:endParaRPr lang="en-US" dirty="0"/>
          </a:p>
        </p:txBody>
      </p:sp>
      <p:sp>
        <p:nvSpPr>
          <p:cNvPr id="4" name="Slide Number Placeholder 3">
            <a:extLst>
              <a:ext uri="{FF2B5EF4-FFF2-40B4-BE49-F238E27FC236}">
                <a16:creationId xmlns:a16="http://schemas.microsoft.com/office/drawing/2014/main" id="{21FF7024-2B38-AA6F-BD72-A2129F7D2A7D}"/>
              </a:ext>
            </a:extLst>
          </p:cNvPr>
          <p:cNvSpPr>
            <a:spLocks noGrp="1"/>
          </p:cNvSpPr>
          <p:nvPr>
            <p:ph type="sldNum" sz="quarter" idx="12"/>
          </p:nvPr>
        </p:nvSpPr>
        <p:spPr/>
        <p:txBody>
          <a:bodyPr/>
          <a:lstStyle/>
          <a:p>
            <a:fld id="{1D3F305C-2602-4CA9-A2B7-0F73DAFE7D1F}" type="slidenum">
              <a:rPr lang="en-US" smtClean="0"/>
              <a:pPr/>
              <a:t>2</a:t>
            </a:fld>
            <a:endParaRPr lang="en-US" dirty="0"/>
          </a:p>
        </p:txBody>
      </p:sp>
      <p:sp>
        <p:nvSpPr>
          <p:cNvPr id="5" name="Date Placeholder 4">
            <a:extLst>
              <a:ext uri="{FF2B5EF4-FFF2-40B4-BE49-F238E27FC236}">
                <a16:creationId xmlns:a16="http://schemas.microsoft.com/office/drawing/2014/main" id="{743BE5D7-6839-6F44-BD57-DFAD34AF9850}"/>
              </a:ext>
            </a:extLst>
          </p:cNvPr>
          <p:cNvSpPr>
            <a:spLocks noGrp="1"/>
          </p:cNvSpPr>
          <p:nvPr>
            <p:ph type="dt" sz="half" idx="10"/>
          </p:nvPr>
        </p:nvSpPr>
        <p:spPr/>
        <p:txBody>
          <a:bodyPr/>
          <a:lstStyle/>
          <a:p>
            <a:r>
              <a:rPr lang="en-US"/>
              <a:t>3/21/2024</a:t>
            </a:r>
            <a:endParaRPr lang="en-US" dirty="0"/>
          </a:p>
        </p:txBody>
      </p:sp>
      <p:sp>
        <p:nvSpPr>
          <p:cNvPr id="7" name="TextBox 6">
            <a:extLst>
              <a:ext uri="{FF2B5EF4-FFF2-40B4-BE49-F238E27FC236}">
                <a16:creationId xmlns:a16="http://schemas.microsoft.com/office/drawing/2014/main" id="{9EA4BCA5-6F2C-461D-D504-EF93AB744770}"/>
              </a:ext>
            </a:extLst>
          </p:cNvPr>
          <p:cNvSpPr txBox="1"/>
          <p:nvPr/>
        </p:nvSpPr>
        <p:spPr>
          <a:xfrm>
            <a:off x="1391094" y="1748165"/>
            <a:ext cx="8738290" cy="3970318"/>
          </a:xfrm>
          <a:prstGeom prst="rect">
            <a:avLst/>
          </a:prstGeom>
          <a:noFill/>
          <a:ln w="38100">
            <a:noFill/>
          </a:ln>
        </p:spPr>
        <p:txBody>
          <a:bodyPr wrap="none" rtlCol="0">
            <a:spAutoFit/>
          </a:bodyPr>
          <a:lstStyle/>
          <a:p>
            <a:r>
              <a:rPr lang="en-US" dirty="0"/>
              <a:t>Detector System:</a:t>
            </a:r>
          </a:p>
          <a:p>
            <a:endParaRPr lang="en-US" dirty="0"/>
          </a:p>
          <a:p>
            <a:r>
              <a:rPr lang="en-US" dirty="0"/>
              <a:t>	Implemented in dd4hep as 64 bit, user specified bit field</a:t>
            </a:r>
          </a:p>
          <a:p>
            <a:r>
              <a:rPr lang="en-US" dirty="0"/>
              <a:t>	e.g.  </a:t>
            </a:r>
            <a:r>
              <a:rPr lang="en-US" dirty="0" err="1"/>
              <a:t>BarrelHCal</a:t>
            </a:r>
            <a:r>
              <a:rPr lang="en-US" dirty="0"/>
              <a:t>:    epic-23.12.0    &lt;id&gt;system:8,sector:5,tower:6,tile:3&lt;/id&gt;</a:t>
            </a:r>
          </a:p>
          <a:p>
            <a:r>
              <a:rPr lang="en-US" dirty="0"/>
              <a:t>		                 epic-nightly:    &lt;id&gt;system:8,eta:5,phi:9&lt;/id&gt;</a:t>
            </a:r>
          </a:p>
          <a:p>
            <a:endParaRPr lang="en-US" dirty="0"/>
          </a:p>
          <a:p>
            <a:r>
              <a:rPr lang="en-US" dirty="0"/>
              <a:t>DAQ:</a:t>
            </a:r>
          </a:p>
          <a:p>
            <a:endParaRPr lang="en-US" dirty="0"/>
          </a:p>
          <a:p>
            <a:r>
              <a:rPr lang="en-US" dirty="0"/>
              <a:t>	DAM, RDO, FEB, ASIC, Channel</a:t>
            </a:r>
          </a:p>
          <a:p>
            <a:endParaRPr lang="en-US" dirty="0"/>
          </a:p>
          <a:p>
            <a:endParaRPr lang="en-US" dirty="0"/>
          </a:p>
          <a:p>
            <a:r>
              <a:rPr lang="en-US" dirty="0"/>
              <a:t>Global:</a:t>
            </a:r>
          </a:p>
          <a:p>
            <a:endParaRPr lang="en-US" dirty="0"/>
          </a:p>
          <a:p>
            <a:r>
              <a:rPr lang="en-US" dirty="0"/>
              <a:t>	Detector, x, y, z</a:t>
            </a:r>
          </a:p>
        </p:txBody>
      </p:sp>
      <p:sp>
        <p:nvSpPr>
          <p:cNvPr id="8" name="Left Brace 7">
            <a:extLst>
              <a:ext uri="{FF2B5EF4-FFF2-40B4-BE49-F238E27FC236}">
                <a16:creationId xmlns:a16="http://schemas.microsoft.com/office/drawing/2014/main" id="{89649BC4-E490-E22E-6C2D-04A5B93552F2}"/>
              </a:ext>
            </a:extLst>
          </p:cNvPr>
          <p:cNvSpPr/>
          <p:nvPr/>
        </p:nvSpPr>
        <p:spPr>
          <a:xfrm rot="5400000">
            <a:off x="4095555" y="3142555"/>
            <a:ext cx="215702" cy="1244010"/>
          </a:xfrm>
          <a:prstGeom prst="leftBrace">
            <a:avLst/>
          </a:prstGeom>
          <a:ln w="25400">
            <a:solidFill>
              <a:schemeClr val="tx1"/>
            </a:solidFill>
          </a:ln>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96945E0C-0531-123A-4617-29E565650356}"/>
              </a:ext>
            </a:extLst>
          </p:cNvPr>
          <p:cNvCxnSpPr>
            <a:cxnSpLocks/>
            <a:stCxn id="8" idx="1"/>
          </p:cNvCxnSpPr>
          <p:nvPr/>
        </p:nvCxnSpPr>
        <p:spPr>
          <a:xfrm>
            <a:off x="4203406" y="3656709"/>
            <a:ext cx="366291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B4D01FA2-BFC4-A8B3-9A83-5E3858836569}"/>
              </a:ext>
            </a:extLst>
          </p:cNvPr>
          <p:cNvSpPr txBox="1"/>
          <p:nvPr/>
        </p:nvSpPr>
        <p:spPr>
          <a:xfrm>
            <a:off x="7866322" y="3656709"/>
            <a:ext cx="1648047" cy="923330"/>
          </a:xfrm>
          <a:prstGeom prst="rect">
            <a:avLst/>
          </a:prstGeom>
          <a:noFill/>
          <a:ln w="25400">
            <a:solidFill>
              <a:schemeClr val="accent1">
                <a:shade val="15000"/>
              </a:schemeClr>
            </a:solidFill>
          </a:ln>
        </p:spPr>
        <p:txBody>
          <a:bodyPr wrap="square" rtlCol="0">
            <a:spAutoFit/>
          </a:bodyPr>
          <a:lstStyle/>
          <a:p>
            <a:pPr algn="ctr"/>
            <a:r>
              <a:rPr lang="en-US" dirty="0"/>
              <a:t>Combine and/or generalize.   </a:t>
            </a:r>
          </a:p>
        </p:txBody>
      </p:sp>
      <p:sp>
        <p:nvSpPr>
          <p:cNvPr id="17" name="TextBox 16">
            <a:extLst>
              <a:ext uri="{FF2B5EF4-FFF2-40B4-BE49-F238E27FC236}">
                <a16:creationId xmlns:a16="http://schemas.microsoft.com/office/drawing/2014/main" id="{2D76A5AB-AF9D-F7CD-E919-EF850AF0B136}"/>
              </a:ext>
            </a:extLst>
          </p:cNvPr>
          <p:cNvSpPr txBox="1"/>
          <p:nvPr/>
        </p:nvSpPr>
        <p:spPr>
          <a:xfrm>
            <a:off x="1084521" y="1052623"/>
            <a:ext cx="7004097" cy="400110"/>
          </a:xfrm>
          <a:prstGeom prst="rect">
            <a:avLst/>
          </a:prstGeom>
          <a:noFill/>
        </p:spPr>
        <p:txBody>
          <a:bodyPr wrap="none" rtlCol="0">
            <a:spAutoFit/>
          </a:bodyPr>
          <a:lstStyle/>
          <a:p>
            <a:r>
              <a:rPr lang="en-US" sz="2000" dirty="0"/>
              <a:t>A minimum of 3 coordinate systems are going to be needed:</a:t>
            </a:r>
          </a:p>
        </p:txBody>
      </p:sp>
    </p:spTree>
    <p:extLst>
      <p:ext uri="{BB962C8B-B14F-4D97-AF65-F5344CB8AC3E}">
        <p14:creationId xmlns:p14="http://schemas.microsoft.com/office/powerpoint/2010/main" val="34186308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B4D1F-B316-B513-1E3D-59E53851270C}"/>
              </a:ext>
            </a:extLst>
          </p:cNvPr>
          <p:cNvSpPr>
            <a:spLocks noGrp="1"/>
          </p:cNvSpPr>
          <p:nvPr>
            <p:ph type="title"/>
          </p:nvPr>
        </p:nvSpPr>
        <p:spPr>
          <a:xfrm>
            <a:off x="529036" y="94217"/>
            <a:ext cx="11499234" cy="814866"/>
          </a:xfrm>
        </p:spPr>
        <p:txBody>
          <a:bodyPr/>
          <a:lstStyle/>
          <a:p>
            <a:r>
              <a:rPr lang="en-US" dirty="0"/>
              <a:t>Data rate to RDO’s</a:t>
            </a:r>
          </a:p>
        </p:txBody>
      </p:sp>
      <p:sp>
        <p:nvSpPr>
          <p:cNvPr id="3" name="Footer Placeholder 2">
            <a:extLst>
              <a:ext uri="{FF2B5EF4-FFF2-40B4-BE49-F238E27FC236}">
                <a16:creationId xmlns:a16="http://schemas.microsoft.com/office/drawing/2014/main" id="{25AF045F-F2B5-0A81-CEBF-21A9BB87660E}"/>
              </a:ext>
            </a:extLst>
          </p:cNvPr>
          <p:cNvSpPr>
            <a:spLocks noGrp="1"/>
          </p:cNvSpPr>
          <p:nvPr>
            <p:ph type="ftr" sz="quarter" idx="11"/>
          </p:nvPr>
        </p:nvSpPr>
        <p:spPr/>
        <p:txBody>
          <a:bodyPr/>
          <a:lstStyle/>
          <a:p>
            <a:r>
              <a:rPr lang="en-US"/>
              <a:t>Joint SRO/Electronics and DAQ WG</a:t>
            </a:r>
            <a:endParaRPr lang="en-US" dirty="0"/>
          </a:p>
        </p:txBody>
      </p:sp>
      <p:sp>
        <p:nvSpPr>
          <p:cNvPr id="4" name="Slide Number Placeholder 3">
            <a:extLst>
              <a:ext uri="{FF2B5EF4-FFF2-40B4-BE49-F238E27FC236}">
                <a16:creationId xmlns:a16="http://schemas.microsoft.com/office/drawing/2014/main" id="{27238DE3-ABA4-8DBA-A04F-BDE0FE27C20F}"/>
              </a:ext>
            </a:extLst>
          </p:cNvPr>
          <p:cNvSpPr>
            <a:spLocks noGrp="1"/>
          </p:cNvSpPr>
          <p:nvPr>
            <p:ph type="sldNum" sz="quarter" idx="12"/>
          </p:nvPr>
        </p:nvSpPr>
        <p:spPr/>
        <p:txBody>
          <a:bodyPr/>
          <a:lstStyle/>
          <a:p>
            <a:fld id="{1D3F305C-2602-4CA9-A2B7-0F73DAFE7D1F}" type="slidenum">
              <a:rPr lang="en-US" smtClean="0"/>
              <a:pPr/>
              <a:t>20</a:t>
            </a:fld>
            <a:endParaRPr lang="en-US" dirty="0"/>
          </a:p>
        </p:txBody>
      </p:sp>
      <p:sp>
        <p:nvSpPr>
          <p:cNvPr id="5" name="Date Placeholder 4">
            <a:extLst>
              <a:ext uri="{FF2B5EF4-FFF2-40B4-BE49-F238E27FC236}">
                <a16:creationId xmlns:a16="http://schemas.microsoft.com/office/drawing/2014/main" id="{9B0CF46F-16D5-A7B7-B7CD-6853BB5A16A0}"/>
              </a:ext>
            </a:extLst>
          </p:cNvPr>
          <p:cNvSpPr>
            <a:spLocks noGrp="1"/>
          </p:cNvSpPr>
          <p:nvPr>
            <p:ph type="dt" sz="half" idx="10"/>
          </p:nvPr>
        </p:nvSpPr>
        <p:spPr/>
        <p:txBody>
          <a:bodyPr/>
          <a:lstStyle/>
          <a:p>
            <a:r>
              <a:rPr lang="en-US"/>
              <a:t>3/21/2024</a:t>
            </a:r>
            <a:endParaRPr lang="en-US" dirty="0"/>
          </a:p>
        </p:txBody>
      </p:sp>
      <p:pic>
        <p:nvPicPr>
          <p:cNvPr id="7" name="Picture 6">
            <a:extLst>
              <a:ext uri="{FF2B5EF4-FFF2-40B4-BE49-F238E27FC236}">
                <a16:creationId xmlns:a16="http://schemas.microsoft.com/office/drawing/2014/main" id="{A00E2F5B-7308-A214-1431-DFC069501DE3}"/>
              </a:ext>
            </a:extLst>
          </p:cNvPr>
          <p:cNvPicPr>
            <a:picLocks noChangeAspect="1"/>
          </p:cNvPicPr>
          <p:nvPr/>
        </p:nvPicPr>
        <p:blipFill>
          <a:blip r:embed="rId2"/>
          <a:stretch>
            <a:fillRect/>
          </a:stretch>
        </p:blipFill>
        <p:spPr>
          <a:xfrm>
            <a:off x="3022403" y="946775"/>
            <a:ext cx="8938794" cy="5239421"/>
          </a:xfrm>
          <a:prstGeom prst="rect">
            <a:avLst/>
          </a:prstGeom>
        </p:spPr>
      </p:pic>
      <p:sp>
        <p:nvSpPr>
          <p:cNvPr id="8" name="TextBox 7">
            <a:extLst>
              <a:ext uri="{FF2B5EF4-FFF2-40B4-BE49-F238E27FC236}">
                <a16:creationId xmlns:a16="http://schemas.microsoft.com/office/drawing/2014/main" id="{8B1BBBE2-7FB5-EF8C-0BA4-301DE397C467}"/>
              </a:ext>
            </a:extLst>
          </p:cNvPr>
          <p:cNvSpPr txBox="1"/>
          <p:nvPr/>
        </p:nvSpPr>
        <p:spPr>
          <a:xfrm>
            <a:off x="529036" y="2690336"/>
            <a:ext cx="2603241" cy="1477328"/>
          </a:xfrm>
          <a:prstGeom prst="rect">
            <a:avLst/>
          </a:prstGeom>
          <a:noFill/>
        </p:spPr>
        <p:txBody>
          <a:bodyPr wrap="square" rtlCol="0">
            <a:spAutoFit/>
          </a:bodyPr>
          <a:lstStyle/>
          <a:p>
            <a:r>
              <a:rPr lang="en-US" dirty="0"/>
              <a:t>DIS + </a:t>
            </a:r>
          </a:p>
          <a:p>
            <a:r>
              <a:rPr lang="en-US" dirty="0"/>
              <a:t>Proton Beam +</a:t>
            </a:r>
          </a:p>
          <a:p>
            <a:r>
              <a:rPr lang="en-US" dirty="0"/>
              <a:t>Electron Beam</a:t>
            </a:r>
          </a:p>
          <a:p>
            <a:endParaRPr lang="en-US" dirty="0"/>
          </a:p>
          <a:p>
            <a:r>
              <a:rPr lang="en-US" dirty="0"/>
              <a:t>(No noise added)</a:t>
            </a:r>
          </a:p>
        </p:txBody>
      </p:sp>
    </p:spTree>
    <p:extLst>
      <p:ext uri="{BB962C8B-B14F-4D97-AF65-F5344CB8AC3E}">
        <p14:creationId xmlns:p14="http://schemas.microsoft.com/office/powerpoint/2010/main" val="34046979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D6402-3623-BC07-6E3C-64DDF5233F40}"/>
              </a:ext>
            </a:extLst>
          </p:cNvPr>
          <p:cNvSpPr>
            <a:spLocks noGrp="1"/>
          </p:cNvSpPr>
          <p:nvPr>
            <p:ph type="title"/>
          </p:nvPr>
        </p:nvSpPr>
        <p:spPr/>
        <p:txBody>
          <a:bodyPr/>
          <a:lstStyle/>
          <a:p>
            <a:r>
              <a:rPr lang="en-US" dirty="0"/>
              <a:t>Data Rate to Tape</a:t>
            </a:r>
          </a:p>
        </p:txBody>
      </p:sp>
      <p:sp>
        <p:nvSpPr>
          <p:cNvPr id="3" name="Footer Placeholder 2">
            <a:extLst>
              <a:ext uri="{FF2B5EF4-FFF2-40B4-BE49-F238E27FC236}">
                <a16:creationId xmlns:a16="http://schemas.microsoft.com/office/drawing/2014/main" id="{70C3E457-2E76-B839-D990-ED1C7FD61CD4}"/>
              </a:ext>
            </a:extLst>
          </p:cNvPr>
          <p:cNvSpPr>
            <a:spLocks noGrp="1"/>
          </p:cNvSpPr>
          <p:nvPr>
            <p:ph type="ftr" sz="quarter" idx="11"/>
          </p:nvPr>
        </p:nvSpPr>
        <p:spPr/>
        <p:txBody>
          <a:bodyPr/>
          <a:lstStyle/>
          <a:p>
            <a:r>
              <a:rPr lang="en-US"/>
              <a:t>Joint SRO/Electronics and DAQ WG</a:t>
            </a:r>
            <a:endParaRPr lang="en-US" dirty="0"/>
          </a:p>
        </p:txBody>
      </p:sp>
      <p:sp>
        <p:nvSpPr>
          <p:cNvPr id="4" name="Slide Number Placeholder 3">
            <a:extLst>
              <a:ext uri="{FF2B5EF4-FFF2-40B4-BE49-F238E27FC236}">
                <a16:creationId xmlns:a16="http://schemas.microsoft.com/office/drawing/2014/main" id="{CB05F12A-A989-8BF2-4283-0CB50247D38A}"/>
              </a:ext>
            </a:extLst>
          </p:cNvPr>
          <p:cNvSpPr>
            <a:spLocks noGrp="1"/>
          </p:cNvSpPr>
          <p:nvPr>
            <p:ph type="sldNum" sz="quarter" idx="12"/>
          </p:nvPr>
        </p:nvSpPr>
        <p:spPr/>
        <p:txBody>
          <a:bodyPr/>
          <a:lstStyle/>
          <a:p>
            <a:fld id="{1D3F305C-2602-4CA9-A2B7-0F73DAFE7D1F}" type="slidenum">
              <a:rPr lang="en-US" smtClean="0"/>
              <a:pPr/>
              <a:t>21</a:t>
            </a:fld>
            <a:endParaRPr lang="en-US" dirty="0"/>
          </a:p>
        </p:txBody>
      </p:sp>
      <p:sp>
        <p:nvSpPr>
          <p:cNvPr id="5" name="Date Placeholder 4">
            <a:extLst>
              <a:ext uri="{FF2B5EF4-FFF2-40B4-BE49-F238E27FC236}">
                <a16:creationId xmlns:a16="http://schemas.microsoft.com/office/drawing/2014/main" id="{2C822CCB-6376-359D-7F32-93B7F2D2FA94}"/>
              </a:ext>
            </a:extLst>
          </p:cNvPr>
          <p:cNvSpPr>
            <a:spLocks noGrp="1"/>
          </p:cNvSpPr>
          <p:nvPr>
            <p:ph type="dt" sz="half" idx="10"/>
          </p:nvPr>
        </p:nvSpPr>
        <p:spPr/>
        <p:txBody>
          <a:bodyPr/>
          <a:lstStyle/>
          <a:p>
            <a:r>
              <a:rPr lang="en-US"/>
              <a:t>3/21/2024</a:t>
            </a:r>
            <a:endParaRPr lang="en-US" dirty="0"/>
          </a:p>
        </p:txBody>
      </p:sp>
      <p:pic>
        <p:nvPicPr>
          <p:cNvPr id="9" name="Picture 8">
            <a:extLst>
              <a:ext uri="{FF2B5EF4-FFF2-40B4-BE49-F238E27FC236}">
                <a16:creationId xmlns:a16="http://schemas.microsoft.com/office/drawing/2014/main" id="{10C0FEFF-BF29-3972-A2B6-6C8306AB830C}"/>
              </a:ext>
            </a:extLst>
          </p:cNvPr>
          <p:cNvPicPr>
            <a:picLocks noChangeAspect="1"/>
          </p:cNvPicPr>
          <p:nvPr/>
        </p:nvPicPr>
        <p:blipFill>
          <a:blip r:embed="rId2"/>
          <a:stretch>
            <a:fillRect/>
          </a:stretch>
        </p:blipFill>
        <p:spPr>
          <a:xfrm>
            <a:off x="3241874" y="947414"/>
            <a:ext cx="8719323" cy="5220121"/>
          </a:xfrm>
          <a:prstGeom prst="rect">
            <a:avLst/>
          </a:prstGeom>
        </p:spPr>
      </p:pic>
      <p:sp>
        <p:nvSpPr>
          <p:cNvPr id="10" name="TextBox 9">
            <a:extLst>
              <a:ext uri="{FF2B5EF4-FFF2-40B4-BE49-F238E27FC236}">
                <a16:creationId xmlns:a16="http://schemas.microsoft.com/office/drawing/2014/main" id="{E4BB6FBA-9406-D567-229F-FDFA0114BB30}"/>
              </a:ext>
            </a:extLst>
          </p:cNvPr>
          <p:cNvSpPr txBox="1"/>
          <p:nvPr/>
        </p:nvSpPr>
        <p:spPr>
          <a:xfrm>
            <a:off x="529036" y="2690336"/>
            <a:ext cx="2603241" cy="1477328"/>
          </a:xfrm>
          <a:prstGeom prst="rect">
            <a:avLst/>
          </a:prstGeom>
          <a:noFill/>
        </p:spPr>
        <p:txBody>
          <a:bodyPr wrap="square" rtlCol="0">
            <a:spAutoFit/>
          </a:bodyPr>
          <a:lstStyle/>
          <a:p>
            <a:r>
              <a:rPr lang="en-US" dirty="0"/>
              <a:t>DIS + </a:t>
            </a:r>
          </a:p>
          <a:p>
            <a:r>
              <a:rPr lang="en-US" dirty="0"/>
              <a:t>Proton Beam +</a:t>
            </a:r>
          </a:p>
          <a:p>
            <a:r>
              <a:rPr lang="en-US" dirty="0"/>
              <a:t>Electron Beam</a:t>
            </a:r>
          </a:p>
          <a:p>
            <a:endParaRPr lang="en-US" dirty="0"/>
          </a:p>
          <a:p>
            <a:r>
              <a:rPr lang="en-US" dirty="0"/>
              <a:t>(No noise added)</a:t>
            </a:r>
          </a:p>
        </p:txBody>
      </p:sp>
    </p:spTree>
    <p:extLst>
      <p:ext uri="{BB962C8B-B14F-4D97-AF65-F5344CB8AC3E}">
        <p14:creationId xmlns:p14="http://schemas.microsoft.com/office/powerpoint/2010/main" val="11405656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C441A5D9-3B6A-F9EA-AADF-56BDBAC55E41}"/>
              </a:ext>
            </a:extLst>
          </p:cNvPr>
          <p:cNvSpPr/>
          <p:nvPr/>
        </p:nvSpPr>
        <p:spPr>
          <a:xfrm>
            <a:off x="5682343" y="1037320"/>
            <a:ext cx="6435590" cy="48562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E26E73D-BE31-D576-8E46-DD7854D68E5B}"/>
              </a:ext>
            </a:extLst>
          </p:cNvPr>
          <p:cNvSpPr>
            <a:spLocks noGrp="1"/>
          </p:cNvSpPr>
          <p:nvPr>
            <p:ph type="title"/>
          </p:nvPr>
        </p:nvSpPr>
        <p:spPr/>
        <p:txBody>
          <a:bodyPr/>
          <a:lstStyle/>
          <a:p>
            <a:r>
              <a:rPr lang="en-US" dirty="0"/>
              <a:t>Channel Rates	</a:t>
            </a:r>
          </a:p>
        </p:txBody>
      </p:sp>
      <p:sp>
        <p:nvSpPr>
          <p:cNvPr id="4" name="Slide Number Placeholder 3">
            <a:extLst>
              <a:ext uri="{FF2B5EF4-FFF2-40B4-BE49-F238E27FC236}">
                <a16:creationId xmlns:a16="http://schemas.microsoft.com/office/drawing/2014/main" id="{A56C291B-FF24-A37C-1AE6-9E5B4BF37BC8}"/>
              </a:ext>
            </a:extLst>
          </p:cNvPr>
          <p:cNvSpPr>
            <a:spLocks noGrp="1"/>
          </p:cNvSpPr>
          <p:nvPr>
            <p:ph type="sldNum" sz="quarter" idx="13"/>
          </p:nvPr>
        </p:nvSpPr>
        <p:spPr/>
        <p:txBody>
          <a:bodyPr/>
          <a:lstStyle/>
          <a:p>
            <a:fld id="{1D3F305C-2602-4CA9-A2B7-0F73DAFE7D1F}" type="slidenum">
              <a:rPr lang="en-US" smtClean="0"/>
              <a:pPr/>
              <a:t>22</a:t>
            </a:fld>
            <a:endParaRPr lang="en-US" dirty="0"/>
          </a:p>
        </p:txBody>
      </p:sp>
      <p:sp>
        <p:nvSpPr>
          <p:cNvPr id="5" name="Date Placeholder 4">
            <a:extLst>
              <a:ext uri="{FF2B5EF4-FFF2-40B4-BE49-F238E27FC236}">
                <a16:creationId xmlns:a16="http://schemas.microsoft.com/office/drawing/2014/main" id="{BDDC9D51-F1CE-239E-87EE-F63AA0E627BA}"/>
              </a:ext>
            </a:extLst>
          </p:cNvPr>
          <p:cNvSpPr>
            <a:spLocks noGrp="1"/>
          </p:cNvSpPr>
          <p:nvPr>
            <p:ph type="dt" sz="half" idx="11"/>
          </p:nvPr>
        </p:nvSpPr>
        <p:spPr/>
        <p:txBody>
          <a:bodyPr/>
          <a:lstStyle/>
          <a:p>
            <a:r>
              <a:rPr lang="en-US"/>
              <a:t>3/21/2024</a:t>
            </a:r>
            <a:endParaRPr lang="en-US" dirty="0"/>
          </a:p>
        </p:txBody>
      </p:sp>
      <p:sp>
        <p:nvSpPr>
          <p:cNvPr id="6" name="Footer Placeholder 5">
            <a:extLst>
              <a:ext uri="{FF2B5EF4-FFF2-40B4-BE49-F238E27FC236}">
                <a16:creationId xmlns:a16="http://schemas.microsoft.com/office/drawing/2014/main" id="{0BC24F40-9370-96FD-85C1-411218DC70EA}"/>
              </a:ext>
            </a:extLst>
          </p:cNvPr>
          <p:cNvSpPr>
            <a:spLocks noGrp="1"/>
          </p:cNvSpPr>
          <p:nvPr>
            <p:ph type="ftr" sz="quarter" idx="12"/>
          </p:nvPr>
        </p:nvSpPr>
        <p:spPr/>
        <p:txBody>
          <a:bodyPr/>
          <a:lstStyle/>
          <a:p>
            <a:r>
              <a:rPr lang="en-US"/>
              <a:t>Joint SRO/Electronics and DAQ WG</a:t>
            </a:r>
            <a:endParaRPr lang="en-US" dirty="0"/>
          </a:p>
        </p:txBody>
      </p:sp>
      <p:pic>
        <p:nvPicPr>
          <p:cNvPr id="8" name="Picture 7">
            <a:extLst>
              <a:ext uri="{FF2B5EF4-FFF2-40B4-BE49-F238E27FC236}">
                <a16:creationId xmlns:a16="http://schemas.microsoft.com/office/drawing/2014/main" id="{DF2D6259-A7C5-795E-F638-EC58C8E112C2}"/>
              </a:ext>
            </a:extLst>
          </p:cNvPr>
          <p:cNvPicPr>
            <a:picLocks noChangeAspect="1"/>
          </p:cNvPicPr>
          <p:nvPr/>
        </p:nvPicPr>
        <p:blipFill>
          <a:blip r:embed="rId2"/>
          <a:stretch>
            <a:fillRect/>
          </a:stretch>
        </p:blipFill>
        <p:spPr>
          <a:xfrm>
            <a:off x="1069910" y="1037320"/>
            <a:ext cx="7540690" cy="4856274"/>
          </a:xfrm>
          <a:prstGeom prst="rect">
            <a:avLst/>
          </a:prstGeom>
        </p:spPr>
      </p:pic>
      <p:sp>
        <p:nvSpPr>
          <p:cNvPr id="9" name="TextBox 8">
            <a:extLst>
              <a:ext uri="{FF2B5EF4-FFF2-40B4-BE49-F238E27FC236}">
                <a16:creationId xmlns:a16="http://schemas.microsoft.com/office/drawing/2014/main" id="{2AB067AC-1F10-857F-379E-CF3AAF8C393A}"/>
              </a:ext>
            </a:extLst>
          </p:cNvPr>
          <p:cNvSpPr txBox="1"/>
          <p:nvPr/>
        </p:nvSpPr>
        <p:spPr>
          <a:xfrm>
            <a:off x="2978613" y="1255624"/>
            <a:ext cx="2993192" cy="369332"/>
          </a:xfrm>
          <a:prstGeom prst="rect">
            <a:avLst/>
          </a:prstGeom>
          <a:noFill/>
        </p:spPr>
        <p:txBody>
          <a:bodyPr wrap="none" rtlCol="0">
            <a:spAutoFit/>
          </a:bodyPr>
          <a:lstStyle/>
          <a:p>
            <a:r>
              <a:rPr lang="en-US" dirty="0"/>
              <a:t>Full Detector, channel rates</a:t>
            </a:r>
          </a:p>
        </p:txBody>
      </p:sp>
      <p:sp>
        <p:nvSpPr>
          <p:cNvPr id="10" name="TextBox 9">
            <a:extLst>
              <a:ext uri="{FF2B5EF4-FFF2-40B4-BE49-F238E27FC236}">
                <a16:creationId xmlns:a16="http://schemas.microsoft.com/office/drawing/2014/main" id="{CB396D0A-832D-8A3C-2EE2-02921AC29AFD}"/>
              </a:ext>
            </a:extLst>
          </p:cNvPr>
          <p:cNvSpPr txBox="1"/>
          <p:nvPr/>
        </p:nvSpPr>
        <p:spPr>
          <a:xfrm rot="16200000">
            <a:off x="90196" y="3001383"/>
            <a:ext cx="1130559" cy="369332"/>
          </a:xfrm>
          <a:prstGeom prst="rect">
            <a:avLst/>
          </a:prstGeom>
          <a:noFill/>
        </p:spPr>
        <p:txBody>
          <a:bodyPr wrap="square" rtlCol="0">
            <a:spAutoFit/>
          </a:bodyPr>
          <a:lstStyle/>
          <a:p>
            <a:r>
              <a:rPr lang="en-US" dirty="0"/>
              <a:t>Counts</a:t>
            </a:r>
          </a:p>
        </p:txBody>
      </p:sp>
      <p:sp>
        <p:nvSpPr>
          <p:cNvPr id="11" name="TextBox 10">
            <a:extLst>
              <a:ext uri="{FF2B5EF4-FFF2-40B4-BE49-F238E27FC236}">
                <a16:creationId xmlns:a16="http://schemas.microsoft.com/office/drawing/2014/main" id="{5639801A-A20E-20B0-9396-A6CE1893D442}"/>
              </a:ext>
            </a:extLst>
          </p:cNvPr>
          <p:cNvSpPr txBox="1"/>
          <p:nvPr/>
        </p:nvSpPr>
        <p:spPr>
          <a:xfrm>
            <a:off x="3823218" y="5774875"/>
            <a:ext cx="2034073" cy="369332"/>
          </a:xfrm>
          <a:prstGeom prst="rect">
            <a:avLst/>
          </a:prstGeom>
          <a:noFill/>
        </p:spPr>
        <p:txBody>
          <a:bodyPr wrap="square" rtlCol="0">
            <a:spAutoFit/>
          </a:bodyPr>
          <a:lstStyle/>
          <a:p>
            <a:r>
              <a:rPr lang="en-US" dirty="0"/>
              <a:t>Hit Rate (Hz)</a:t>
            </a:r>
          </a:p>
        </p:txBody>
      </p:sp>
      <p:sp>
        <p:nvSpPr>
          <p:cNvPr id="15" name="Rectangle 14">
            <a:extLst>
              <a:ext uri="{FF2B5EF4-FFF2-40B4-BE49-F238E27FC236}">
                <a16:creationId xmlns:a16="http://schemas.microsoft.com/office/drawing/2014/main" id="{448CBF8F-933C-DA88-E34F-9BEA59B26F6E}"/>
              </a:ext>
            </a:extLst>
          </p:cNvPr>
          <p:cNvSpPr/>
          <p:nvPr/>
        </p:nvSpPr>
        <p:spPr>
          <a:xfrm>
            <a:off x="3498980" y="1998928"/>
            <a:ext cx="8463524" cy="2231049"/>
          </a:xfrm>
          <a:prstGeom prst="rect">
            <a:avLst/>
          </a:prstGeom>
          <a:solidFill>
            <a:schemeClr val="bg1"/>
          </a:solidFill>
          <a:ln w="222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634E2A19-D1B2-48F4-A8D1-FE59121EAB08}"/>
              </a:ext>
            </a:extLst>
          </p:cNvPr>
          <p:cNvPicPr>
            <a:picLocks noChangeAspect="1"/>
          </p:cNvPicPr>
          <p:nvPr/>
        </p:nvPicPr>
        <p:blipFill rotWithShape="1">
          <a:blip r:embed="rId3"/>
          <a:srcRect t="39752"/>
          <a:stretch/>
        </p:blipFill>
        <p:spPr>
          <a:xfrm>
            <a:off x="3654409" y="2087712"/>
            <a:ext cx="8152665" cy="1903022"/>
          </a:xfrm>
          <a:prstGeom prst="rect">
            <a:avLst/>
          </a:prstGeom>
        </p:spPr>
      </p:pic>
    </p:spTree>
    <p:extLst>
      <p:ext uri="{BB962C8B-B14F-4D97-AF65-F5344CB8AC3E}">
        <p14:creationId xmlns:p14="http://schemas.microsoft.com/office/powerpoint/2010/main" val="138562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C441A5D9-3B6A-F9EA-AADF-56BDBAC55E41}"/>
              </a:ext>
            </a:extLst>
          </p:cNvPr>
          <p:cNvSpPr/>
          <p:nvPr/>
        </p:nvSpPr>
        <p:spPr>
          <a:xfrm>
            <a:off x="5682343" y="1037320"/>
            <a:ext cx="6435590" cy="48562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E26E73D-BE31-D576-8E46-DD7854D68E5B}"/>
              </a:ext>
            </a:extLst>
          </p:cNvPr>
          <p:cNvSpPr>
            <a:spLocks noGrp="1"/>
          </p:cNvSpPr>
          <p:nvPr>
            <p:ph type="title"/>
          </p:nvPr>
        </p:nvSpPr>
        <p:spPr/>
        <p:txBody>
          <a:bodyPr/>
          <a:lstStyle/>
          <a:p>
            <a:r>
              <a:rPr lang="en-US" dirty="0"/>
              <a:t>Channel Rates	</a:t>
            </a:r>
          </a:p>
        </p:txBody>
      </p:sp>
      <p:sp>
        <p:nvSpPr>
          <p:cNvPr id="4" name="Slide Number Placeholder 3">
            <a:extLst>
              <a:ext uri="{FF2B5EF4-FFF2-40B4-BE49-F238E27FC236}">
                <a16:creationId xmlns:a16="http://schemas.microsoft.com/office/drawing/2014/main" id="{A56C291B-FF24-A37C-1AE6-9E5B4BF37BC8}"/>
              </a:ext>
            </a:extLst>
          </p:cNvPr>
          <p:cNvSpPr>
            <a:spLocks noGrp="1"/>
          </p:cNvSpPr>
          <p:nvPr>
            <p:ph type="sldNum" sz="quarter" idx="13"/>
          </p:nvPr>
        </p:nvSpPr>
        <p:spPr/>
        <p:txBody>
          <a:bodyPr/>
          <a:lstStyle/>
          <a:p>
            <a:fld id="{1D3F305C-2602-4CA9-A2B7-0F73DAFE7D1F}" type="slidenum">
              <a:rPr lang="en-US" smtClean="0"/>
              <a:pPr/>
              <a:t>23</a:t>
            </a:fld>
            <a:endParaRPr lang="en-US" dirty="0"/>
          </a:p>
        </p:txBody>
      </p:sp>
      <p:sp>
        <p:nvSpPr>
          <p:cNvPr id="5" name="Date Placeholder 4">
            <a:extLst>
              <a:ext uri="{FF2B5EF4-FFF2-40B4-BE49-F238E27FC236}">
                <a16:creationId xmlns:a16="http://schemas.microsoft.com/office/drawing/2014/main" id="{BDDC9D51-F1CE-239E-87EE-F63AA0E627BA}"/>
              </a:ext>
            </a:extLst>
          </p:cNvPr>
          <p:cNvSpPr>
            <a:spLocks noGrp="1"/>
          </p:cNvSpPr>
          <p:nvPr>
            <p:ph type="dt" sz="half" idx="11"/>
          </p:nvPr>
        </p:nvSpPr>
        <p:spPr/>
        <p:txBody>
          <a:bodyPr/>
          <a:lstStyle/>
          <a:p>
            <a:r>
              <a:rPr lang="en-US"/>
              <a:t>3/21/2024</a:t>
            </a:r>
            <a:endParaRPr lang="en-US" dirty="0"/>
          </a:p>
        </p:txBody>
      </p:sp>
      <p:sp>
        <p:nvSpPr>
          <p:cNvPr id="6" name="Footer Placeholder 5">
            <a:extLst>
              <a:ext uri="{FF2B5EF4-FFF2-40B4-BE49-F238E27FC236}">
                <a16:creationId xmlns:a16="http://schemas.microsoft.com/office/drawing/2014/main" id="{0BC24F40-9370-96FD-85C1-411218DC70EA}"/>
              </a:ext>
            </a:extLst>
          </p:cNvPr>
          <p:cNvSpPr>
            <a:spLocks noGrp="1"/>
          </p:cNvSpPr>
          <p:nvPr>
            <p:ph type="ftr" sz="quarter" idx="12"/>
          </p:nvPr>
        </p:nvSpPr>
        <p:spPr/>
        <p:txBody>
          <a:bodyPr/>
          <a:lstStyle/>
          <a:p>
            <a:r>
              <a:rPr lang="en-US"/>
              <a:t>Joint SRO/Electronics and DAQ WG</a:t>
            </a:r>
            <a:endParaRPr lang="en-US" dirty="0"/>
          </a:p>
        </p:txBody>
      </p:sp>
      <p:pic>
        <p:nvPicPr>
          <p:cNvPr id="8" name="Picture 7">
            <a:extLst>
              <a:ext uri="{FF2B5EF4-FFF2-40B4-BE49-F238E27FC236}">
                <a16:creationId xmlns:a16="http://schemas.microsoft.com/office/drawing/2014/main" id="{DF2D6259-A7C5-795E-F638-EC58C8E112C2}"/>
              </a:ext>
            </a:extLst>
          </p:cNvPr>
          <p:cNvPicPr>
            <a:picLocks noChangeAspect="1"/>
          </p:cNvPicPr>
          <p:nvPr/>
        </p:nvPicPr>
        <p:blipFill>
          <a:blip r:embed="rId2"/>
          <a:stretch>
            <a:fillRect/>
          </a:stretch>
        </p:blipFill>
        <p:spPr>
          <a:xfrm>
            <a:off x="1069910" y="1037320"/>
            <a:ext cx="7540690" cy="4856274"/>
          </a:xfrm>
          <a:prstGeom prst="rect">
            <a:avLst/>
          </a:prstGeom>
        </p:spPr>
      </p:pic>
      <p:sp>
        <p:nvSpPr>
          <p:cNvPr id="9" name="TextBox 8">
            <a:extLst>
              <a:ext uri="{FF2B5EF4-FFF2-40B4-BE49-F238E27FC236}">
                <a16:creationId xmlns:a16="http://schemas.microsoft.com/office/drawing/2014/main" id="{2AB067AC-1F10-857F-379E-CF3AAF8C393A}"/>
              </a:ext>
            </a:extLst>
          </p:cNvPr>
          <p:cNvSpPr txBox="1"/>
          <p:nvPr/>
        </p:nvSpPr>
        <p:spPr>
          <a:xfrm>
            <a:off x="2978613" y="1255624"/>
            <a:ext cx="3006016" cy="369332"/>
          </a:xfrm>
          <a:prstGeom prst="rect">
            <a:avLst/>
          </a:prstGeom>
          <a:noFill/>
        </p:spPr>
        <p:txBody>
          <a:bodyPr wrap="none" rtlCol="0">
            <a:spAutoFit/>
          </a:bodyPr>
          <a:lstStyle/>
          <a:p>
            <a:r>
              <a:rPr lang="en-US" dirty="0"/>
              <a:t>Channel rates, All detectors</a:t>
            </a:r>
          </a:p>
        </p:txBody>
      </p:sp>
      <p:sp>
        <p:nvSpPr>
          <p:cNvPr id="10" name="TextBox 9">
            <a:extLst>
              <a:ext uri="{FF2B5EF4-FFF2-40B4-BE49-F238E27FC236}">
                <a16:creationId xmlns:a16="http://schemas.microsoft.com/office/drawing/2014/main" id="{CB396D0A-832D-8A3C-2EE2-02921AC29AFD}"/>
              </a:ext>
            </a:extLst>
          </p:cNvPr>
          <p:cNvSpPr txBox="1"/>
          <p:nvPr/>
        </p:nvSpPr>
        <p:spPr>
          <a:xfrm rot="16200000">
            <a:off x="90196" y="3001383"/>
            <a:ext cx="1130559" cy="369332"/>
          </a:xfrm>
          <a:prstGeom prst="rect">
            <a:avLst/>
          </a:prstGeom>
          <a:noFill/>
        </p:spPr>
        <p:txBody>
          <a:bodyPr wrap="square" rtlCol="0">
            <a:spAutoFit/>
          </a:bodyPr>
          <a:lstStyle/>
          <a:p>
            <a:r>
              <a:rPr lang="en-US" dirty="0"/>
              <a:t>Counts</a:t>
            </a:r>
          </a:p>
        </p:txBody>
      </p:sp>
      <p:sp>
        <p:nvSpPr>
          <p:cNvPr id="11" name="TextBox 10">
            <a:extLst>
              <a:ext uri="{FF2B5EF4-FFF2-40B4-BE49-F238E27FC236}">
                <a16:creationId xmlns:a16="http://schemas.microsoft.com/office/drawing/2014/main" id="{5639801A-A20E-20B0-9396-A6CE1893D442}"/>
              </a:ext>
            </a:extLst>
          </p:cNvPr>
          <p:cNvSpPr txBox="1"/>
          <p:nvPr/>
        </p:nvSpPr>
        <p:spPr>
          <a:xfrm>
            <a:off x="3823218" y="5774875"/>
            <a:ext cx="2034073" cy="369332"/>
          </a:xfrm>
          <a:prstGeom prst="rect">
            <a:avLst/>
          </a:prstGeom>
          <a:noFill/>
        </p:spPr>
        <p:txBody>
          <a:bodyPr wrap="square" rtlCol="0">
            <a:spAutoFit/>
          </a:bodyPr>
          <a:lstStyle/>
          <a:p>
            <a:r>
              <a:rPr lang="en-US" dirty="0"/>
              <a:t>Hit Rate (Hz)</a:t>
            </a:r>
          </a:p>
        </p:txBody>
      </p:sp>
      <p:sp>
        <p:nvSpPr>
          <p:cNvPr id="15" name="Rectangle 14">
            <a:extLst>
              <a:ext uri="{FF2B5EF4-FFF2-40B4-BE49-F238E27FC236}">
                <a16:creationId xmlns:a16="http://schemas.microsoft.com/office/drawing/2014/main" id="{448CBF8F-933C-DA88-E34F-9BEA59B26F6E}"/>
              </a:ext>
            </a:extLst>
          </p:cNvPr>
          <p:cNvSpPr/>
          <p:nvPr/>
        </p:nvSpPr>
        <p:spPr>
          <a:xfrm>
            <a:off x="3498980" y="1998928"/>
            <a:ext cx="8463524" cy="2231049"/>
          </a:xfrm>
          <a:prstGeom prst="rect">
            <a:avLst/>
          </a:prstGeom>
          <a:solidFill>
            <a:schemeClr val="bg1"/>
          </a:solidFill>
          <a:ln w="222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634E2A19-D1B2-48F4-A8D1-FE59121EAB08}"/>
              </a:ext>
            </a:extLst>
          </p:cNvPr>
          <p:cNvPicPr>
            <a:picLocks noChangeAspect="1"/>
          </p:cNvPicPr>
          <p:nvPr/>
        </p:nvPicPr>
        <p:blipFill rotWithShape="1">
          <a:blip r:embed="rId3"/>
          <a:srcRect t="39752"/>
          <a:stretch/>
        </p:blipFill>
        <p:spPr>
          <a:xfrm>
            <a:off x="3654409" y="2087712"/>
            <a:ext cx="8152665" cy="1903022"/>
          </a:xfrm>
          <a:prstGeom prst="rect">
            <a:avLst/>
          </a:prstGeom>
        </p:spPr>
      </p:pic>
      <p:sp>
        <p:nvSpPr>
          <p:cNvPr id="3" name="Rectangle 2">
            <a:extLst>
              <a:ext uri="{FF2B5EF4-FFF2-40B4-BE49-F238E27FC236}">
                <a16:creationId xmlns:a16="http://schemas.microsoft.com/office/drawing/2014/main" id="{661C9F5B-C8F1-4E66-FA54-6DE9A25BF851}"/>
              </a:ext>
            </a:extLst>
          </p:cNvPr>
          <p:cNvSpPr/>
          <p:nvPr/>
        </p:nvSpPr>
        <p:spPr>
          <a:xfrm>
            <a:off x="7115555" y="848524"/>
            <a:ext cx="4198775" cy="1183532"/>
          </a:xfrm>
          <a:prstGeom prst="rect">
            <a:avLst/>
          </a:prstGeom>
          <a:solidFill>
            <a:schemeClr val="tx1">
              <a:lumMod val="50000"/>
              <a:lumOff val="50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Similar to previous rates, but missing detectors, so somewhat higher</a:t>
            </a:r>
          </a:p>
        </p:txBody>
      </p:sp>
      <p:grpSp>
        <p:nvGrpSpPr>
          <p:cNvPr id="13" name="Group 12">
            <a:extLst>
              <a:ext uri="{FF2B5EF4-FFF2-40B4-BE49-F238E27FC236}">
                <a16:creationId xmlns:a16="http://schemas.microsoft.com/office/drawing/2014/main" id="{6DAD1711-6CA5-9BF3-E0E2-5A48D8F7CC77}"/>
              </a:ext>
            </a:extLst>
          </p:cNvPr>
          <p:cNvGrpSpPr/>
          <p:nvPr/>
        </p:nvGrpSpPr>
        <p:grpSpPr>
          <a:xfrm>
            <a:off x="6035356" y="1936308"/>
            <a:ext cx="1541880" cy="846360"/>
            <a:chOff x="6035356" y="1936308"/>
            <a:chExt cx="1541880" cy="846360"/>
          </a:xfrm>
        </p:grpSpPr>
        <mc:AlternateContent xmlns:mc="http://schemas.openxmlformats.org/markup-compatibility/2006" xmlns:p14="http://schemas.microsoft.com/office/powerpoint/2010/main">
          <mc:Choice Requires="p14">
            <p:contentPart p14:bwMode="auto" r:id="rId4">
              <p14:nvContentPartPr>
                <p14:cNvPr id="7" name="Ink 6">
                  <a:extLst>
                    <a:ext uri="{FF2B5EF4-FFF2-40B4-BE49-F238E27FC236}">
                      <a16:creationId xmlns:a16="http://schemas.microsoft.com/office/drawing/2014/main" id="{4AB66010-3E2B-E658-C854-6F11EB22C1E1}"/>
                    </a:ext>
                  </a:extLst>
                </p14:cNvPr>
                <p14:cNvContentPartPr/>
                <p14:nvPr/>
              </p14:nvContentPartPr>
              <p14:xfrm>
                <a:off x="6035356" y="2014788"/>
                <a:ext cx="1170720" cy="767880"/>
              </p14:xfrm>
            </p:contentPart>
          </mc:Choice>
          <mc:Fallback xmlns="">
            <p:pic>
              <p:nvPicPr>
                <p:cNvPr id="7" name="Ink 6">
                  <a:extLst>
                    <a:ext uri="{FF2B5EF4-FFF2-40B4-BE49-F238E27FC236}">
                      <a16:creationId xmlns:a16="http://schemas.microsoft.com/office/drawing/2014/main" id="{4AB66010-3E2B-E658-C854-6F11EB22C1E1}"/>
                    </a:ext>
                  </a:extLst>
                </p:cNvPr>
                <p:cNvPicPr/>
                <p:nvPr/>
              </p:nvPicPr>
              <p:blipFill>
                <a:blip r:embed="rId5"/>
                <a:stretch>
                  <a:fillRect/>
                </a:stretch>
              </p:blipFill>
              <p:spPr>
                <a:xfrm>
                  <a:off x="6026716" y="2005788"/>
                  <a:ext cx="1188360" cy="7855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2" name="Ink 11">
                  <a:extLst>
                    <a:ext uri="{FF2B5EF4-FFF2-40B4-BE49-F238E27FC236}">
                      <a16:creationId xmlns:a16="http://schemas.microsoft.com/office/drawing/2014/main" id="{410A65B6-5338-B427-CDEA-2C4277773579}"/>
                    </a:ext>
                  </a:extLst>
                </p14:cNvPr>
                <p14:cNvContentPartPr/>
                <p14:nvPr/>
              </p14:nvContentPartPr>
              <p14:xfrm>
                <a:off x="7109956" y="1936308"/>
                <a:ext cx="467280" cy="228600"/>
              </p14:xfrm>
            </p:contentPart>
          </mc:Choice>
          <mc:Fallback xmlns="">
            <p:pic>
              <p:nvPicPr>
                <p:cNvPr id="12" name="Ink 11">
                  <a:extLst>
                    <a:ext uri="{FF2B5EF4-FFF2-40B4-BE49-F238E27FC236}">
                      <a16:creationId xmlns:a16="http://schemas.microsoft.com/office/drawing/2014/main" id="{410A65B6-5338-B427-CDEA-2C4277773579}"/>
                    </a:ext>
                  </a:extLst>
                </p:cNvPr>
                <p:cNvPicPr/>
                <p:nvPr/>
              </p:nvPicPr>
              <p:blipFill>
                <a:blip r:embed="rId7"/>
                <a:stretch>
                  <a:fillRect/>
                </a:stretch>
              </p:blipFill>
              <p:spPr>
                <a:xfrm>
                  <a:off x="7100956" y="1927668"/>
                  <a:ext cx="484920" cy="246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
            <p14:nvContentPartPr>
              <p14:cNvPr id="17" name="Ink 16">
                <a:extLst>
                  <a:ext uri="{FF2B5EF4-FFF2-40B4-BE49-F238E27FC236}">
                    <a16:creationId xmlns:a16="http://schemas.microsoft.com/office/drawing/2014/main" id="{359D9DE6-E324-5433-86D4-10E804AF6861}"/>
                  </a:ext>
                </a:extLst>
              </p14:cNvPr>
              <p14:cNvContentPartPr/>
              <p14:nvPr/>
            </p14:nvContentPartPr>
            <p14:xfrm>
              <a:off x="9498196" y="1828668"/>
              <a:ext cx="1009440" cy="1254240"/>
            </p14:xfrm>
          </p:contentPart>
        </mc:Choice>
        <mc:Fallback xmlns="">
          <p:pic>
            <p:nvPicPr>
              <p:cNvPr id="17" name="Ink 16">
                <a:extLst>
                  <a:ext uri="{FF2B5EF4-FFF2-40B4-BE49-F238E27FC236}">
                    <a16:creationId xmlns:a16="http://schemas.microsoft.com/office/drawing/2014/main" id="{359D9DE6-E324-5433-86D4-10E804AF6861}"/>
                  </a:ext>
                </a:extLst>
              </p:cNvPr>
              <p:cNvPicPr/>
              <p:nvPr/>
            </p:nvPicPr>
            <p:blipFill>
              <a:blip r:embed="rId9"/>
              <a:stretch>
                <a:fillRect/>
              </a:stretch>
            </p:blipFill>
            <p:spPr>
              <a:xfrm>
                <a:off x="9489556" y="1819668"/>
                <a:ext cx="1027080" cy="1271880"/>
              </a:xfrm>
              <a:prstGeom prst="rect">
                <a:avLst/>
              </a:prstGeom>
            </p:spPr>
          </p:pic>
        </mc:Fallback>
      </mc:AlternateContent>
      <p:grpSp>
        <p:nvGrpSpPr>
          <p:cNvPr id="20" name="Group 19">
            <a:extLst>
              <a:ext uri="{FF2B5EF4-FFF2-40B4-BE49-F238E27FC236}">
                <a16:creationId xmlns:a16="http://schemas.microsoft.com/office/drawing/2014/main" id="{3AAABCDF-4CBF-3187-09E0-5A187D6C04B3}"/>
              </a:ext>
            </a:extLst>
          </p:cNvPr>
          <p:cNvGrpSpPr/>
          <p:nvPr/>
        </p:nvGrpSpPr>
        <p:grpSpPr>
          <a:xfrm>
            <a:off x="10496836" y="2973828"/>
            <a:ext cx="1346400" cy="1208880"/>
            <a:chOff x="10496836" y="2973828"/>
            <a:chExt cx="1346400" cy="1208880"/>
          </a:xfrm>
        </p:grpSpPr>
        <mc:AlternateContent xmlns:mc="http://schemas.openxmlformats.org/markup-compatibility/2006" xmlns:p14="http://schemas.microsoft.com/office/powerpoint/2010/main">
          <mc:Choice Requires="p14">
            <p:contentPart p14:bwMode="auto" r:id="rId10">
              <p14:nvContentPartPr>
                <p14:cNvPr id="18" name="Ink 17">
                  <a:extLst>
                    <a:ext uri="{FF2B5EF4-FFF2-40B4-BE49-F238E27FC236}">
                      <a16:creationId xmlns:a16="http://schemas.microsoft.com/office/drawing/2014/main" id="{C7E19A9E-0751-6668-9B28-F87800BD7D7F}"/>
                    </a:ext>
                  </a:extLst>
                </p14:cNvPr>
                <p14:cNvContentPartPr/>
                <p14:nvPr/>
              </p14:nvContentPartPr>
              <p14:xfrm>
                <a:off x="10719676" y="2973828"/>
                <a:ext cx="1123560" cy="1208880"/>
              </p14:xfrm>
            </p:contentPart>
          </mc:Choice>
          <mc:Fallback xmlns="">
            <p:pic>
              <p:nvPicPr>
                <p:cNvPr id="18" name="Ink 17">
                  <a:extLst>
                    <a:ext uri="{FF2B5EF4-FFF2-40B4-BE49-F238E27FC236}">
                      <a16:creationId xmlns:a16="http://schemas.microsoft.com/office/drawing/2014/main" id="{C7E19A9E-0751-6668-9B28-F87800BD7D7F}"/>
                    </a:ext>
                  </a:extLst>
                </p:cNvPr>
                <p:cNvPicPr/>
                <p:nvPr/>
              </p:nvPicPr>
              <p:blipFill>
                <a:blip r:embed="rId11"/>
                <a:stretch>
                  <a:fillRect/>
                </a:stretch>
              </p:blipFill>
              <p:spPr>
                <a:xfrm>
                  <a:off x="10710676" y="2965188"/>
                  <a:ext cx="1141200" cy="12265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9" name="Ink 18">
                  <a:extLst>
                    <a:ext uri="{FF2B5EF4-FFF2-40B4-BE49-F238E27FC236}">
                      <a16:creationId xmlns:a16="http://schemas.microsoft.com/office/drawing/2014/main" id="{7C0630F6-DE9E-0C0F-9133-3EF01685ACDB}"/>
                    </a:ext>
                  </a:extLst>
                </p14:cNvPr>
                <p14:cNvContentPartPr/>
                <p14:nvPr/>
              </p14:nvContentPartPr>
              <p14:xfrm>
                <a:off x="10496836" y="3081468"/>
                <a:ext cx="349560" cy="182520"/>
              </p14:xfrm>
            </p:contentPart>
          </mc:Choice>
          <mc:Fallback xmlns="">
            <p:pic>
              <p:nvPicPr>
                <p:cNvPr id="19" name="Ink 18">
                  <a:extLst>
                    <a:ext uri="{FF2B5EF4-FFF2-40B4-BE49-F238E27FC236}">
                      <a16:creationId xmlns:a16="http://schemas.microsoft.com/office/drawing/2014/main" id="{7C0630F6-DE9E-0C0F-9133-3EF01685ACDB}"/>
                    </a:ext>
                  </a:extLst>
                </p:cNvPr>
                <p:cNvPicPr/>
                <p:nvPr/>
              </p:nvPicPr>
              <p:blipFill>
                <a:blip r:embed="rId13"/>
                <a:stretch>
                  <a:fillRect/>
                </a:stretch>
              </p:blipFill>
              <p:spPr>
                <a:xfrm>
                  <a:off x="10487836" y="3072828"/>
                  <a:ext cx="367200" cy="200160"/>
                </a:xfrm>
                <a:prstGeom prst="rect">
                  <a:avLst/>
                </a:prstGeom>
              </p:spPr>
            </p:pic>
          </mc:Fallback>
        </mc:AlternateContent>
      </p:grpSp>
    </p:spTree>
    <p:extLst>
      <p:ext uri="{BB962C8B-B14F-4D97-AF65-F5344CB8AC3E}">
        <p14:creationId xmlns:p14="http://schemas.microsoft.com/office/powerpoint/2010/main" val="13279813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C441A5D9-3B6A-F9EA-AADF-56BDBAC55E41}"/>
              </a:ext>
            </a:extLst>
          </p:cNvPr>
          <p:cNvSpPr/>
          <p:nvPr/>
        </p:nvSpPr>
        <p:spPr>
          <a:xfrm>
            <a:off x="5682343" y="1037320"/>
            <a:ext cx="6435590" cy="48562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E26E73D-BE31-D576-8E46-DD7854D68E5B}"/>
              </a:ext>
            </a:extLst>
          </p:cNvPr>
          <p:cNvSpPr>
            <a:spLocks noGrp="1"/>
          </p:cNvSpPr>
          <p:nvPr>
            <p:ph type="title"/>
          </p:nvPr>
        </p:nvSpPr>
        <p:spPr/>
        <p:txBody>
          <a:bodyPr/>
          <a:lstStyle/>
          <a:p>
            <a:r>
              <a:rPr lang="en-US" dirty="0"/>
              <a:t>Channel Rates	</a:t>
            </a:r>
          </a:p>
        </p:txBody>
      </p:sp>
      <p:sp>
        <p:nvSpPr>
          <p:cNvPr id="4" name="Slide Number Placeholder 3">
            <a:extLst>
              <a:ext uri="{FF2B5EF4-FFF2-40B4-BE49-F238E27FC236}">
                <a16:creationId xmlns:a16="http://schemas.microsoft.com/office/drawing/2014/main" id="{A56C291B-FF24-A37C-1AE6-9E5B4BF37BC8}"/>
              </a:ext>
            </a:extLst>
          </p:cNvPr>
          <p:cNvSpPr>
            <a:spLocks noGrp="1"/>
          </p:cNvSpPr>
          <p:nvPr>
            <p:ph type="sldNum" sz="quarter" idx="13"/>
          </p:nvPr>
        </p:nvSpPr>
        <p:spPr/>
        <p:txBody>
          <a:bodyPr/>
          <a:lstStyle/>
          <a:p>
            <a:fld id="{1D3F305C-2602-4CA9-A2B7-0F73DAFE7D1F}" type="slidenum">
              <a:rPr lang="en-US" smtClean="0"/>
              <a:pPr/>
              <a:t>24</a:t>
            </a:fld>
            <a:endParaRPr lang="en-US" dirty="0"/>
          </a:p>
        </p:txBody>
      </p:sp>
      <p:sp>
        <p:nvSpPr>
          <p:cNvPr id="5" name="Date Placeholder 4">
            <a:extLst>
              <a:ext uri="{FF2B5EF4-FFF2-40B4-BE49-F238E27FC236}">
                <a16:creationId xmlns:a16="http://schemas.microsoft.com/office/drawing/2014/main" id="{BDDC9D51-F1CE-239E-87EE-F63AA0E627BA}"/>
              </a:ext>
            </a:extLst>
          </p:cNvPr>
          <p:cNvSpPr>
            <a:spLocks noGrp="1"/>
          </p:cNvSpPr>
          <p:nvPr>
            <p:ph type="dt" sz="half" idx="11"/>
          </p:nvPr>
        </p:nvSpPr>
        <p:spPr/>
        <p:txBody>
          <a:bodyPr/>
          <a:lstStyle/>
          <a:p>
            <a:r>
              <a:rPr lang="en-US"/>
              <a:t>3/21/2024</a:t>
            </a:r>
            <a:endParaRPr lang="en-US" dirty="0"/>
          </a:p>
        </p:txBody>
      </p:sp>
      <p:sp>
        <p:nvSpPr>
          <p:cNvPr id="6" name="Footer Placeholder 5">
            <a:extLst>
              <a:ext uri="{FF2B5EF4-FFF2-40B4-BE49-F238E27FC236}">
                <a16:creationId xmlns:a16="http://schemas.microsoft.com/office/drawing/2014/main" id="{0BC24F40-9370-96FD-85C1-411218DC70EA}"/>
              </a:ext>
            </a:extLst>
          </p:cNvPr>
          <p:cNvSpPr>
            <a:spLocks noGrp="1"/>
          </p:cNvSpPr>
          <p:nvPr>
            <p:ph type="ftr" sz="quarter" idx="12"/>
          </p:nvPr>
        </p:nvSpPr>
        <p:spPr/>
        <p:txBody>
          <a:bodyPr/>
          <a:lstStyle/>
          <a:p>
            <a:r>
              <a:rPr lang="en-US"/>
              <a:t>Joint SRO/Electronics and DAQ WG</a:t>
            </a:r>
            <a:endParaRPr lang="en-US" dirty="0"/>
          </a:p>
        </p:txBody>
      </p:sp>
      <p:pic>
        <p:nvPicPr>
          <p:cNvPr id="8" name="Picture 7">
            <a:extLst>
              <a:ext uri="{FF2B5EF4-FFF2-40B4-BE49-F238E27FC236}">
                <a16:creationId xmlns:a16="http://schemas.microsoft.com/office/drawing/2014/main" id="{DF2D6259-A7C5-795E-F638-EC58C8E112C2}"/>
              </a:ext>
            </a:extLst>
          </p:cNvPr>
          <p:cNvPicPr>
            <a:picLocks noChangeAspect="1"/>
          </p:cNvPicPr>
          <p:nvPr/>
        </p:nvPicPr>
        <p:blipFill>
          <a:blip r:embed="rId2"/>
          <a:stretch>
            <a:fillRect/>
          </a:stretch>
        </p:blipFill>
        <p:spPr>
          <a:xfrm>
            <a:off x="1069910" y="1037320"/>
            <a:ext cx="7540690" cy="4856274"/>
          </a:xfrm>
          <a:prstGeom prst="rect">
            <a:avLst/>
          </a:prstGeom>
        </p:spPr>
      </p:pic>
      <p:sp>
        <p:nvSpPr>
          <p:cNvPr id="9" name="TextBox 8">
            <a:extLst>
              <a:ext uri="{FF2B5EF4-FFF2-40B4-BE49-F238E27FC236}">
                <a16:creationId xmlns:a16="http://schemas.microsoft.com/office/drawing/2014/main" id="{2AB067AC-1F10-857F-379E-CF3AAF8C393A}"/>
              </a:ext>
            </a:extLst>
          </p:cNvPr>
          <p:cNvSpPr txBox="1"/>
          <p:nvPr/>
        </p:nvSpPr>
        <p:spPr>
          <a:xfrm>
            <a:off x="2978613" y="1255624"/>
            <a:ext cx="3006016" cy="369332"/>
          </a:xfrm>
          <a:prstGeom prst="rect">
            <a:avLst/>
          </a:prstGeom>
          <a:noFill/>
        </p:spPr>
        <p:txBody>
          <a:bodyPr wrap="none" rtlCol="0">
            <a:spAutoFit/>
          </a:bodyPr>
          <a:lstStyle/>
          <a:p>
            <a:r>
              <a:rPr lang="en-US" dirty="0"/>
              <a:t>Channel rates, All detectors</a:t>
            </a:r>
          </a:p>
        </p:txBody>
      </p:sp>
      <p:sp>
        <p:nvSpPr>
          <p:cNvPr id="10" name="TextBox 9">
            <a:extLst>
              <a:ext uri="{FF2B5EF4-FFF2-40B4-BE49-F238E27FC236}">
                <a16:creationId xmlns:a16="http://schemas.microsoft.com/office/drawing/2014/main" id="{CB396D0A-832D-8A3C-2EE2-02921AC29AFD}"/>
              </a:ext>
            </a:extLst>
          </p:cNvPr>
          <p:cNvSpPr txBox="1"/>
          <p:nvPr/>
        </p:nvSpPr>
        <p:spPr>
          <a:xfrm rot="16200000">
            <a:off x="90196" y="3001383"/>
            <a:ext cx="1130559" cy="369332"/>
          </a:xfrm>
          <a:prstGeom prst="rect">
            <a:avLst/>
          </a:prstGeom>
          <a:noFill/>
        </p:spPr>
        <p:txBody>
          <a:bodyPr wrap="square" rtlCol="0">
            <a:spAutoFit/>
          </a:bodyPr>
          <a:lstStyle/>
          <a:p>
            <a:r>
              <a:rPr lang="en-US" dirty="0"/>
              <a:t>Counts</a:t>
            </a:r>
          </a:p>
        </p:txBody>
      </p:sp>
      <p:sp>
        <p:nvSpPr>
          <p:cNvPr id="11" name="TextBox 10">
            <a:extLst>
              <a:ext uri="{FF2B5EF4-FFF2-40B4-BE49-F238E27FC236}">
                <a16:creationId xmlns:a16="http://schemas.microsoft.com/office/drawing/2014/main" id="{5639801A-A20E-20B0-9396-A6CE1893D442}"/>
              </a:ext>
            </a:extLst>
          </p:cNvPr>
          <p:cNvSpPr txBox="1"/>
          <p:nvPr/>
        </p:nvSpPr>
        <p:spPr>
          <a:xfrm>
            <a:off x="3823218" y="5774875"/>
            <a:ext cx="2034073" cy="369332"/>
          </a:xfrm>
          <a:prstGeom prst="rect">
            <a:avLst/>
          </a:prstGeom>
          <a:noFill/>
        </p:spPr>
        <p:txBody>
          <a:bodyPr wrap="square" rtlCol="0">
            <a:spAutoFit/>
          </a:bodyPr>
          <a:lstStyle/>
          <a:p>
            <a:r>
              <a:rPr lang="en-US" dirty="0"/>
              <a:t>Hit Rate (Hz)</a:t>
            </a:r>
          </a:p>
        </p:txBody>
      </p:sp>
      <p:sp>
        <p:nvSpPr>
          <p:cNvPr id="15" name="Rectangle 14">
            <a:extLst>
              <a:ext uri="{FF2B5EF4-FFF2-40B4-BE49-F238E27FC236}">
                <a16:creationId xmlns:a16="http://schemas.microsoft.com/office/drawing/2014/main" id="{448CBF8F-933C-DA88-E34F-9BEA59B26F6E}"/>
              </a:ext>
            </a:extLst>
          </p:cNvPr>
          <p:cNvSpPr/>
          <p:nvPr/>
        </p:nvSpPr>
        <p:spPr>
          <a:xfrm>
            <a:off x="3498980" y="1998928"/>
            <a:ext cx="8463524" cy="2231049"/>
          </a:xfrm>
          <a:prstGeom prst="rect">
            <a:avLst/>
          </a:prstGeom>
          <a:solidFill>
            <a:schemeClr val="bg1"/>
          </a:solidFill>
          <a:ln w="222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634E2A19-D1B2-48F4-A8D1-FE59121EAB08}"/>
              </a:ext>
            </a:extLst>
          </p:cNvPr>
          <p:cNvPicPr>
            <a:picLocks noChangeAspect="1"/>
          </p:cNvPicPr>
          <p:nvPr/>
        </p:nvPicPr>
        <p:blipFill rotWithShape="1">
          <a:blip r:embed="rId3"/>
          <a:srcRect t="39752"/>
          <a:stretch/>
        </p:blipFill>
        <p:spPr>
          <a:xfrm>
            <a:off x="3654409" y="2087712"/>
            <a:ext cx="8152665" cy="1903022"/>
          </a:xfrm>
          <a:prstGeom prst="rect">
            <a:avLst/>
          </a:prstGeom>
        </p:spPr>
      </p:pic>
      <p:sp>
        <p:nvSpPr>
          <p:cNvPr id="3" name="Rectangle 2">
            <a:extLst>
              <a:ext uri="{FF2B5EF4-FFF2-40B4-BE49-F238E27FC236}">
                <a16:creationId xmlns:a16="http://schemas.microsoft.com/office/drawing/2014/main" id="{661C9F5B-C8F1-4E66-FA54-6DE9A25BF851}"/>
              </a:ext>
            </a:extLst>
          </p:cNvPr>
          <p:cNvSpPr/>
          <p:nvPr/>
        </p:nvSpPr>
        <p:spPr>
          <a:xfrm>
            <a:off x="7115555" y="848524"/>
            <a:ext cx="4198775" cy="1183532"/>
          </a:xfrm>
          <a:prstGeom prst="rect">
            <a:avLst/>
          </a:prstGeom>
          <a:solidFill>
            <a:schemeClr val="tx1">
              <a:lumMod val="50000"/>
              <a:lumOff val="50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Surprising !?!</a:t>
            </a:r>
          </a:p>
          <a:p>
            <a:pPr algn="ctr"/>
            <a:r>
              <a:rPr lang="en-US" dirty="0"/>
              <a:t>Perhaps not, only 2880 channels covering full length of ECAL</a:t>
            </a:r>
          </a:p>
        </p:txBody>
      </p:sp>
      <p:grpSp>
        <p:nvGrpSpPr>
          <p:cNvPr id="23" name="Group 22">
            <a:extLst>
              <a:ext uri="{FF2B5EF4-FFF2-40B4-BE49-F238E27FC236}">
                <a16:creationId xmlns:a16="http://schemas.microsoft.com/office/drawing/2014/main" id="{B366D4AA-DB44-8481-D514-C5CE3D0177E4}"/>
              </a:ext>
            </a:extLst>
          </p:cNvPr>
          <p:cNvGrpSpPr/>
          <p:nvPr/>
        </p:nvGrpSpPr>
        <p:grpSpPr>
          <a:xfrm>
            <a:off x="5541076" y="1763148"/>
            <a:ext cx="2358000" cy="1475280"/>
            <a:chOff x="5541076" y="1763148"/>
            <a:chExt cx="2358000" cy="1475280"/>
          </a:xfrm>
        </p:grpSpPr>
        <mc:AlternateContent xmlns:mc="http://schemas.openxmlformats.org/markup-compatibility/2006" xmlns:p14="http://schemas.microsoft.com/office/powerpoint/2010/main">
          <mc:Choice Requires="p14">
            <p:contentPart p14:bwMode="auto" r:id="rId4">
              <p14:nvContentPartPr>
                <p14:cNvPr id="21" name="Ink 20">
                  <a:extLst>
                    <a:ext uri="{FF2B5EF4-FFF2-40B4-BE49-F238E27FC236}">
                      <a16:creationId xmlns:a16="http://schemas.microsoft.com/office/drawing/2014/main" id="{362ECD1D-B874-793A-C285-98B987096D1B}"/>
                    </a:ext>
                  </a:extLst>
                </p14:cNvPr>
                <p14:cNvContentPartPr/>
                <p14:nvPr/>
              </p14:nvContentPartPr>
              <p14:xfrm>
                <a:off x="5541076" y="2704548"/>
                <a:ext cx="2121480" cy="533880"/>
              </p14:xfrm>
            </p:contentPart>
          </mc:Choice>
          <mc:Fallback xmlns="">
            <p:pic>
              <p:nvPicPr>
                <p:cNvPr id="21" name="Ink 20">
                  <a:extLst>
                    <a:ext uri="{FF2B5EF4-FFF2-40B4-BE49-F238E27FC236}">
                      <a16:creationId xmlns:a16="http://schemas.microsoft.com/office/drawing/2014/main" id="{362ECD1D-B874-793A-C285-98B987096D1B}"/>
                    </a:ext>
                  </a:extLst>
                </p:cNvPr>
                <p:cNvPicPr/>
                <p:nvPr/>
              </p:nvPicPr>
              <p:blipFill>
                <a:blip r:embed="rId5"/>
                <a:stretch>
                  <a:fillRect/>
                </a:stretch>
              </p:blipFill>
              <p:spPr>
                <a:xfrm>
                  <a:off x="5536756" y="2700228"/>
                  <a:ext cx="2130120" cy="5425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2" name="Ink 21">
                  <a:extLst>
                    <a:ext uri="{FF2B5EF4-FFF2-40B4-BE49-F238E27FC236}">
                      <a16:creationId xmlns:a16="http://schemas.microsoft.com/office/drawing/2014/main" id="{60E92A11-C6BC-8666-B409-BF3879C7E742}"/>
                    </a:ext>
                  </a:extLst>
                </p14:cNvPr>
                <p14:cNvContentPartPr/>
                <p14:nvPr/>
              </p14:nvContentPartPr>
              <p14:xfrm>
                <a:off x="7604236" y="1763148"/>
                <a:ext cx="294840" cy="1045440"/>
              </p14:xfrm>
            </p:contentPart>
          </mc:Choice>
          <mc:Fallback xmlns="">
            <p:pic>
              <p:nvPicPr>
                <p:cNvPr id="22" name="Ink 21">
                  <a:extLst>
                    <a:ext uri="{FF2B5EF4-FFF2-40B4-BE49-F238E27FC236}">
                      <a16:creationId xmlns:a16="http://schemas.microsoft.com/office/drawing/2014/main" id="{60E92A11-C6BC-8666-B409-BF3879C7E742}"/>
                    </a:ext>
                  </a:extLst>
                </p:cNvPr>
                <p:cNvPicPr/>
                <p:nvPr/>
              </p:nvPicPr>
              <p:blipFill>
                <a:blip r:embed="rId7"/>
                <a:stretch>
                  <a:fillRect/>
                </a:stretch>
              </p:blipFill>
              <p:spPr>
                <a:xfrm>
                  <a:off x="7599916" y="1758828"/>
                  <a:ext cx="303480" cy="1054080"/>
                </a:xfrm>
                <a:prstGeom prst="rect">
                  <a:avLst/>
                </a:prstGeom>
              </p:spPr>
            </p:pic>
          </mc:Fallback>
        </mc:AlternateContent>
      </p:grpSp>
    </p:spTree>
    <p:extLst>
      <p:ext uri="{BB962C8B-B14F-4D97-AF65-F5344CB8AC3E}">
        <p14:creationId xmlns:p14="http://schemas.microsoft.com/office/powerpoint/2010/main" val="39199961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A2105-8714-E5D1-B260-BF7D2721C134}"/>
              </a:ext>
            </a:extLst>
          </p:cNvPr>
          <p:cNvSpPr>
            <a:spLocks noGrp="1"/>
          </p:cNvSpPr>
          <p:nvPr>
            <p:ph type="title"/>
          </p:nvPr>
        </p:nvSpPr>
        <p:spPr/>
        <p:txBody>
          <a:bodyPr/>
          <a:lstStyle/>
          <a:p>
            <a:r>
              <a:rPr lang="en-US" dirty="0" err="1"/>
              <a:t>EcalEndcapN</a:t>
            </a:r>
            <a:r>
              <a:rPr lang="en-US" dirty="0"/>
              <a:t>    vs   </a:t>
            </a:r>
            <a:r>
              <a:rPr lang="en-US" dirty="0" err="1"/>
              <a:t>EcalBarrelScFi</a:t>
            </a:r>
            <a:endParaRPr lang="en-US" dirty="0"/>
          </a:p>
        </p:txBody>
      </p:sp>
      <p:sp>
        <p:nvSpPr>
          <p:cNvPr id="3" name="Footer Placeholder 2">
            <a:extLst>
              <a:ext uri="{FF2B5EF4-FFF2-40B4-BE49-F238E27FC236}">
                <a16:creationId xmlns:a16="http://schemas.microsoft.com/office/drawing/2014/main" id="{636A0E6D-DEC0-9E88-5F62-C9217148E161}"/>
              </a:ext>
            </a:extLst>
          </p:cNvPr>
          <p:cNvSpPr>
            <a:spLocks noGrp="1"/>
          </p:cNvSpPr>
          <p:nvPr>
            <p:ph type="ftr" sz="quarter" idx="11"/>
          </p:nvPr>
        </p:nvSpPr>
        <p:spPr/>
        <p:txBody>
          <a:bodyPr/>
          <a:lstStyle/>
          <a:p>
            <a:r>
              <a:rPr lang="en-US"/>
              <a:t>Joint SRO/Electronics and DAQ WG</a:t>
            </a:r>
            <a:endParaRPr lang="en-US" dirty="0"/>
          </a:p>
        </p:txBody>
      </p:sp>
      <p:sp>
        <p:nvSpPr>
          <p:cNvPr id="4" name="Slide Number Placeholder 3">
            <a:extLst>
              <a:ext uri="{FF2B5EF4-FFF2-40B4-BE49-F238E27FC236}">
                <a16:creationId xmlns:a16="http://schemas.microsoft.com/office/drawing/2014/main" id="{576F0233-5570-10BB-B2C8-4DF25244CD6B}"/>
              </a:ext>
            </a:extLst>
          </p:cNvPr>
          <p:cNvSpPr>
            <a:spLocks noGrp="1"/>
          </p:cNvSpPr>
          <p:nvPr>
            <p:ph type="sldNum" sz="quarter" idx="12"/>
          </p:nvPr>
        </p:nvSpPr>
        <p:spPr/>
        <p:txBody>
          <a:bodyPr/>
          <a:lstStyle/>
          <a:p>
            <a:fld id="{1D3F305C-2602-4CA9-A2B7-0F73DAFE7D1F}" type="slidenum">
              <a:rPr lang="en-US" smtClean="0"/>
              <a:pPr/>
              <a:t>25</a:t>
            </a:fld>
            <a:endParaRPr lang="en-US" dirty="0"/>
          </a:p>
        </p:txBody>
      </p:sp>
      <p:sp>
        <p:nvSpPr>
          <p:cNvPr id="5" name="Date Placeholder 4">
            <a:extLst>
              <a:ext uri="{FF2B5EF4-FFF2-40B4-BE49-F238E27FC236}">
                <a16:creationId xmlns:a16="http://schemas.microsoft.com/office/drawing/2014/main" id="{83F4B8BE-3885-B40D-202F-5BE66E581E3E}"/>
              </a:ext>
            </a:extLst>
          </p:cNvPr>
          <p:cNvSpPr>
            <a:spLocks noGrp="1"/>
          </p:cNvSpPr>
          <p:nvPr>
            <p:ph type="dt" sz="half" idx="10"/>
          </p:nvPr>
        </p:nvSpPr>
        <p:spPr/>
        <p:txBody>
          <a:bodyPr/>
          <a:lstStyle/>
          <a:p>
            <a:r>
              <a:rPr lang="en-US"/>
              <a:t>3/21/2024</a:t>
            </a:r>
            <a:endParaRPr lang="en-US" dirty="0"/>
          </a:p>
        </p:txBody>
      </p:sp>
      <p:pic>
        <p:nvPicPr>
          <p:cNvPr id="7" name="Picture 6">
            <a:extLst>
              <a:ext uri="{FF2B5EF4-FFF2-40B4-BE49-F238E27FC236}">
                <a16:creationId xmlns:a16="http://schemas.microsoft.com/office/drawing/2014/main" id="{2B37929E-D13E-F15B-2620-47C3E5CCF039}"/>
              </a:ext>
            </a:extLst>
          </p:cNvPr>
          <p:cNvPicPr>
            <a:picLocks noChangeAspect="1"/>
          </p:cNvPicPr>
          <p:nvPr/>
        </p:nvPicPr>
        <p:blipFill>
          <a:blip r:embed="rId2"/>
          <a:stretch>
            <a:fillRect/>
          </a:stretch>
        </p:blipFill>
        <p:spPr>
          <a:xfrm>
            <a:off x="648760" y="981710"/>
            <a:ext cx="5437935" cy="2638568"/>
          </a:xfrm>
          <a:prstGeom prst="rect">
            <a:avLst/>
          </a:prstGeom>
        </p:spPr>
      </p:pic>
      <p:pic>
        <p:nvPicPr>
          <p:cNvPr id="9" name="Picture 8">
            <a:extLst>
              <a:ext uri="{FF2B5EF4-FFF2-40B4-BE49-F238E27FC236}">
                <a16:creationId xmlns:a16="http://schemas.microsoft.com/office/drawing/2014/main" id="{6D5BC479-57D6-03F0-1CE4-E979782B4721}"/>
              </a:ext>
            </a:extLst>
          </p:cNvPr>
          <p:cNvPicPr>
            <a:picLocks noChangeAspect="1"/>
          </p:cNvPicPr>
          <p:nvPr/>
        </p:nvPicPr>
        <p:blipFill>
          <a:blip r:embed="rId3"/>
          <a:stretch>
            <a:fillRect/>
          </a:stretch>
        </p:blipFill>
        <p:spPr>
          <a:xfrm>
            <a:off x="6096000" y="3318992"/>
            <a:ext cx="5865197" cy="2960079"/>
          </a:xfrm>
          <a:prstGeom prst="rect">
            <a:avLst/>
          </a:prstGeom>
        </p:spPr>
      </p:pic>
      <mc:AlternateContent xmlns:mc="http://schemas.openxmlformats.org/markup-compatibility/2006" xmlns:p14="http://schemas.microsoft.com/office/powerpoint/2010/main">
        <mc:Choice Requires="p14">
          <p:contentPart p14:bwMode="auto" r:id="rId4">
            <p14:nvContentPartPr>
              <p14:cNvPr id="10" name="Ink 9">
                <a:extLst>
                  <a:ext uri="{FF2B5EF4-FFF2-40B4-BE49-F238E27FC236}">
                    <a16:creationId xmlns:a16="http://schemas.microsoft.com/office/drawing/2014/main" id="{ADEB974D-1E9E-53FF-2B88-DA4CC5533F96}"/>
                  </a:ext>
                </a:extLst>
              </p14:cNvPr>
              <p14:cNvContentPartPr/>
              <p14:nvPr/>
            </p14:nvContentPartPr>
            <p14:xfrm>
              <a:off x="7034356" y="5438748"/>
              <a:ext cx="1056240" cy="824400"/>
            </p14:xfrm>
          </p:contentPart>
        </mc:Choice>
        <mc:Fallback xmlns="">
          <p:pic>
            <p:nvPicPr>
              <p:cNvPr id="10" name="Ink 9">
                <a:extLst>
                  <a:ext uri="{FF2B5EF4-FFF2-40B4-BE49-F238E27FC236}">
                    <a16:creationId xmlns:a16="http://schemas.microsoft.com/office/drawing/2014/main" id="{ADEB974D-1E9E-53FF-2B88-DA4CC5533F96}"/>
                  </a:ext>
                </a:extLst>
              </p:cNvPr>
              <p:cNvPicPr/>
              <p:nvPr/>
            </p:nvPicPr>
            <p:blipFill>
              <a:blip r:embed="rId5"/>
              <a:stretch>
                <a:fillRect/>
              </a:stretch>
            </p:blipFill>
            <p:spPr>
              <a:xfrm>
                <a:off x="6998716" y="5366748"/>
                <a:ext cx="1127880" cy="968040"/>
              </a:xfrm>
              <a:prstGeom prst="rect">
                <a:avLst/>
              </a:prstGeom>
            </p:spPr>
          </p:pic>
        </mc:Fallback>
      </mc:AlternateContent>
      <p:sp>
        <p:nvSpPr>
          <p:cNvPr id="11" name="TextBox 10">
            <a:extLst>
              <a:ext uri="{FF2B5EF4-FFF2-40B4-BE49-F238E27FC236}">
                <a16:creationId xmlns:a16="http://schemas.microsoft.com/office/drawing/2014/main" id="{71B336B2-05E9-D615-6D52-D1CEE7E0149A}"/>
              </a:ext>
            </a:extLst>
          </p:cNvPr>
          <p:cNvSpPr txBox="1"/>
          <p:nvPr/>
        </p:nvSpPr>
        <p:spPr>
          <a:xfrm>
            <a:off x="648760" y="5238291"/>
            <a:ext cx="5192447" cy="923330"/>
          </a:xfrm>
          <a:prstGeom prst="rect">
            <a:avLst/>
          </a:prstGeom>
          <a:noFill/>
        </p:spPr>
        <p:txBody>
          <a:bodyPr wrap="none" rtlCol="0">
            <a:spAutoFit/>
          </a:bodyPr>
          <a:lstStyle/>
          <a:p>
            <a:r>
              <a:rPr lang="en-US" dirty="0"/>
              <a:t>Must Double check, but likely</a:t>
            </a:r>
          </a:p>
          <a:p>
            <a:r>
              <a:rPr lang="en-US" dirty="0"/>
              <a:t>-&gt; Need to adjust FEB/RDO count</a:t>
            </a:r>
          </a:p>
          <a:p>
            <a:r>
              <a:rPr lang="en-US" dirty="0"/>
              <a:t>-&gt; Need to have real discussions regarding noise</a:t>
            </a:r>
          </a:p>
        </p:txBody>
      </p:sp>
      <mc:AlternateContent xmlns:mc="http://schemas.openxmlformats.org/markup-compatibility/2006" xmlns:p14="http://schemas.microsoft.com/office/powerpoint/2010/main">
        <mc:Choice Requires="p14">
          <p:contentPart p14:bwMode="auto" r:id="rId6">
            <p14:nvContentPartPr>
              <p14:cNvPr id="12" name="Ink 11">
                <a:extLst>
                  <a:ext uri="{FF2B5EF4-FFF2-40B4-BE49-F238E27FC236}">
                    <a16:creationId xmlns:a16="http://schemas.microsoft.com/office/drawing/2014/main" id="{B3975AA4-1D56-8FA5-EBC7-95520E8090DE}"/>
                  </a:ext>
                </a:extLst>
              </p14:cNvPr>
              <p14:cNvContentPartPr/>
              <p14:nvPr/>
            </p14:nvContentPartPr>
            <p14:xfrm>
              <a:off x="10458537" y="5655070"/>
              <a:ext cx="748800" cy="701280"/>
            </p14:xfrm>
          </p:contentPart>
        </mc:Choice>
        <mc:Fallback xmlns="">
          <p:pic>
            <p:nvPicPr>
              <p:cNvPr id="12" name="Ink 11">
                <a:extLst>
                  <a:ext uri="{FF2B5EF4-FFF2-40B4-BE49-F238E27FC236}">
                    <a16:creationId xmlns:a16="http://schemas.microsoft.com/office/drawing/2014/main" id="{B3975AA4-1D56-8FA5-EBC7-95520E8090DE}"/>
                  </a:ext>
                </a:extLst>
              </p:cNvPr>
              <p:cNvPicPr/>
              <p:nvPr/>
            </p:nvPicPr>
            <p:blipFill>
              <a:blip r:embed="rId7"/>
              <a:stretch>
                <a:fillRect/>
              </a:stretch>
            </p:blipFill>
            <p:spPr>
              <a:xfrm>
                <a:off x="10422537" y="5583430"/>
                <a:ext cx="820440" cy="844920"/>
              </a:xfrm>
              <a:prstGeom prst="rect">
                <a:avLst/>
              </a:prstGeom>
            </p:spPr>
          </p:pic>
        </mc:Fallback>
      </mc:AlternateContent>
    </p:spTree>
    <p:extLst>
      <p:ext uri="{BB962C8B-B14F-4D97-AF65-F5344CB8AC3E}">
        <p14:creationId xmlns:p14="http://schemas.microsoft.com/office/powerpoint/2010/main" val="13908491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9410E-CEC9-A800-FA70-55169B8EDFD2}"/>
              </a:ext>
            </a:extLst>
          </p:cNvPr>
          <p:cNvSpPr>
            <a:spLocks noGrp="1"/>
          </p:cNvSpPr>
          <p:nvPr>
            <p:ph type="title"/>
          </p:nvPr>
        </p:nvSpPr>
        <p:spPr/>
        <p:txBody>
          <a:bodyPr/>
          <a:lstStyle/>
          <a:p>
            <a:r>
              <a:rPr lang="en-US" dirty="0"/>
              <a:t>Rate Summaries</a:t>
            </a:r>
          </a:p>
        </p:txBody>
      </p:sp>
      <p:sp>
        <p:nvSpPr>
          <p:cNvPr id="3" name="Footer Placeholder 2">
            <a:extLst>
              <a:ext uri="{FF2B5EF4-FFF2-40B4-BE49-F238E27FC236}">
                <a16:creationId xmlns:a16="http://schemas.microsoft.com/office/drawing/2014/main" id="{A622EC86-9CAA-F024-8E0B-4677E7F3117F}"/>
              </a:ext>
            </a:extLst>
          </p:cNvPr>
          <p:cNvSpPr>
            <a:spLocks noGrp="1"/>
          </p:cNvSpPr>
          <p:nvPr>
            <p:ph type="ftr" sz="quarter" idx="11"/>
          </p:nvPr>
        </p:nvSpPr>
        <p:spPr/>
        <p:txBody>
          <a:bodyPr/>
          <a:lstStyle/>
          <a:p>
            <a:r>
              <a:rPr lang="en-US"/>
              <a:t>Joint SRO/Electronics and DAQ WG</a:t>
            </a:r>
            <a:endParaRPr lang="en-US" dirty="0"/>
          </a:p>
        </p:txBody>
      </p:sp>
      <p:sp>
        <p:nvSpPr>
          <p:cNvPr id="4" name="Slide Number Placeholder 3">
            <a:extLst>
              <a:ext uri="{FF2B5EF4-FFF2-40B4-BE49-F238E27FC236}">
                <a16:creationId xmlns:a16="http://schemas.microsoft.com/office/drawing/2014/main" id="{040ACD0A-3B67-B722-5CC5-E3313FC6E278}"/>
              </a:ext>
            </a:extLst>
          </p:cNvPr>
          <p:cNvSpPr>
            <a:spLocks noGrp="1"/>
          </p:cNvSpPr>
          <p:nvPr>
            <p:ph type="sldNum" sz="quarter" idx="12"/>
          </p:nvPr>
        </p:nvSpPr>
        <p:spPr/>
        <p:txBody>
          <a:bodyPr/>
          <a:lstStyle/>
          <a:p>
            <a:fld id="{1D3F305C-2602-4CA9-A2B7-0F73DAFE7D1F}" type="slidenum">
              <a:rPr lang="en-US" smtClean="0"/>
              <a:pPr/>
              <a:t>26</a:t>
            </a:fld>
            <a:endParaRPr lang="en-US" dirty="0"/>
          </a:p>
        </p:txBody>
      </p:sp>
      <p:sp>
        <p:nvSpPr>
          <p:cNvPr id="5" name="Date Placeholder 4">
            <a:extLst>
              <a:ext uri="{FF2B5EF4-FFF2-40B4-BE49-F238E27FC236}">
                <a16:creationId xmlns:a16="http://schemas.microsoft.com/office/drawing/2014/main" id="{2DC553B0-0D95-EF8C-C057-23A78167CAC7}"/>
              </a:ext>
            </a:extLst>
          </p:cNvPr>
          <p:cNvSpPr>
            <a:spLocks noGrp="1"/>
          </p:cNvSpPr>
          <p:nvPr>
            <p:ph type="dt" sz="half" idx="10"/>
          </p:nvPr>
        </p:nvSpPr>
        <p:spPr/>
        <p:txBody>
          <a:bodyPr/>
          <a:lstStyle/>
          <a:p>
            <a:r>
              <a:rPr lang="en-US"/>
              <a:t>3/21/2024</a:t>
            </a:r>
            <a:endParaRPr lang="en-US" dirty="0"/>
          </a:p>
        </p:txBody>
      </p:sp>
      <p:graphicFrame>
        <p:nvGraphicFramePr>
          <p:cNvPr id="6" name="Table 5">
            <a:extLst>
              <a:ext uri="{FF2B5EF4-FFF2-40B4-BE49-F238E27FC236}">
                <a16:creationId xmlns:a16="http://schemas.microsoft.com/office/drawing/2014/main" id="{D8CD8847-107C-5BA0-9DF1-3B5FD8E69374}"/>
              </a:ext>
            </a:extLst>
          </p:cNvPr>
          <p:cNvGraphicFramePr>
            <a:graphicFrameLocks noGrp="1"/>
          </p:cNvGraphicFramePr>
          <p:nvPr>
            <p:extLst>
              <p:ext uri="{D42A27DB-BD31-4B8C-83A1-F6EECF244321}">
                <p14:modId xmlns:p14="http://schemas.microsoft.com/office/powerpoint/2010/main" val="3730124250"/>
              </p:ext>
            </p:extLst>
          </p:nvPr>
        </p:nvGraphicFramePr>
        <p:xfrm>
          <a:off x="461963" y="875518"/>
          <a:ext cx="11438685" cy="5257800"/>
        </p:xfrm>
        <a:graphic>
          <a:graphicData uri="http://schemas.openxmlformats.org/drawingml/2006/table">
            <a:tbl>
              <a:tblPr firstRow="1" bandRow="1">
                <a:tableStyleId>{5C22544A-7EE6-4342-B048-85BDC9FD1C3A}</a:tableStyleId>
              </a:tblPr>
              <a:tblGrid>
                <a:gridCol w="1747157">
                  <a:extLst>
                    <a:ext uri="{9D8B030D-6E8A-4147-A177-3AD203B41FA5}">
                      <a16:colId xmlns:a16="http://schemas.microsoft.com/office/drawing/2014/main" val="594809841"/>
                    </a:ext>
                  </a:extLst>
                </a:gridCol>
                <a:gridCol w="1338943">
                  <a:extLst>
                    <a:ext uri="{9D8B030D-6E8A-4147-A177-3AD203B41FA5}">
                      <a16:colId xmlns:a16="http://schemas.microsoft.com/office/drawing/2014/main" val="1670204620"/>
                    </a:ext>
                  </a:extLst>
                </a:gridCol>
                <a:gridCol w="1543050">
                  <a:extLst>
                    <a:ext uri="{9D8B030D-6E8A-4147-A177-3AD203B41FA5}">
                      <a16:colId xmlns:a16="http://schemas.microsoft.com/office/drawing/2014/main" val="3806329747"/>
                    </a:ext>
                  </a:extLst>
                </a:gridCol>
                <a:gridCol w="1644247">
                  <a:extLst>
                    <a:ext uri="{9D8B030D-6E8A-4147-A177-3AD203B41FA5}">
                      <a16:colId xmlns:a16="http://schemas.microsoft.com/office/drawing/2014/main" val="1447566310"/>
                    </a:ext>
                  </a:extLst>
                </a:gridCol>
                <a:gridCol w="1841903">
                  <a:extLst>
                    <a:ext uri="{9D8B030D-6E8A-4147-A177-3AD203B41FA5}">
                      <a16:colId xmlns:a16="http://schemas.microsoft.com/office/drawing/2014/main" val="2813319006"/>
                    </a:ext>
                  </a:extLst>
                </a:gridCol>
                <a:gridCol w="1689287">
                  <a:extLst>
                    <a:ext uri="{9D8B030D-6E8A-4147-A177-3AD203B41FA5}">
                      <a16:colId xmlns:a16="http://schemas.microsoft.com/office/drawing/2014/main" val="1576502636"/>
                    </a:ext>
                  </a:extLst>
                </a:gridCol>
                <a:gridCol w="1634098">
                  <a:extLst>
                    <a:ext uri="{9D8B030D-6E8A-4147-A177-3AD203B41FA5}">
                      <a16:colId xmlns:a16="http://schemas.microsoft.com/office/drawing/2014/main" val="109792537"/>
                    </a:ext>
                  </a:extLst>
                </a:gridCol>
              </a:tblGrid>
              <a:tr h="411886">
                <a:tc>
                  <a:txBody>
                    <a:bodyPr/>
                    <a:lstStyle/>
                    <a:p>
                      <a:r>
                        <a:rPr lang="en-US" sz="1200" dirty="0"/>
                        <a:t>Detector</a:t>
                      </a:r>
                    </a:p>
                  </a:txBody>
                  <a:tcPr/>
                </a:tc>
                <a:tc>
                  <a:txBody>
                    <a:bodyPr/>
                    <a:lstStyle/>
                    <a:p>
                      <a:r>
                        <a:rPr lang="en-US" sz="1200" dirty="0"/>
                        <a:t>Max Channel Rate</a:t>
                      </a:r>
                    </a:p>
                  </a:txBody>
                  <a:tcPr/>
                </a:tc>
                <a:tc>
                  <a:txBody>
                    <a:bodyPr/>
                    <a:lstStyle/>
                    <a:p>
                      <a:r>
                        <a:rPr lang="en-US" sz="1200" dirty="0"/>
                        <a:t>Max ASIC Rate</a:t>
                      </a:r>
                    </a:p>
                  </a:txBody>
                  <a:tcPr/>
                </a:tc>
                <a:tc>
                  <a:txBody>
                    <a:bodyPr/>
                    <a:lstStyle/>
                    <a:p>
                      <a:r>
                        <a:rPr lang="en-US" sz="1200" dirty="0"/>
                        <a:t>Avg RDO Throughput</a:t>
                      </a:r>
                    </a:p>
                  </a:txBody>
                  <a:tcPr/>
                </a:tc>
                <a:tc>
                  <a:txBody>
                    <a:bodyPr/>
                    <a:lstStyle/>
                    <a:p>
                      <a:r>
                        <a:rPr lang="en-US" sz="1200" dirty="0"/>
                        <a:t>Beam Related Data To Tape (Gbps)</a:t>
                      </a:r>
                    </a:p>
                  </a:txBody>
                  <a:tcPr/>
                </a:tc>
                <a:tc>
                  <a:txBody>
                    <a:bodyPr/>
                    <a:lstStyle/>
                    <a:p>
                      <a:r>
                        <a:rPr lang="en-US" sz="1200" dirty="0"/>
                        <a:t>Noise Target (Gbps)</a:t>
                      </a:r>
                    </a:p>
                  </a:txBody>
                  <a:tcPr/>
                </a:tc>
                <a:tc>
                  <a:txBody>
                    <a:bodyPr/>
                    <a:lstStyle/>
                    <a:p>
                      <a:r>
                        <a:rPr lang="en-US" sz="1200" dirty="0"/>
                        <a:t>Threshold target (Sigma) </a:t>
                      </a:r>
                    </a:p>
                  </a:txBody>
                  <a:tcPr/>
                </a:tc>
                <a:extLst>
                  <a:ext uri="{0D108BD9-81ED-4DB2-BD59-A6C34878D82A}">
                    <a16:rowId xmlns:a16="http://schemas.microsoft.com/office/drawing/2014/main" val="4090358536"/>
                  </a:ext>
                </a:extLst>
              </a:tr>
              <a:tr h="212208">
                <a:tc>
                  <a:txBody>
                    <a:bodyPr/>
                    <a:lstStyle/>
                    <a:p>
                      <a:r>
                        <a:rPr lang="en-US" sz="900" dirty="0" err="1"/>
                        <a:t>SiBarrelVertex</a:t>
                      </a:r>
                      <a:endParaRPr lang="en-US" sz="900" dirty="0"/>
                    </a:p>
                  </a:txBody>
                  <a:tcPr/>
                </a:tc>
                <a:tc>
                  <a:txBody>
                    <a:bodyPr/>
                    <a:lstStyle/>
                    <a:p>
                      <a:endParaRPr lang="en-US" sz="900" dirty="0"/>
                    </a:p>
                  </a:txBody>
                  <a:tcPr/>
                </a:tc>
                <a:tc>
                  <a:txBody>
                    <a:bodyPr/>
                    <a:lstStyle/>
                    <a:p>
                      <a:r>
                        <a:rPr lang="en-US" sz="900" dirty="0"/>
                        <a:t>359 kHz</a:t>
                      </a:r>
                    </a:p>
                  </a:txBody>
                  <a:tcPr/>
                </a:tc>
                <a:tc>
                  <a:txBody>
                    <a:bodyPr/>
                    <a:lstStyle/>
                    <a:p>
                      <a:r>
                        <a:rPr lang="en-US" sz="900" dirty="0"/>
                        <a:t>441 Mbps</a:t>
                      </a:r>
                    </a:p>
                  </a:txBody>
                  <a:tcPr/>
                </a:tc>
                <a:tc>
                  <a:txBody>
                    <a:bodyPr/>
                    <a:lstStyle/>
                    <a:p>
                      <a:r>
                        <a:rPr lang="en-US" sz="900" dirty="0"/>
                        <a:t>9.3 Gbps</a:t>
                      </a:r>
                    </a:p>
                  </a:txBody>
                  <a:tcPr/>
                </a:tc>
                <a:tc>
                  <a:txBody>
                    <a:bodyPr/>
                    <a:lstStyle/>
                    <a:p>
                      <a:r>
                        <a:rPr lang="en-US" sz="900" dirty="0"/>
                        <a:t>3 Gbps</a:t>
                      </a:r>
                    </a:p>
                  </a:txBody>
                  <a:tcPr/>
                </a:tc>
                <a:tc>
                  <a:txBody>
                    <a:bodyPr/>
                    <a:lstStyle/>
                    <a:p>
                      <a:r>
                        <a:rPr lang="en-US" sz="900" dirty="0"/>
                        <a:t>&gt;6.5</a:t>
                      </a:r>
                    </a:p>
                  </a:txBody>
                  <a:tcPr/>
                </a:tc>
                <a:extLst>
                  <a:ext uri="{0D108BD9-81ED-4DB2-BD59-A6C34878D82A}">
                    <a16:rowId xmlns:a16="http://schemas.microsoft.com/office/drawing/2014/main" val="3460837932"/>
                  </a:ext>
                </a:extLst>
              </a:tr>
              <a:tr h="212208">
                <a:tc>
                  <a:txBody>
                    <a:bodyPr/>
                    <a:lstStyle/>
                    <a:p>
                      <a:r>
                        <a:rPr lang="en-US" sz="900" dirty="0" err="1"/>
                        <a:t>SiBarrelTracker</a:t>
                      </a:r>
                      <a:endParaRPr lang="en-US" sz="900" dirty="0"/>
                    </a:p>
                  </a:txBody>
                  <a:tcPr/>
                </a:tc>
                <a:tc>
                  <a:txBody>
                    <a:bodyPr/>
                    <a:lstStyle/>
                    <a:p>
                      <a:endParaRPr lang="en-US" sz="900" dirty="0"/>
                    </a:p>
                  </a:txBody>
                  <a:tcPr/>
                </a:tc>
                <a:tc>
                  <a:txBody>
                    <a:bodyPr/>
                    <a:lstStyle/>
                    <a:p>
                      <a:r>
                        <a:rPr lang="en-US" sz="900" dirty="0"/>
                        <a:t>3.5 kHz</a:t>
                      </a:r>
                    </a:p>
                  </a:txBody>
                  <a:tcPr/>
                </a:tc>
                <a:tc>
                  <a:txBody>
                    <a:bodyPr/>
                    <a:lstStyle/>
                    <a:p>
                      <a:r>
                        <a:rPr lang="en-US" sz="900" dirty="0"/>
                        <a:t>9.1 Mbps</a:t>
                      </a:r>
                    </a:p>
                  </a:txBody>
                  <a:tcPr/>
                </a:tc>
                <a:tc>
                  <a:txBody>
                    <a:bodyPr/>
                    <a:lstStyle/>
                    <a:p>
                      <a:r>
                        <a:rPr lang="en-US" sz="900" dirty="0"/>
                        <a:t>1.1 Gbps</a:t>
                      </a:r>
                    </a:p>
                  </a:txBody>
                  <a:tcPr/>
                </a:tc>
                <a:tc>
                  <a:txBody>
                    <a:bodyPr/>
                    <a:lstStyle/>
                    <a:p>
                      <a:r>
                        <a:rPr lang="en-US" sz="900" dirty="0"/>
                        <a:t>300 Mbps</a:t>
                      </a:r>
                    </a:p>
                  </a:txBody>
                  <a:tcPr/>
                </a:tc>
                <a:tc>
                  <a:txBody>
                    <a:bodyPr/>
                    <a:lstStyle/>
                    <a:p>
                      <a:r>
                        <a:rPr lang="en-US" sz="900" dirty="0"/>
                        <a:t>&gt;6.5</a:t>
                      </a:r>
                    </a:p>
                  </a:txBody>
                  <a:tcPr/>
                </a:tc>
                <a:extLst>
                  <a:ext uri="{0D108BD9-81ED-4DB2-BD59-A6C34878D82A}">
                    <a16:rowId xmlns:a16="http://schemas.microsoft.com/office/drawing/2014/main" val="1192639728"/>
                  </a:ext>
                </a:extLst>
              </a:tr>
              <a:tr h="212208">
                <a:tc>
                  <a:txBody>
                    <a:bodyPr/>
                    <a:lstStyle/>
                    <a:p>
                      <a:r>
                        <a:rPr lang="en-US" sz="900" dirty="0" err="1"/>
                        <a:t>SiBarrelEndcap</a:t>
                      </a:r>
                      <a:endParaRPr lang="en-US" sz="900" dirty="0"/>
                    </a:p>
                  </a:txBody>
                  <a:tcPr/>
                </a:tc>
                <a:tc>
                  <a:txBody>
                    <a:bodyPr/>
                    <a:lstStyle/>
                    <a:p>
                      <a:endParaRPr lang="en-US" sz="900" dirty="0"/>
                    </a:p>
                  </a:txBody>
                  <a:tcPr/>
                </a:tc>
                <a:tc>
                  <a:txBody>
                    <a:bodyPr/>
                    <a:lstStyle/>
                    <a:p>
                      <a:r>
                        <a:rPr lang="en-US" sz="900" dirty="0"/>
                        <a:t>1.1 MHz</a:t>
                      </a:r>
                    </a:p>
                  </a:txBody>
                  <a:tcPr/>
                </a:tc>
                <a:tc>
                  <a:txBody>
                    <a:bodyPr/>
                    <a:lstStyle/>
                    <a:p>
                      <a:r>
                        <a:rPr lang="en-US" sz="900" dirty="0"/>
                        <a:t>87.4 Mbps</a:t>
                      </a:r>
                    </a:p>
                  </a:txBody>
                  <a:tcPr/>
                </a:tc>
                <a:tc>
                  <a:txBody>
                    <a:bodyPr/>
                    <a:lstStyle/>
                    <a:p>
                      <a:r>
                        <a:rPr lang="en-US" sz="900" dirty="0"/>
                        <a:t>23.3 Gbps</a:t>
                      </a:r>
                    </a:p>
                  </a:txBody>
                  <a:tcPr/>
                </a:tc>
                <a:tc>
                  <a:txBody>
                    <a:bodyPr/>
                    <a:lstStyle/>
                    <a:p>
                      <a:r>
                        <a:rPr lang="en-US" sz="900" dirty="0"/>
                        <a:t>8 Gbps</a:t>
                      </a:r>
                    </a:p>
                  </a:txBody>
                  <a:tcPr/>
                </a:tc>
                <a:tc>
                  <a:txBody>
                    <a:bodyPr/>
                    <a:lstStyle/>
                    <a:p>
                      <a:r>
                        <a:rPr lang="en-US" sz="900" dirty="0"/>
                        <a:t>&gt;6.5</a:t>
                      </a:r>
                    </a:p>
                  </a:txBody>
                  <a:tcPr/>
                </a:tc>
                <a:extLst>
                  <a:ext uri="{0D108BD9-81ED-4DB2-BD59-A6C34878D82A}">
                    <a16:rowId xmlns:a16="http://schemas.microsoft.com/office/drawing/2014/main" val="4080058779"/>
                  </a:ext>
                </a:extLst>
              </a:tr>
              <a:tr h="212208">
                <a:tc>
                  <a:txBody>
                    <a:bodyPr/>
                    <a:lstStyle/>
                    <a:p>
                      <a:r>
                        <a:rPr lang="en-US" sz="900" dirty="0" err="1"/>
                        <a:t>ForwardMPGDEndcap</a:t>
                      </a:r>
                      <a:endParaRPr lang="en-US" sz="900" dirty="0"/>
                    </a:p>
                  </a:txBody>
                  <a:tcPr/>
                </a:tc>
                <a:tc>
                  <a:txBody>
                    <a:bodyPr/>
                    <a:lstStyle/>
                    <a:p>
                      <a:endParaRPr lang="en-US" sz="900" dirty="0"/>
                    </a:p>
                  </a:txBody>
                  <a:tcPr/>
                </a:tc>
                <a:tc>
                  <a:txBody>
                    <a:bodyPr/>
                    <a:lstStyle/>
                    <a:p>
                      <a:r>
                        <a:rPr lang="en-US" sz="900" dirty="0"/>
                        <a:t>3.0 MHz</a:t>
                      </a:r>
                    </a:p>
                  </a:txBody>
                  <a:tcPr/>
                </a:tc>
                <a:tc>
                  <a:txBody>
                    <a:bodyPr/>
                    <a:lstStyle/>
                    <a:p>
                      <a:r>
                        <a:rPr lang="en-US" sz="900" dirty="0"/>
                        <a:t>476 Mbps</a:t>
                      </a:r>
                    </a:p>
                  </a:txBody>
                  <a:tcPr/>
                </a:tc>
                <a:tc>
                  <a:txBody>
                    <a:bodyPr/>
                    <a:lstStyle/>
                    <a:p>
                      <a:r>
                        <a:rPr lang="en-US" sz="900" dirty="0"/>
                        <a:t>1.5 Gbps</a:t>
                      </a:r>
                    </a:p>
                  </a:txBody>
                  <a:tcPr/>
                </a:tc>
                <a:tc>
                  <a:txBody>
                    <a:bodyPr/>
                    <a:lstStyle/>
                    <a:p>
                      <a:r>
                        <a:rPr lang="en-US" sz="900" dirty="0"/>
                        <a:t>ASIC limit</a:t>
                      </a:r>
                    </a:p>
                  </a:txBody>
                  <a:tcPr/>
                </a:tc>
                <a:tc>
                  <a:txBody>
                    <a:bodyPr/>
                    <a:lstStyle/>
                    <a:p>
                      <a:endParaRPr lang="en-US" sz="900" dirty="0"/>
                    </a:p>
                  </a:txBody>
                  <a:tcPr/>
                </a:tc>
                <a:extLst>
                  <a:ext uri="{0D108BD9-81ED-4DB2-BD59-A6C34878D82A}">
                    <a16:rowId xmlns:a16="http://schemas.microsoft.com/office/drawing/2014/main" val="877973121"/>
                  </a:ext>
                </a:extLst>
              </a:tr>
              <a:tr h="212208">
                <a:tc>
                  <a:txBody>
                    <a:bodyPr/>
                    <a:lstStyle/>
                    <a:p>
                      <a:r>
                        <a:rPr lang="en-US" sz="900" dirty="0" err="1"/>
                        <a:t>BackwardMPGDEndcap</a:t>
                      </a:r>
                      <a:endParaRPr lang="en-US" sz="900" dirty="0"/>
                    </a:p>
                  </a:txBody>
                  <a:tcPr/>
                </a:tc>
                <a:tc>
                  <a:txBody>
                    <a:bodyPr/>
                    <a:lstStyle/>
                    <a:p>
                      <a:endParaRPr lang="en-US" sz="900" dirty="0"/>
                    </a:p>
                  </a:txBody>
                  <a:tcPr/>
                </a:tc>
                <a:tc>
                  <a:txBody>
                    <a:bodyPr/>
                    <a:lstStyle/>
                    <a:p>
                      <a:r>
                        <a:rPr lang="en-US" sz="900" dirty="0"/>
                        <a:t>5.0 MHz</a:t>
                      </a:r>
                    </a:p>
                  </a:txBody>
                  <a:tcPr/>
                </a:tc>
                <a:tc>
                  <a:txBody>
                    <a:bodyPr/>
                    <a:lstStyle/>
                    <a:p>
                      <a:r>
                        <a:rPr lang="en-US" sz="900" dirty="0"/>
                        <a:t>644 Mbps</a:t>
                      </a:r>
                    </a:p>
                  </a:txBody>
                  <a:tcPr/>
                </a:tc>
                <a:tc>
                  <a:txBody>
                    <a:bodyPr/>
                    <a:lstStyle/>
                    <a:p>
                      <a:r>
                        <a:rPr lang="en-US" sz="900" dirty="0"/>
                        <a:t>2.1 Gbps</a:t>
                      </a:r>
                    </a:p>
                  </a:txBody>
                  <a:tcPr/>
                </a:tc>
                <a:tc>
                  <a:txBody>
                    <a:bodyPr/>
                    <a:lstStyle/>
                    <a:p>
                      <a:r>
                        <a:rPr lang="en-US" sz="900" dirty="0"/>
                        <a:t>ASIC limit</a:t>
                      </a:r>
                    </a:p>
                  </a:txBody>
                  <a:tcPr/>
                </a:tc>
                <a:tc>
                  <a:txBody>
                    <a:bodyPr/>
                    <a:lstStyle/>
                    <a:p>
                      <a:endParaRPr lang="en-US" sz="900" dirty="0"/>
                    </a:p>
                  </a:txBody>
                  <a:tcPr/>
                </a:tc>
                <a:extLst>
                  <a:ext uri="{0D108BD9-81ED-4DB2-BD59-A6C34878D82A}">
                    <a16:rowId xmlns:a16="http://schemas.microsoft.com/office/drawing/2014/main" val="284813802"/>
                  </a:ext>
                </a:extLst>
              </a:tr>
              <a:tr h="212208">
                <a:tc>
                  <a:txBody>
                    <a:bodyPr/>
                    <a:lstStyle/>
                    <a:p>
                      <a:r>
                        <a:rPr lang="en-US" sz="900" dirty="0" err="1"/>
                        <a:t>MPGDBarrel</a:t>
                      </a:r>
                      <a:endParaRPr lang="en-US" sz="900" dirty="0"/>
                    </a:p>
                  </a:txBody>
                  <a:tcPr/>
                </a:tc>
                <a:tc>
                  <a:txBody>
                    <a:bodyPr/>
                    <a:lstStyle/>
                    <a:p>
                      <a:endParaRPr lang="en-US" sz="900" dirty="0"/>
                    </a:p>
                  </a:txBody>
                  <a:tcPr/>
                </a:tc>
                <a:tc>
                  <a:txBody>
                    <a:bodyPr/>
                    <a:lstStyle/>
                    <a:p>
                      <a:r>
                        <a:rPr lang="en-US" sz="900" dirty="0"/>
                        <a:t>21.5 kHz</a:t>
                      </a:r>
                    </a:p>
                  </a:txBody>
                  <a:tcPr/>
                </a:tc>
                <a:tc>
                  <a:txBody>
                    <a:bodyPr/>
                    <a:lstStyle/>
                    <a:p>
                      <a:r>
                        <a:rPr lang="en-US" sz="900" dirty="0"/>
                        <a:t>92.6 Mbps</a:t>
                      </a:r>
                    </a:p>
                  </a:txBody>
                  <a:tcPr/>
                </a:tc>
                <a:tc>
                  <a:txBody>
                    <a:bodyPr/>
                    <a:lstStyle/>
                    <a:p>
                      <a:r>
                        <a:rPr lang="en-US" sz="900" dirty="0"/>
                        <a:t>592 Mbps</a:t>
                      </a:r>
                    </a:p>
                  </a:txBody>
                  <a:tcPr/>
                </a:tc>
                <a:tc>
                  <a:txBody>
                    <a:bodyPr/>
                    <a:lstStyle/>
                    <a:p>
                      <a:r>
                        <a:rPr lang="en-US" sz="900" dirty="0"/>
                        <a:t>ASIC limit</a:t>
                      </a:r>
                    </a:p>
                  </a:txBody>
                  <a:tcPr/>
                </a:tc>
                <a:tc>
                  <a:txBody>
                    <a:bodyPr/>
                    <a:lstStyle/>
                    <a:p>
                      <a:endParaRPr lang="en-US" sz="900" dirty="0"/>
                    </a:p>
                  </a:txBody>
                  <a:tcPr/>
                </a:tc>
                <a:extLst>
                  <a:ext uri="{0D108BD9-81ED-4DB2-BD59-A6C34878D82A}">
                    <a16:rowId xmlns:a16="http://schemas.microsoft.com/office/drawing/2014/main" val="1611723357"/>
                  </a:ext>
                </a:extLst>
              </a:tr>
              <a:tr h="212208">
                <a:tc>
                  <a:txBody>
                    <a:bodyPr/>
                    <a:lstStyle/>
                    <a:p>
                      <a:r>
                        <a:rPr lang="en-US" sz="900" dirty="0" err="1"/>
                        <a:t>OuterMPGDBarrel</a:t>
                      </a:r>
                      <a:endParaRPr lang="en-US" sz="900" dirty="0"/>
                    </a:p>
                  </a:txBody>
                  <a:tcPr/>
                </a:tc>
                <a:tc>
                  <a:txBody>
                    <a:bodyPr/>
                    <a:lstStyle/>
                    <a:p>
                      <a:endParaRPr lang="en-US" sz="900" dirty="0"/>
                    </a:p>
                  </a:txBody>
                  <a:tcPr/>
                </a:tc>
                <a:tc>
                  <a:txBody>
                    <a:bodyPr/>
                    <a:lstStyle/>
                    <a:p>
                      <a:r>
                        <a:rPr lang="en-US" sz="900" dirty="0"/>
                        <a:t>5.1 kHz</a:t>
                      </a:r>
                    </a:p>
                  </a:txBody>
                  <a:tcPr/>
                </a:tc>
                <a:tc>
                  <a:txBody>
                    <a:bodyPr/>
                    <a:lstStyle/>
                    <a:p>
                      <a:r>
                        <a:rPr lang="en-US" sz="900" dirty="0"/>
                        <a:t>13.1 Mbps</a:t>
                      </a:r>
                    </a:p>
                  </a:txBody>
                  <a:tcPr/>
                </a:tc>
                <a:tc>
                  <a:txBody>
                    <a:bodyPr/>
                    <a:lstStyle/>
                    <a:p>
                      <a:r>
                        <a:rPr lang="en-US" sz="900" dirty="0"/>
                        <a:t>360 Mbps</a:t>
                      </a:r>
                    </a:p>
                  </a:txBody>
                  <a:tcPr/>
                </a:tc>
                <a:tc>
                  <a:txBody>
                    <a:bodyPr/>
                    <a:lstStyle/>
                    <a:p>
                      <a:r>
                        <a:rPr lang="en-US" sz="900" dirty="0"/>
                        <a:t>ASIC limit</a:t>
                      </a:r>
                    </a:p>
                  </a:txBody>
                  <a:tcPr/>
                </a:tc>
                <a:tc>
                  <a:txBody>
                    <a:bodyPr/>
                    <a:lstStyle/>
                    <a:p>
                      <a:endParaRPr lang="en-US" sz="900" dirty="0"/>
                    </a:p>
                  </a:txBody>
                  <a:tcPr/>
                </a:tc>
                <a:extLst>
                  <a:ext uri="{0D108BD9-81ED-4DB2-BD59-A6C34878D82A}">
                    <a16:rowId xmlns:a16="http://schemas.microsoft.com/office/drawing/2014/main" val="392184573"/>
                  </a:ext>
                </a:extLst>
              </a:tr>
              <a:tr h="212208">
                <a:tc>
                  <a:txBody>
                    <a:bodyPr/>
                    <a:lstStyle/>
                    <a:p>
                      <a:r>
                        <a:rPr lang="en-US" sz="900" dirty="0"/>
                        <a:t>LFHCAL</a:t>
                      </a:r>
                    </a:p>
                  </a:txBody>
                  <a:tcPr/>
                </a:tc>
                <a:tc>
                  <a:txBody>
                    <a:bodyPr/>
                    <a:lstStyle/>
                    <a:p>
                      <a:r>
                        <a:rPr lang="en-US" sz="900" dirty="0"/>
                        <a:t>35.3 kHz</a:t>
                      </a:r>
                    </a:p>
                  </a:txBody>
                  <a:tcPr/>
                </a:tc>
                <a:tc>
                  <a:txBody>
                    <a:bodyPr/>
                    <a:lstStyle/>
                    <a:p>
                      <a:r>
                        <a:rPr lang="en-US" sz="900" dirty="0"/>
                        <a:t>801 kHz</a:t>
                      </a:r>
                    </a:p>
                  </a:txBody>
                  <a:tcPr/>
                </a:tc>
                <a:tc>
                  <a:txBody>
                    <a:bodyPr/>
                    <a:lstStyle/>
                    <a:p>
                      <a:r>
                        <a:rPr lang="en-US" sz="900" dirty="0">
                          <a:highlight>
                            <a:srgbClr val="FFFF00"/>
                          </a:highlight>
                        </a:rPr>
                        <a:t>2.4 Gbps (needs balance)</a:t>
                      </a:r>
                    </a:p>
                  </a:txBody>
                  <a:tcPr/>
                </a:tc>
                <a:tc>
                  <a:txBody>
                    <a:bodyPr/>
                    <a:lstStyle/>
                    <a:p>
                      <a:r>
                        <a:rPr lang="en-US" sz="900" dirty="0"/>
                        <a:t>1.9 Gbps</a:t>
                      </a:r>
                    </a:p>
                  </a:txBody>
                  <a:tcPr/>
                </a:tc>
                <a:tc>
                  <a:txBody>
                    <a:bodyPr/>
                    <a:lstStyle/>
                    <a:p>
                      <a:r>
                        <a:rPr lang="en-US" sz="900" dirty="0"/>
                        <a:t>ASIC/RDO limit</a:t>
                      </a:r>
                    </a:p>
                  </a:txBody>
                  <a:tcPr/>
                </a:tc>
                <a:tc>
                  <a:txBody>
                    <a:bodyPr/>
                    <a:lstStyle/>
                    <a:p>
                      <a:endParaRPr lang="en-US" sz="900" dirty="0"/>
                    </a:p>
                  </a:txBody>
                  <a:tcPr/>
                </a:tc>
                <a:extLst>
                  <a:ext uri="{0D108BD9-81ED-4DB2-BD59-A6C34878D82A}">
                    <a16:rowId xmlns:a16="http://schemas.microsoft.com/office/drawing/2014/main" val="3333238005"/>
                  </a:ext>
                </a:extLst>
              </a:tr>
              <a:tr h="212208">
                <a:tc>
                  <a:txBody>
                    <a:bodyPr/>
                    <a:lstStyle/>
                    <a:p>
                      <a:r>
                        <a:rPr lang="en-US" sz="900" dirty="0" err="1"/>
                        <a:t>HCalEndcapPInsert</a:t>
                      </a:r>
                      <a:endParaRPr lang="en-US" sz="900" dirty="0"/>
                    </a:p>
                  </a:txBody>
                  <a:tcPr/>
                </a:tc>
                <a:tc>
                  <a:txBody>
                    <a:bodyPr/>
                    <a:lstStyle/>
                    <a:p>
                      <a:r>
                        <a:rPr lang="en-US" sz="900" dirty="0">
                          <a:highlight>
                            <a:srgbClr val="FFFF00"/>
                          </a:highlight>
                        </a:rPr>
                        <a:t>101 kHz</a:t>
                      </a:r>
                    </a:p>
                  </a:txBody>
                  <a:tcPr/>
                </a:tc>
                <a:tc>
                  <a:txBody>
                    <a:bodyPr/>
                    <a:lstStyle/>
                    <a:p>
                      <a:r>
                        <a:rPr lang="en-US" sz="900" dirty="0"/>
                        <a:t>2.1 </a:t>
                      </a:r>
                      <a:r>
                        <a:rPr lang="en-US" sz="900" dirty="0" err="1"/>
                        <a:t>Mhz</a:t>
                      </a:r>
                      <a:endParaRPr lang="en-US" sz="900" dirty="0"/>
                    </a:p>
                  </a:txBody>
                  <a:tcPr/>
                </a:tc>
                <a:tc>
                  <a:txBody>
                    <a:bodyPr/>
                    <a:lstStyle/>
                    <a:p>
                      <a:r>
                        <a:rPr lang="en-US" sz="900" dirty="0">
                          <a:highlight>
                            <a:srgbClr val="FF0000"/>
                          </a:highlight>
                        </a:rPr>
                        <a:t>27.7 Gbps (needs more!)</a:t>
                      </a:r>
                    </a:p>
                  </a:txBody>
                  <a:tcPr/>
                </a:tc>
                <a:tc>
                  <a:txBody>
                    <a:bodyPr/>
                    <a:lstStyle/>
                    <a:p>
                      <a:r>
                        <a:rPr lang="en-US" sz="900" dirty="0"/>
                        <a:t>4.1 Gbps</a:t>
                      </a:r>
                    </a:p>
                  </a:txBody>
                  <a:tcPr/>
                </a:tc>
                <a:tc>
                  <a:txBody>
                    <a:bodyPr/>
                    <a:lstStyle/>
                    <a:p>
                      <a:r>
                        <a:rPr lang="en-US" sz="900" dirty="0"/>
                        <a:t>ASIC/RDO limit</a:t>
                      </a:r>
                    </a:p>
                  </a:txBody>
                  <a:tcPr/>
                </a:tc>
                <a:tc>
                  <a:txBody>
                    <a:bodyPr/>
                    <a:lstStyle/>
                    <a:p>
                      <a:endParaRPr lang="en-US" sz="900" dirty="0"/>
                    </a:p>
                  </a:txBody>
                  <a:tcPr/>
                </a:tc>
                <a:extLst>
                  <a:ext uri="{0D108BD9-81ED-4DB2-BD59-A6C34878D82A}">
                    <a16:rowId xmlns:a16="http://schemas.microsoft.com/office/drawing/2014/main" val="148085421"/>
                  </a:ext>
                </a:extLst>
              </a:tr>
              <a:tr h="212208">
                <a:tc>
                  <a:txBody>
                    <a:bodyPr/>
                    <a:lstStyle/>
                    <a:p>
                      <a:r>
                        <a:rPr lang="en-US" sz="900" dirty="0" err="1"/>
                        <a:t>EcalEndcapP</a:t>
                      </a:r>
                      <a:r>
                        <a:rPr lang="en-US" sz="900" dirty="0"/>
                        <a:t>/Insert</a:t>
                      </a:r>
                    </a:p>
                  </a:txBody>
                  <a:tcPr/>
                </a:tc>
                <a:tc>
                  <a:txBody>
                    <a:bodyPr/>
                    <a:lstStyle/>
                    <a:p>
                      <a:r>
                        <a:rPr lang="en-US" sz="900" dirty="0">
                          <a:highlight>
                            <a:srgbClr val="FFFF00"/>
                          </a:highlight>
                        </a:rPr>
                        <a:t>241 kHz</a:t>
                      </a:r>
                    </a:p>
                  </a:txBody>
                  <a:tcPr/>
                </a:tc>
                <a:tc>
                  <a:txBody>
                    <a:bodyPr/>
                    <a:lstStyle/>
                    <a:p>
                      <a:r>
                        <a:rPr lang="en-US" sz="900" dirty="0"/>
                        <a:t>5.8 </a:t>
                      </a:r>
                      <a:r>
                        <a:rPr lang="en-US" sz="900" dirty="0" err="1"/>
                        <a:t>Mhz</a:t>
                      </a:r>
                      <a:endParaRPr lang="en-US" sz="900" dirty="0"/>
                    </a:p>
                  </a:txBody>
                  <a:tcPr/>
                </a:tc>
                <a:tc>
                  <a:txBody>
                    <a:bodyPr/>
                    <a:lstStyle/>
                    <a:p>
                      <a:r>
                        <a:rPr lang="en-US" sz="900" dirty="0">
                          <a:highlight>
                            <a:srgbClr val="FFFF00"/>
                          </a:highlight>
                        </a:rPr>
                        <a:t>1.4 Gbps (needs balance)</a:t>
                      </a:r>
                    </a:p>
                  </a:txBody>
                  <a:tcPr/>
                </a:tc>
                <a:tc>
                  <a:txBody>
                    <a:bodyPr/>
                    <a:lstStyle/>
                    <a:p>
                      <a:r>
                        <a:rPr lang="en-US" sz="900" dirty="0"/>
                        <a:t>11.8 Gbps</a:t>
                      </a:r>
                    </a:p>
                  </a:txBody>
                  <a:tcPr/>
                </a:tc>
                <a:tc>
                  <a:txBody>
                    <a:bodyPr/>
                    <a:lstStyle/>
                    <a:p>
                      <a:r>
                        <a:rPr lang="en-US" sz="900" dirty="0"/>
                        <a:t>ASIC/RDO limit</a:t>
                      </a:r>
                    </a:p>
                  </a:txBody>
                  <a:tcPr/>
                </a:tc>
                <a:tc>
                  <a:txBody>
                    <a:bodyPr/>
                    <a:lstStyle/>
                    <a:p>
                      <a:endParaRPr lang="en-US" sz="900" dirty="0"/>
                    </a:p>
                  </a:txBody>
                  <a:tcPr/>
                </a:tc>
                <a:extLst>
                  <a:ext uri="{0D108BD9-81ED-4DB2-BD59-A6C34878D82A}">
                    <a16:rowId xmlns:a16="http://schemas.microsoft.com/office/drawing/2014/main" val="2719288412"/>
                  </a:ext>
                </a:extLst>
              </a:tr>
              <a:tr h="212208">
                <a:tc>
                  <a:txBody>
                    <a:bodyPr/>
                    <a:lstStyle/>
                    <a:p>
                      <a:r>
                        <a:rPr lang="en-US" sz="900" dirty="0" err="1"/>
                        <a:t>HcalEndcapN</a:t>
                      </a:r>
                      <a:endParaRPr lang="en-US" sz="900" dirty="0"/>
                    </a:p>
                  </a:txBody>
                  <a:tcPr/>
                </a:tc>
                <a:tc>
                  <a:txBody>
                    <a:bodyPr/>
                    <a:lstStyle/>
                    <a:p>
                      <a:r>
                        <a:rPr lang="en-US" sz="900" dirty="0">
                          <a:highlight>
                            <a:srgbClr val="FFFF00"/>
                          </a:highlight>
                        </a:rPr>
                        <a:t>408 kHz</a:t>
                      </a:r>
                    </a:p>
                  </a:txBody>
                  <a:tcPr/>
                </a:tc>
                <a:tc>
                  <a:txBody>
                    <a:bodyPr/>
                    <a:lstStyle/>
                    <a:p>
                      <a:r>
                        <a:rPr lang="en-US" sz="900" dirty="0"/>
                        <a:t>5.2 </a:t>
                      </a:r>
                      <a:r>
                        <a:rPr lang="en-US" sz="900" dirty="0" err="1"/>
                        <a:t>Mhz</a:t>
                      </a:r>
                      <a:endParaRPr lang="en-US" sz="900" dirty="0"/>
                    </a:p>
                  </a:txBody>
                  <a:tcPr/>
                </a:tc>
                <a:tc>
                  <a:txBody>
                    <a:bodyPr/>
                    <a:lstStyle/>
                    <a:p>
                      <a:r>
                        <a:rPr lang="en-US" sz="900" dirty="0">
                          <a:highlight>
                            <a:srgbClr val="FF0000"/>
                          </a:highlight>
                        </a:rPr>
                        <a:t>43.7 Gbps (needs more!)</a:t>
                      </a:r>
                    </a:p>
                  </a:txBody>
                  <a:tcPr/>
                </a:tc>
                <a:tc>
                  <a:txBody>
                    <a:bodyPr/>
                    <a:lstStyle/>
                    <a:p>
                      <a:r>
                        <a:rPr lang="en-US" sz="900" dirty="0"/>
                        <a:t>809.3 Mbps</a:t>
                      </a:r>
                    </a:p>
                  </a:txBody>
                  <a:tcPr/>
                </a:tc>
                <a:tc>
                  <a:txBody>
                    <a:bodyPr/>
                    <a:lstStyle/>
                    <a:p>
                      <a:r>
                        <a:rPr lang="en-US" sz="900" dirty="0"/>
                        <a:t>ASIC/RDO limit</a:t>
                      </a:r>
                    </a:p>
                  </a:txBody>
                  <a:tcPr/>
                </a:tc>
                <a:tc>
                  <a:txBody>
                    <a:bodyPr/>
                    <a:lstStyle/>
                    <a:p>
                      <a:endParaRPr lang="en-US" sz="900" dirty="0"/>
                    </a:p>
                  </a:txBody>
                  <a:tcPr/>
                </a:tc>
                <a:extLst>
                  <a:ext uri="{0D108BD9-81ED-4DB2-BD59-A6C34878D82A}">
                    <a16:rowId xmlns:a16="http://schemas.microsoft.com/office/drawing/2014/main" val="4257001790"/>
                  </a:ext>
                </a:extLst>
              </a:tr>
              <a:tr h="212208">
                <a:tc>
                  <a:txBody>
                    <a:bodyPr/>
                    <a:lstStyle/>
                    <a:p>
                      <a:r>
                        <a:rPr lang="en-US" sz="900" dirty="0" err="1"/>
                        <a:t>EcalEndcapN</a:t>
                      </a:r>
                      <a:endParaRPr lang="en-US" sz="900" dirty="0"/>
                    </a:p>
                  </a:txBody>
                  <a:tcPr/>
                </a:tc>
                <a:tc>
                  <a:txBody>
                    <a:bodyPr/>
                    <a:lstStyle/>
                    <a:p>
                      <a:r>
                        <a:rPr lang="en-US" sz="900" dirty="0">
                          <a:highlight>
                            <a:srgbClr val="FFFF00"/>
                          </a:highlight>
                        </a:rPr>
                        <a:t>735 kHz</a:t>
                      </a:r>
                    </a:p>
                  </a:txBody>
                  <a:tcPr/>
                </a:tc>
                <a:tc>
                  <a:txBody>
                    <a:bodyPr/>
                    <a:lstStyle/>
                    <a:p>
                      <a:r>
                        <a:rPr lang="en-US" sz="900" dirty="0"/>
                        <a:t>12.6 MHz</a:t>
                      </a:r>
                    </a:p>
                  </a:txBody>
                  <a:tcPr/>
                </a:tc>
                <a:tc>
                  <a:txBody>
                    <a:bodyPr/>
                    <a:lstStyle/>
                    <a:p>
                      <a:r>
                        <a:rPr lang="en-US" sz="900" dirty="0">
                          <a:highlight>
                            <a:srgbClr val="FFFF00"/>
                          </a:highlight>
                        </a:rPr>
                        <a:t>5.8 Gbps (needs balance)</a:t>
                      </a:r>
                    </a:p>
                  </a:txBody>
                  <a:tcPr/>
                </a:tc>
                <a:tc>
                  <a:txBody>
                    <a:bodyPr/>
                    <a:lstStyle/>
                    <a:p>
                      <a:r>
                        <a:rPr lang="en-US" sz="900" dirty="0"/>
                        <a:t>7.7 Gbps</a:t>
                      </a:r>
                    </a:p>
                  </a:txBody>
                  <a:tcPr/>
                </a:tc>
                <a:tc>
                  <a:txBody>
                    <a:bodyPr/>
                    <a:lstStyle/>
                    <a:p>
                      <a:r>
                        <a:rPr lang="en-US" sz="900" dirty="0"/>
                        <a:t>ASIC/RDO limit</a:t>
                      </a:r>
                    </a:p>
                  </a:txBody>
                  <a:tcPr/>
                </a:tc>
                <a:tc>
                  <a:txBody>
                    <a:bodyPr/>
                    <a:lstStyle/>
                    <a:p>
                      <a:endParaRPr lang="en-US" sz="900" dirty="0"/>
                    </a:p>
                  </a:txBody>
                  <a:tcPr/>
                </a:tc>
                <a:extLst>
                  <a:ext uri="{0D108BD9-81ED-4DB2-BD59-A6C34878D82A}">
                    <a16:rowId xmlns:a16="http://schemas.microsoft.com/office/drawing/2014/main" val="1611520923"/>
                  </a:ext>
                </a:extLst>
              </a:tr>
              <a:tr h="212208">
                <a:tc>
                  <a:txBody>
                    <a:bodyPr/>
                    <a:lstStyle/>
                    <a:p>
                      <a:r>
                        <a:rPr lang="en-US" sz="900" dirty="0" err="1"/>
                        <a:t>HCalBarrel</a:t>
                      </a:r>
                      <a:endParaRPr lang="en-US" sz="900" dirty="0"/>
                    </a:p>
                  </a:txBody>
                  <a:tcPr/>
                </a:tc>
                <a:tc>
                  <a:txBody>
                    <a:bodyPr/>
                    <a:lstStyle/>
                    <a:p>
                      <a:r>
                        <a:rPr lang="en-US" sz="900" dirty="0"/>
                        <a:t>2.2 kHz</a:t>
                      </a:r>
                    </a:p>
                  </a:txBody>
                  <a:tcPr/>
                </a:tc>
                <a:tc>
                  <a:txBody>
                    <a:bodyPr/>
                    <a:lstStyle/>
                    <a:p>
                      <a:r>
                        <a:rPr lang="en-US" sz="900" dirty="0"/>
                        <a:t>15.6 kHz</a:t>
                      </a:r>
                    </a:p>
                  </a:txBody>
                  <a:tcPr/>
                </a:tc>
                <a:tc>
                  <a:txBody>
                    <a:bodyPr/>
                    <a:lstStyle/>
                    <a:p>
                      <a:r>
                        <a:rPr lang="en-US" sz="900" dirty="0"/>
                        <a:t>1.9 Gbps</a:t>
                      </a:r>
                    </a:p>
                  </a:txBody>
                  <a:tcPr/>
                </a:tc>
                <a:tc>
                  <a:txBody>
                    <a:bodyPr/>
                    <a:lstStyle/>
                    <a:p>
                      <a:r>
                        <a:rPr lang="en-US" sz="900" dirty="0"/>
                        <a:t>139 Mbps</a:t>
                      </a:r>
                    </a:p>
                  </a:txBody>
                  <a:tcPr/>
                </a:tc>
                <a:tc>
                  <a:txBody>
                    <a:bodyPr/>
                    <a:lstStyle/>
                    <a:p>
                      <a:r>
                        <a:rPr lang="en-US" sz="900" dirty="0"/>
                        <a:t>ASIC/RDO limit</a:t>
                      </a:r>
                    </a:p>
                  </a:txBody>
                  <a:tcPr/>
                </a:tc>
                <a:tc>
                  <a:txBody>
                    <a:bodyPr/>
                    <a:lstStyle/>
                    <a:p>
                      <a:endParaRPr lang="en-US" sz="900" dirty="0"/>
                    </a:p>
                  </a:txBody>
                  <a:tcPr/>
                </a:tc>
                <a:extLst>
                  <a:ext uri="{0D108BD9-81ED-4DB2-BD59-A6C34878D82A}">
                    <a16:rowId xmlns:a16="http://schemas.microsoft.com/office/drawing/2014/main" val="3497568042"/>
                  </a:ext>
                </a:extLst>
              </a:tr>
              <a:tr h="212208">
                <a:tc>
                  <a:txBody>
                    <a:bodyPr/>
                    <a:lstStyle/>
                    <a:p>
                      <a:r>
                        <a:rPr lang="en-US" sz="900" dirty="0" err="1"/>
                        <a:t>ECalBarrelSiFi</a:t>
                      </a:r>
                      <a:endParaRPr lang="en-US" sz="900" dirty="0"/>
                    </a:p>
                  </a:txBody>
                  <a:tcPr/>
                </a:tc>
                <a:tc>
                  <a:txBody>
                    <a:bodyPr/>
                    <a:lstStyle/>
                    <a:p>
                      <a:r>
                        <a:rPr lang="en-US" sz="900" dirty="0">
                          <a:highlight>
                            <a:srgbClr val="FFFF00"/>
                          </a:highlight>
                        </a:rPr>
                        <a:t>302.9 kHz</a:t>
                      </a:r>
                    </a:p>
                  </a:txBody>
                  <a:tcPr/>
                </a:tc>
                <a:tc>
                  <a:txBody>
                    <a:bodyPr/>
                    <a:lstStyle/>
                    <a:p>
                      <a:r>
                        <a:rPr lang="en-US" sz="900" dirty="0"/>
                        <a:t>836 kHz</a:t>
                      </a:r>
                    </a:p>
                  </a:txBody>
                  <a:tcPr/>
                </a:tc>
                <a:tc>
                  <a:txBody>
                    <a:bodyPr/>
                    <a:lstStyle/>
                    <a:p>
                      <a:r>
                        <a:rPr lang="en-US" sz="900" dirty="0">
                          <a:highlight>
                            <a:srgbClr val="FF0000"/>
                          </a:highlight>
                        </a:rPr>
                        <a:t>112 Gbps (Needs More!)</a:t>
                      </a:r>
                    </a:p>
                  </a:txBody>
                  <a:tcPr/>
                </a:tc>
                <a:tc>
                  <a:txBody>
                    <a:bodyPr/>
                    <a:lstStyle/>
                    <a:p>
                      <a:r>
                        <a:rPr lang="en-US" sz="900" dirty="0"/>
                        <a:t>8.3 Gbps</a:t>
                      </a:r>
                    </a:p>
                  </a:txBody>
                  <a:tcPr/>
                </a:tc>
                <a:tc>
                  <a:txBody>
                    <a:bodyPr/>
                    <a:lstStyle/>
                    <a:p>
                      <a:r>
                        <a:rPr lang="en-US" sz="900" dirty="0"/>
                        <a:t>ASIC/RDO limit</a:t>
                      </a:r>
                    </a:p>
                  </a:txBody>
                  <a:tcPr/>
                </a:tc>
                <a:tc>
                  <a:txBody>
                    <a:bodyPr/>
                    <a:lstStyle/>
                    <a:p>
                      <a:endParaRPr lang="en-US" sz="900" dirty="0"/>
                    </a:p>
                  </a:txBody>
                  <a:tcPr/>
                </a:tc>
                <a:extLst>
                  <a:ext uri="{0D108BD9-81ED-4DB2-BD59-A6C34878D82A}">
                    <a16:rowId xmlns:a16="http://schemas.microsoft.com/office/drawing/2014/main" val="586573205"/>
                  </a:ext>
                </a:extLst>
              </a:tr>
              <a:tr h="212208">
                <a:tc>
                  <a:txBody>
                    <a:bodyPr/>
                    <a:lstStyle/>
                    <a:p>
                      <a:r>
                        <a:rPr lang="en-US" sz="900" dirty="0" err="1"/>
                        <a:t>ECalBarrelImaging</a:t>
                      </a:r>
                      <a:endParaRPr lang="en-US" sz="900" dirty="0"/>
                    </a:p>
                  </a:txBody>
                  <a:tcPr/>
                </a:tc>
                <a:tc>
                  <a:txBody>
                    <a:bodyPr/>
                    <a:lstStyle/>
                    <a:p>
                      <a:endParaRPr lang="en-US" sz="900" dirty="0"/>
                    </a:p>
                  </a:txBody>
                  <a:tcPr/>
                </a:tc>
                <a:tc>
                  <a:txBody>
                    <a:bodyPr/>
                    <a:lstStyle/>
                    <a:p>
                      <a:r>
                        <a:rPr lang="en-US" sz="900" dirty="0"/>
                        <a:t>4.4 kHz</a:t>
                      </a:r>
                    </a:p>
                  </a:txBody>
                  <a:tcPr/>
                </a:tc>
                <a:tc>
                  <a:txBody>
                    <a:bodyPr/>
                    <a:lstStyle/>
                    <a:p>
                      <a:r>
                        <a:rPr lang="en-US" sz="900" dirty="0"/>
                        <a:t>10.7 Mbps</a:t>
                      </a:r>
                    </a:p>
                  </a:txBody>
                  <a:tcPr/>
                </a:tc>
                <a:tc>
                  <a:txBody>
                    <a:bodyPr/>
                    <a:lstStyle/>
                    <a:p>
                      <a:r>
                        <a:rPr lang="en-US" sz="900" dirty="0"/>
                        <a:t>2.7 Gbps</a:t>
                      </a:r>
                    </a:p>
                  </a:txBody>
                  <a:tcPr/>
                </a:tc>
                <a:tc>
                  <a:txBody>
                    <a:bodyPr/>
                    <a:lstStyle/>
                    <a:p>
                      <a:endParaRPr lang="en-US" sz="900" dirty="0"/>
                    </a:p>
                  </a:txBody>
                  <a:tcPr/>
                </a:tc>
                <a:tc>
                  <a:txBody>
                    <a:bodyPr/>
                    <a:lstStyle/>
                    <a:p>
                      <a:endParaRPr lang="en-US" sz="900" dirty="0"/>
                    </a:p>
                  </a:txBody>
                  <a:tcPr/>
                </a:tc>
                <a:extLst>
                  <a:ext uri="{0D108BD9-81ED-4DB2-BD59-A6C34878D82A}">
                    <a16:rowId xmlns:a16="http://schemas.microsoft.com/office/drawing/2014/main" val="3490881270"/>
                  </a:ext>
                </a:extLst>
              </a:tr>
              <a:tr h="212208">
                <a:tc>
                  <a:txBody>
                    <a:bodyPr/>
                    <a:lstStyle/>
                    <a:p>
                      <a:r>
                        <a:rPr lang="en-US" sz="900" dirty="0" err="1"/>
                        <a:t>TOFBarrel</a:t>
                      </a:r>
                      <a:endParaRPr lang="en-US" sz="900" dirty="0"/>
                    </a:p>
                  </a:txBody>
                  <a:tcPr/>
                </a:tc>
                <a:tc>
                  <a:txBody>
                    <a:bodyPr/>
                    <a:lstStyle/>
                    <a:p>
                      <a:endParaRPr lang="en-US" sz="900" dirty="0"/>
                    </a:p>
                  </a:txBody>
                  <a:tcPr/>
                </a:tc>
                <a:tc>
                  <a:txBody>
                    <a:bodyPr/>
                    <a:lstStyle/>
                    <a:p>
                      <a:r>
                        <a:rPr lang="en-US" sz="900" dirty="0"/>
                        <a:t>2.1 kHz</a:t>
                      </a:r>
                    </a:p>
                  </a:txBody>
                  <a:tcPr/>
                </a:tc>
                <a:tc>
                  <a:txBody>
                    <a:bodyPr/>
                    <a:lstStyle/>
                    <a:p>
                      <a:r>
                        <a:rPr lang="en-US" sz="900" dirty="0"/>
                        <a:t>3.9 Mbps</a:t>
                      </a:r>
                    </a:p>
                  </a:txBody>
                  <a:tcPr/>
                </a:tc>
                <a:tc>
                  <a:txBody>
                    <a:bodyPr/>
                    <a:lstStyle/>
                    <a:p>
                      <a:r>
                        <a:rPr lang="en-US" sz="900" dirty="0"/>
                        <a:t>1.1 Gbps</a:t>
                      </a:r>
                    </a:p>
                  </a:txBody>
                  <a:tcPr/>
                </a:tc>
                <a:tc>
                  <a:txBody>
                    <a:bodyPr/>
                    <a:lstStyle/>
                    <a:p>
                      <a:r>
                        <a:rPr lang="en-US" sz="900" dirty="0"/>
                        <a:t>ASIC limit</a:t>
                      </a:r>
                    </a:p>
                  </a:txBody>
                  <a:tcPr/>
                </a:tc>
                <a:tc>
                  <a:txBody>
                    <a:bodyPr/>
                    <a:lstStyle/>
                    <a:p>
                      <a:endParaRPr lang="en-US" sz="900" dirty="0"/>
                    </a:p>
                  </a:txBody>
                  <a:tcPr/>
                </a:tc>
                <a:extLst>
                  <a:ext uri="{0D108BD9-81ED-4DB2-BD59-A6C34878D82A}">
                    <a16:rowId xmlns:a16="http://schemas.microsoft.com/office/drawing/2014/main" val="12994911"/>
                  </a:ext>
                </a:extLst>
              </a:tr>
              <a:tr h="212208">
                <a:tc>
                  <a:txBody>
                    <a:bodyPr/>
                    <a:lstStyle/>
                    <a:p>
                      <a:r>
                        <a:rPr lang="en-US" sz="900" dirty="0" err="1"/>
                        <a:t>TOFEndcap</a:t>
                      </a:r>
                      <a:endParaRPr lang="en-US" sz="900" dirty="0"/>
                    </a:p>
                  </a:txBody>
                  <a:tcPr/>
                </a:tc>
                <a:tc>
                  <a:txBody>
                    <a:bodyPr/>
                    <a:lstStyle/>
                    <a:p>
                      <a:endParaRPr lang="en-US" sz="900" dirty="0"/>
                    </a:p>
                  </a:txBody>
                  <a:tcPr/>
                </a:tc>
                <a:tc>
                  <a:txBody>
                    <a:bodyPr/>
                    <a:lstStyle/>
                    <a:p>
                      <a:r>
                        <a:rPr lang="en-US" sz="900" dirty="0"/>
                        <a:t>25 kHz</a:t>
                      </a:r>
                    </a:p>
                  </a:txBody>
                  <a:tcPr/>
                </a:tc>
                <a:tc>
                  <a:txBody>
                    <a:bodyPr/>
                    <a:lstStyle/>
                    <a:p>
                      <a:r>
                        <a:rPr lang="en-US" sz="900" dirty="0"/>
                        <a:t>21.9 Mbps</a:t>
                      </a:r>
                    </a:p>
                  </a:txBody>
                  <a:tcPr/>
                </a:tc>
                <a:tc>
                  <a:txBody>
                    <a:bodyPr/>
                    <a:lstStyle/>
                    <a:p>
                      <a:r>
                        <a:rPr lang="en-US" sz="900" dirty="0"/>
                        <a:t>516 Mbps</a:t>
                      </a:r>
                    </a:p>
                  </a:txBody>
                  <a:tcPr/>
                </a:tc>
                <a:tc>
                  <a:txBody>
                    <a:bodyPr/>
                    <a:lstStyle/>
                    <a:p>
                      <a:r>
                        <a:rPr lang="en-US" sz="900" dirty="0"/>
                        <a:t>ASIC limit</a:t>
                      </a:r>
                    </a:p>
                  </a:txBody>
                  <a:tcPr/>
                </a:tc>
                <a:tc>
                  <a:txBody>
                    <a:bodyPr/>
                    <a:lstStyle/>
                    <a:p>
                      <a:endParaRPr lang="en-US" sz="900" dirty="0"/>
                    </a:p>
                  </a:txBody>
                  <a:tcPr/>
                </a:tc>
                <a:extLst>
                  <a:ext uri="{0D108BD9-81ED-4DB2-BD59-A6C34878D82A}">
                    <a16:rowId xmlns:a16="http://schemas.microsoft.com/office/drawing/2014/main" val="1851266609"/>
                  </a:ext>
                </a:extLst>
              </a:tr>
              <a:tr h="212208">
                <a:tc>
                  <a:txBody>
                    <a:bodyPr/>
                    <a:lstStyle/>
                    <a:p>
                      <a:r>
                        <a:rPr lang="en-US" sz="900" dirty="0" err="1"/>
                        <a:t>dRICH</a:t>
                      </a:r>
                      <a:endParaRPr lang="en-US" sz="900" dirty="0"/>
                    </a:p>
                  </a:txBody>
                  <a:tcPr/>
                </a:tc>
                <a:tc>
                  <a:txBody>
                    <a:bodyPr/>
                    <a:lstStyle/>
                    <a:p>
                      <a:endParaRPr lang="en-US" sz="900" dirty="0"/>
                    </a:p>
                  </a:txBody>
                  <a:tcPr/>
                </a:tc>
                <a:tc>
                  <a:txBody>
                    <a:bodyPr/>
                    <a:lstStyle/>
                    <a:p>
                      <a:endParaRPr lang="en-US" sz="900" dirty="0"/>
                    </a:p>
                  </a:txBody>
                  <a:tcPr/>
                </a:tc>
                <a:tc>
                  <a:txBody>
                    <a:bodyPr/>
                    <a:lstStyle/>
                    <a:p>
                      <a:endParaRPr lang="en-US" sz="900" dirty="0"/>
                    </a:p>
                  </a:txBody>
                  <a:tcPr/>
                </a:tc>
                <a:tc>
                  <a:txBody>
                    <a:bodyPr/>
                    <a:lstStyle/>
                    <a:p>
                      <a:endParaRPr lang="en-US" sz="900" dirty="0"/>
                    </a:p>
                  </a:txBody>
                  <a:tcPr/>
                </a:tc>
                <a:tc>
                  <a:txBody>
                    <a:bodyPr/>
                    <a:lstStyle/>
                    <a:p>
                      <a:r>
                        <a:rPr lang="en-US" sz="900" dirty="0"/>
                        <a:t>&lt; 300 kHz</a:t>
                      </a:r>
                    </a:p>
                  </a:txBody>
                  <a:tcPr/>
                </a:tc>
                <a:tc>
                  <a:txBody>
                    <a:bodyPr/>
                    <a:lstStyle/>
                    <a:p>
                      <a:endParaRPr lang="en-US" sz="900" dirty="0"/>
                    </a:p>
                  </a:txBody>
                  <a:tcPr/>
                </a:tc>
                <a:extLst>
                  <a:ext uri="{0D108BD9-81ED-4DB2-BD59-A6C34878D82A}">
                    <a16:rowId xmlns:a16="http://schemas.microsoft.com/office/drawing/2014/main" val="2568215597"/>
                  </a:ext>
                </a:extLst>
              </a:tr>
              <a:tr h="212208">
                <a:tc>
                  <a:txBody>
                    <a:bodyPr/>
                    <a:lstStyle/>
                    <a:p>
                      <a:r>
                        <a:rPr lang="en-US" sz="900" dirty="0" err="1"/>
                        <a:t>hpDIRC</a:t>
                      </a:r>
                      <a:endParaRPr lang="en-US" sz="900" dirty="0"/>
                    </a:p>
                  </a:txBody>
                  <a:tcPr/>
                </a:tc>
                <a:tc>
                  <a:txBody>
                    <a:bodyPr/>
                    <a:lstStyle/>
                    <a:p>
                      <a:endParaRPr lang="en-US" sz="900" dirty="0"/>
                    </a:p>
                  </a:txBody>
                  <a:tcPr/>
                </a:tc>
                <a:tc>
                  <a:txBody>
                    <a:bodyPr/>
                    <a:lstStyle/>
                    <a:p>
                      <a:endParaRPr lang="en-US" sz="900" dirty="0"/>
                    </a:p>
                  </a:txBody>
                  <a:tcPr/>
                </a:tc>
                <a:tc>
                  <a:txBody>
                    <a:bodyPr/>
                    <a:lstStyle/>
                    <a:p>
                      <a:endParaRPr lang="en-US" sz="900" dirty="0"/>
                    </a:p>
                  </a:txBody>
                  <a:tcPr/>
                </a:tc>
                <a:tc>
                  <a:txBody>
                    <a:bodyPr/>
                    <a:lstStyle/>
                    <a:p>
                      <a:endParaRPr lang="en-US" sz="900" dirty="0"/>
                    </a:p>
                  </a:txBody>
                  <a:tcPr/>
                </a:tc>
                <a:tc>
                  <a:txBody>
                    <a:bodyPr/>
                    <a:lstStyle/>
                    <a:p>
                      <a:endParaRPr lang="en-US" sz="900" dirty="0"/>
                    </a:p>
                  </a:txBody>
                  <a:tcPr/>
                </a:tc>
                <a:tc>
                  <a:txBody>
                    <a:bodyPr/>
                    <a:lstStyle/>
                    <a:p>
                      <a:endParaRPr lang="en-US" sz="900" dirty="0"/>
                    </a:p>
                  </a:txBody>
                  <a:tcPr/>
                </a:tc>
                <a:extLst>
                  <a:ext uri="{0D108BD9-81ED-4DB2-BD59-A6C34878D82A}">
                    <a16:rowId xmlns:a16="http://schemas.microsoft.com/office/drawing/2014/main" val="798342418"/>
                  </a:ext>
                </a:extLst>
              </a:tr>
              <a:tr h="212208">
                <a:tc>
                  <a:txBody>
                    <a:bodyPr/>
                    <a:lstStyle/>
                    <a:p>
                      <a:r>
                        <a:rPr lang="en-US" sz="900" dirty="0" err="1"/>
                        <a:t>pfRICH</a:t>
                      </a:r>
                      <a:endParaRPr lang="en-US" sz="900" dirty="0"/>
                    </a:p>
                  </a:txBody>
                  <a:tcPr/>
                </a:tc>
                <a:tc>
                  <a:txBody>
                    <a:bodyPr/>
                    <a:lstStyle/>
                    <a:p>
                      <a:endParaRPr lang="en-US" sz="900" dirty="0"/>
                    </a:p>
                  </a:txBody>
                  <a:tcPr/>
                </a:tc>
                <a:tc>
                  <a:txBody>
                    <a:bodyPr/>
                    <a:lstStyle/>
                    <a:p>
                      <a:endParaRPr lang="en-US" sz="900" dirty="0"/>
                    </a:p>
                  </a:txBody>
                  <a:tcPr/>
                </a:tc>
                <a:tc>
                  <a:txBody>
                    <a:bodyPr/>
                    <a:lstStyle/>
                    <a:p>
                      <a:endParaRPr lang="en-US" sz="900" dirty="0"/>
                    </a:p>
                  </a:txBody>
                  <a:tcPr/>
                </a:tc>
                <a:tc>
                  <a:txBody>
                    <a:bodyPr/>
                    <a:lstStyle/>
                    <a:p>
                      <a:endParaRPr lang="en-US" sz="900" dirty="0"/>
                    </a:p>
                  </a:txBody>
                  <a:tcPr/>
                </a:tc>
                <a:tc>
                  <a:txBody>
                    <a:bodyPr/>
                    <a:lstStyle/>
                    <a:p>
                      <a:endParaRPr lang="en-US" sz="900" dirty="0"/>
                    </a:p>
                  </a:txBody>
                  <a:tcPr/>
                </a:tc>
                <a:tc>
                  <a:txBody>
                    <a:bodyPr/>
                    <a:lstStyle/>
                    <a:p>
                      <a:endParaRPr lang="en-US" sz="900" dirty="0"/>
                    </a:p>
                  </a:txBody>
                  <a:tcPr/>
                </a:tc>
                <a:extLst>
                  <a:ext uri="{0D108BD9-81ED-4DB2-BD59-A6C34878D82A}">
                    <a16:rowId xmlns:a16="http://schemas.microsoft.com/office/drawing/2014/main" val="68287451"/>
                  </a:ext>
                </a:extLst>
              </a:tr>
              <a:tr h="212208">
                <a:tc>
                  <a:txBody>
                    <a:bodyPr/>
                    <a:lstStyle/>
                    <a:p>
                      <a:r>
                        <a:rPr lang="en-US" sz="900" dirty="0"/>
                        <a:t>SUM</a:t>
                      </a:r>
                    </a:p>
                  </a:txBody>
                  <a:tcPr/>
                </a:tc>
                <a:tc>
                  <a:txBody>
                    <a:bodyPr/>
                    <a:lstStyle/>
                    <a:p>
                      <a:endParaRPr lang="en-US" sz="900" dirty="0"/>
                    </a:p>
                  </a:txBody>
                  <a:tcPr/>
                </a:tc>
                <a:tc>
                  <a:txBody>
                    <a:bodyPr/>
                    <a:lstStyle/>
                    <a:p>
                      <a:endParaRPr lang="en-US" sz="900" dirty="0"/>
                    </a:p>
                  </a:txBody>
                  <a:tcPr/>
                </a:tc>
                <a:tc>
                  <a:txBody>
                    <a:bodyPr/>
                    <a:lstStyle/>
                    <a:p>
                      <a:endParaRPr lang="en-US" sz="900" dirty="0"/>
                    </a:p>
                  </a:txBody>
                  <a:tcPr/>
                </a:tc>
                <a:tc>
                  <a:txBody>
                    <a:bodyPr/>
                    <a:lstStyle/>
                    <a:p>
                      <a:r>
                        <a:rPr lang="en-US" sz="900" dirty="0"/>
                        <a:t>77.3 Gbps</a:t>
                      </a:r>
                    </a:p>
                  </a:txBody>
                  <a:tcPr/>
                </a:tc>
                <a:tc>
                  <a:txBody>
                    <a:bodyPr/>
                    <a:lstStyle/>
                    <a:p>
                      <a:endParaRPr lang="en-US" sz="900" dirty="0"/>
                    </a:p>
                  </a:txBody>
                  <a:tcPr/>
                </a:tc>
                <a:tc>
                  <a:txBody>
                    <a:bodyPr/>
                    <a:lstStyle/>
                    <a:p>
                      <a:endParaRPr lang="en-US" sz="900" dirty="0"/>
                    </a:p>
                  </a:txBody>
                  <a:tcPr/>
                </a:tc>
                <a:extLst>
                  <a:ext uri="{0D108BD9-81ED-4DB2-BD59-A6C34878D82A}">
                    <a16:rowId xmlns:a16="http://schemas.microsoft.com/office/drawing/2014/main" val="2721005608"/>
                  </a:ext>
                </a:extLst>
              </a:tr>
            </a:tbl>
          </a:graphicData>
        </a:graphic>
      </p:graphicFrame>
      <p:sp>
        <p:nvSpPr>
          <p:cNvPr id="7" name="Rectangle 6">
            <a:extLst>
              <a:ext uri="{FF2B5EF4-FFF2-40B4-BE49-F238E27FC236}">
                <a16:creationId xmlns:a16="http://schemas.microsoft.com/office/drawing/2014/main" id="{7C0A15F2-E400-46FF-0C4C-9E936B4E62F7}"/>
              </a:ext>
            </a:extLst>
          </p:cNvPr>
          <p:cNvSpPr/>
          <p:nvPr/>
        </p:nvSpPr>
        <p:spPr>
          <a:xfrm>
            <a:off x="10442222" y="2156178"/>
            <a:ext cx="1185334" cy="304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US" dirty="0"/>
              <a:t>Noise sensitivity is in ASIC readout speed &amp; quality of data reduction via feature finding</a:t>
            </a:r>
          </a:p>
        </p:txBody>
      </p:sp>
    </p:spTree>
    <p:extLst>
      <p:ext uri="{BB962C8B-B14F-4D97-AF65-F5344CB8AC3E}">
        <p14:creationId xmlns:p14="http://schemas.microsoft.com/office/powerpoint/2010/main" val="16854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5DCC4-7EBF-D3B9-BCA7-5880CFC57D66}"/>
              </a:ext>
            </a:extLst>
          </p:cNvPr>
          <p:cNvSpPr>
            <a:spLocks noGrp="1"/>
          </p:cNvSpPr>
          <p:nvPr>
            <p:ph type="title"/>
          </p:nvPr>
        </p:nvSpPr>
        <p:spPr/>
        <p:txBody>
          <a:bodyPr/>
          <a:lstStyle/>
          <a:p>
            <a:r>
              <a:rPr lang="en-US" dirty="0"/>
              <a:t>Final Thoughts</a:t>
            </a:r>
          </a:p>
        </p:txBody>
      </p:sp>
      <p:sp>
        <p:nvSpPr>
          <p:cNvPr id="3" name="Footer Placeholder 2">
            <a:extLst>
              <a:ext uri="{FF2B5EF4-FFF2-40B4-BE49-F238E27FC236}">
                <a16:creationId xmlns:a16="http://schemas.microsoft.com/office/drawing/2014/main" id="{4AA00217-0776-1216-3707-2D91F8456EB8}"/>
              </a:ext>
            </a:extLst>
          </p:cNvPr>
          <p:cNvSpPr>
            <a:spLocks noGrp="1"/>
          </p:cNvSpPr>
          <p:nvPr>
            <p:ph type="ftr" sz="quarter" idx="11"/>
          </p:nvPr>
        </p:nvSpPr>
        <p:spPr/>
        <p:txBody>
          <a:bodyPr/>
          <a:lstStyle/>
          <a:p>
            <a:r>
              <a:rPr lang="en-US"/>
              <a:t>Joint SRO/Electronics and DAQ WG</a:t>
            </a:r>
            <a:endParaRPr lang="en-US" dirty="0"/>
          </a:p>
        </p:txBody>
      </p:sp>
      <p:sp>
        <p:nvSpPr>
          <p:cNvPr id="4" name="Slide Number Placeholder 3">
            <a:extLst>
              <a:ext uri="{FF2B5EF4-FFF2-40B4-BE49-F238E27FC236}">
                <a16:creationId xmlns:a16="http://schemas.microsoft.com/office/drawing/2014/main" id="{D9A73FFA-8651-BDE0-BA41-A49EDFD39BE6}"/>
              </a:ext>
            </a:extLst>
          </p:cNvPr>
          <p:cNvSpPr>
            <a:spLocks noGrp="1"/>
          </p:cNvSpPr>
          <p:nvPr>
            <p:ph type="sldNum" sz="quarter" idx="12"/>
          </p:nvPr>
        </p:nvSpPr>
        <p:spPr/>
        <p:txBody>
          <a:bodyPr/>
          <a:lstStyle/>
          <a:p>
            <a:fld id="{1D3F305C-2602-4CA9-A2B7-0F73DAFE7D1F}" type="slidenum">
              <a:rPr lang="en-US" smtClean="0"/>
              <a:pPr/>
              <a:t>27</a:t>
            </a:fld>
            <a:endParaRPr lang="en-US" dirty="0"/>
          </a:p>
        </p:txBody>
      </p:sp>
      <p:sp>
        <p:nvSpPr>
          <p:cNvPr id="5" name="Date Placeholder 4">
            <a:extLst>
              <a:ext uri="{FF2B5EF4-FFF2-40B4-BE49-F238E27FC236}">
                <a16:creationId xmlns:a16="http://schemas.microsoft.com/office/drawing/2014/main" id="{8559C98B-FD35-5EC0-F95D-0CCFFBB57EFE}"/>
              </a:ext>
            </a:extLst>
          </p:cNvPr>
          <p:cNvSpPr>
            <a:spLocks noGrp="1"/>
          </p:cNvSpPr>
          <p:nvPr>
            <p:ph type="dt" sz="half" idx="10"/>
          </p:nvPr>
        </p:nvSpPr>
        <p:spPr/>
        <p:txBody>
          <a:bodyPr/>
          <a:lstStyle/>
          <a:p>
            <a:r>
              <a:rPr lang="en-US"/>
              <a:t>3/21/2024</a:t>
            </a:r>
            <a:endParaRPr lang="en-US" dirty="0"/>
          </a:p>
        </p:txBody>
      </p:sp>
      <p:sp>
        <p:nvSpPr>
          <p:cNvPr id="7" name="TextBox 6">
            <a:extLst>
              <a:ext uri="{FF2B5EF4-FFF2-40B4-BE49-F238E27FC236}">
                <a16:creationId xmlns:a16="http://schemas.microsoft.com/office/drawing/2014/main" id="{8708853A-47BF-BE9B-3FAC-BB50DC3578A3}"/>
              </a:ext>
            </a:extLst>
          </p:cNvPr>
          <p:cNvSpPr txBox="1"/>
          <p:nvPr/>
        </p:nvSpPr>
        <p:spPr>
          <a:xfrm>
            <a:off x="982824" y="1222310"/>
            <a:ext cx="10226352" cy="4524315"/>
          </a:xfrm>
          <a:prstGeom prst="rect">
            <a:avLst/>
          </a:prstGeom>
          <a:noFill/>
        </p:spPr>
        <p:txBody>
          <a:bodyPr wrap="square" rtlCol="0">
            <a:spAutoFit/>
          </a:bodyPr>
          <a:lstStyle/>
          <a:p>
            <a:pPr marL="285750" indent="-285750">
              <a:buFont typeface="Arial" panose="020B0604020202020204" pitchFamily="34" charset="0"/>
              <a:buChar char="•"/>
            </a:pPr>
            <a:r>
              <a:rPr lang="en-US" dirty="0"/>
              <a:t>At the last background meeting there was a presentation from Andrii </a:t>
            </a:r>
            <a:r>
              <a:rPr lang="en-US" dirty="0" err="1"/>
              <a:t>Natochii</a:t>
            </a:r>
            <a:r>
              <a:rPr lang="en-US" dirty="0"/>
              <a:t>.   The synchrotron radiation, in the current beamline configuration floods the detectors with about 1e6 x the DIS and beam gas backgrounds.    Current status is waiting to see to what extent this can be reduced.</a:t>
            </a:r>
          </a:p>
          <a:p>
            <a:pPr marL="285750" indent="-285750">
              <a:buFont typeface="Arial" panose="020B0604020202020204" pitchFamily="34" charset="0"/>
              <a:buChar char="•"/>
            </a:pPr>
            <a:r>
              <a:rPr lang="en-US" dirty="0"/>
              <a:t>The overall summary of the new simulations is that (Excluding Synchrotron Radiation) the data volumes are moderately higher than earlier expectations.   I expect the full rate to top out around 150Gbps, assuming the synchrotron radiation can be brought under control. </a:t>
            </a:r>
          </a:p>
          <a:p>
            <a:pPr marL="285750" indent="-285750">
              <a:buFont typeface="Arial" panose="020B0604020202020204" pitchFamily="34" charset="0"/>
              <a:buChar char="•"/>
            </a:pPr>
            <a:r>
              <a:rPr lang="en-US" dirty="0"/>
              <a:t>There are several results that do impact our assumptions for RDO counts, and possibly expectations for ASIC/FEE performance.   Lots of details to check!</a:t>
            </a:r>
          </a:p>
          <a:p>
            <a:pPr marL="285750" indent="-285750">
              <a:buFont typeface="Arial" panose="020B0604020202020204" pitchFamily="34" charset="0"/>
              <a:buChar char="•"/>
            </a:pPr>
            <a:r>
              <a:rPr lang="en-US" dirty="0"/>
              <a:t>There are several next steps</a:t>
            </a:r>
          </a:p>
          <a:p>
            <a:pPr marL="742950" lvl="1" indent="-285750">
              <a:buFont typeface="Arial" panose="020B0604020202020204" pitchFamily="34" charset="0"/>
              <a:buChar char="•"/>
            </a:pPr>
            <a:r>
              <a:rPr lang="en-US" dirty="0"/>
              <a:t>Incorporate RICHs</a:t>
            </a:r>
          </a:p>
          <a:p>
            <a:pPr marL="742950" lvl="1" indent="-285750">
              <a:buFont typeface="Arial" panose="020B0604020202020204" pitchFamily="34" charset="0"/>
              <a:buChar char="•"/>
            </a:pPr>
            <a:r>
              <a:rPr lang="en-US" dirty="0"/>
              <a:t>Move to </a:t>
            </a:r>
            <a:r>
              <a:rPr lang="en-US" dirty="0" err="1"/>
              <a:t>RawHits</a:t>
            </a:r>
            <a:r>
              <a:rPr lang="en-US" dirty="0"/>
              <a:t> rather than </a:t>
            </a:r>
            <a:r>
              <a:rPr lang="en-US" dirty="0" err="1"/>
              <a:t>RecHits</a:t>
            </a:r>
            <a:endParaRPr lang="en-US" dirty="0"/>
          </a:p>
          <a:p>
            <a:pPr marL="742950" lvl="1" indent="-285750">
              <a:buFont typeface="Arial" panose="020B0604020202020204" pitchFamily="34" charset="0"/>
              <a:buChar char="•"/>
            </a:pPr>
            <a:r>
              <a:rPr lang="en-US" dirty="0"/>
              <a:t>Add Far Backward / Far Forward detectors</a:t>
            </a:r>
          </a:p>
          <a:p>
            <a:pPr marL="742950" lvl="1" indent="-285750">
              <a:buFont typeface="Arial" panose="020B0604020202020204" pitchFamily="34" charset="0"/>
              <a:buChar char="•"/>
            </a:pPr>
            <a:r>
              <a:rPr lang="en-US" dirty="0"/>
              <a:t>Evaluate the noise requirements </a:t>
            </a:r>
          </a:p>
          <a:p>
            <a:pPr marL="742950" lvl="1" indent="-285750">
              <a:buFont typeface="Arial" panose="020B0604020202020204" pitchFamily="34" charset="0"/>
              <a:buChar char="•"/>
            </a:pPr>
            <a:r>
              <a:rPr lang="en-US" dirty="0"/>
              <a:t>Check that the ASIC rates capabilities are consistent with the highest rate sections of the detector</a:t>
            </a:r>
          </a:p>
          <a:p>
            <a:pPr marL="742950" lvl="1" indent="-285750">
              <a:buFont typeface="Arial" panose="020B0604020202020204" pitchFamily="34" charset="0"/>
              <a:buChar char="•"/>
            </a:pPr>
            <a:r>
              <a:rPr lang="en-US" dirty="0"/>
              <a:t>Re-evaluate the RDO distributions for the detectors with high rates</a:t>
            </a:r>
          </a:p>
        </p:txBody>
      </p:sp>
    </p:spTree>
    <p:extLst>
      <p:ext uri="{BB962C8B-B14F-4D97-AF65-F5344CB8AC3E}">
        <p14:creationId xmlns:p14="http://schemas.microsoft.com/office/powerpoint/2010/main" val="16421395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906902D-327E-A150-853A-A765EAF5C7B7}"/>
              </a:ext>
            </a:extLst>
          </p:cNvPr>
          <p:cNvSpPr>
            <a:spLocks noGrp="1"/>
          </p:cNvSpPr>
          <p:nvPr>
            <p:ph type="title"/>
          </p:nvPr>
        </p:nvSpPr>
        <p:spPr/>
        <p:txBody>
          <a:bodyPr>
            <a:normAutofit fontScale="90000"/>
          </a:bodyPr>
          <a:lstStyle/>
          <a:p>
            <a:r>
              <a:rPr lang="en-US" dirty="0"/>
              <a:t>DAQ Computing: Data Format Case Study (H2GCROC3A)</a:t>
            </a:r>
          </a:p>
        </p:txBody>
      </p:sp>
      <p:sp>
        <p:nvSpPr>
          <p:cNvPr id="3" name="Slide Number Placeholder 2">
            <a:extLst>
              <a:ext uri="{FF2B5EF4-FFF2-40B4-BE49-F238E27FC236}">
                <a16:creationId xmlns:a16="http://schemas.microsoft.com/office/drawing/2014/main" id="{8475F8F9-1B94-37C4-CDB5-831BF2878BD1}"/>
              </a:ext>
            </a:extLst>
          </p:cNvPr>
          <p:cNvSpPr>
            <a:spLocks noGrp="1"/>
          </p:cNvSpPr>
          <p:nvPr>
            <p:ph type="sldNum" sz="quarter" idx="13"/>
          </p:nvPr>
        </p:nvSpPr>
        <p:spPr>
          <a:xfrm>
            <a:off x="11530018" y="6316595"/>
            <a:ext cx="432486" cy="365125"/>
          </a:xfrm>
        </p:spPr>
        <p:txBody>
          <a:bodyPr/>
          <a:lstStyle/>
          <a:p>
            <a:pPr algn="ctr"/>
            <a:fld id="{933A556B-7C63-244D-9B7C-B0EA8042B330}" type="slidenum">
              <a:rPr lang="en-US" smtClean="0"/>
              <a:pPr algn="ctr"/>
              <a:t>3</a:t>
            </a:fld>
            <a:endParaRPr lang="en-US" dirty="0"/>
          </a:p>
        </p:txBody>
      </p:sp>
      <p:sp>
        <p:nvSpPr>
          <p:cNvPr id="2" name="Date Placeholder 1">
            <a:extLst>
              <a:ext uri="{FF2B5EF4-FFF2-40B4-BE49-F238E27FC236}">
                <a16:creationId xmlns:a16="http://schemas.microsoft.com/office/drawing/2014/main" id="{79A5CC16-9C4B-CF30-5140-0B9F08C9602F}"/>
              </a:ext>
            </a:extLst>
          </p:cNvPr>
          <p:cNvSpPr>
            <a:spLocks noGrp="1"/>
          </p:cNvSpPr>
          <p:nvPr>
            <p:ph type="dt" sz="half" idx="11"/>
          </p:nvPr>
        </p:nvSpPr>
        <p:spPr/>
        <p:txBody>
          <a:bodyPr/>
          <a:lstStyle/>
          <a:p>
            <a:r>
              <a:rPr lang="en-US"/>
              <a:t>3/21/2024</a:t>
            </a:r>
            <a:endParaRPr lang="en-US" dirty="0"/>
          </a:p>
        </p:txBody>
      </p:sp>
      <p:sp>
        <p:nvSpPr>
          <p:cNvPr id="4" name="Footer Placeholder 3">
            <a:extLst>
              <a:ext uri="{FF2B5EF4-FFF2-40B4-BE49-F238E27FC236}">
                <a16:creationId xmlns:a16="http://schemas.microsoft.com/office/drawing/2014/main" id="{908716A0-54A7-850D-E3DC-55A8601390D9}"/>
              </a:ext>
            </a:extLst>
          </p:cNvPr>
          <p:cNvSpPr>
            <a:spLocks noGrp="1"/>
          </p:cNvSpPr>
          <p:nvPr>
            <p:ph type="ftr" sz="quarter" idx="12"/>
          </p:nvPr>
        </p:nvSpPr>
        <p:spPr/>
        <p:txBody>
          <a:bodyPr/>
          <a:lstStyle/>
          <a:p>
            <a:r>
              <a:rPr lang="en-US"/>
              <a:t>Joint SRO/Electronics and DAQ WG</a:t>
            </a:r>
            <a:endParaRPr lang="en-US" dirty="0"/>
          </a:p>
        </p:txBody>
      </p:sp>
      <p:pic>
        <p:nvPicPr>
          <p:cNvPr id="6" name="Picture 5">
            <a:extLst>
              <a:ext uri="{FF2B5EF4-FFF2-40B4-BE49-F238E27FC236}">
                <a16:creationId xmlns:a16="http://schemas.microsoft.com/office/drawing/2014/main" id="{33D28EDB-327F-B95D-6423-F5DBEBA59596}"/>
              </a:ext>
            </a:extLst>
          </p:cNvPr>
          <p:cNvPicPr>
            <a:picLocks noChangeAspect="1"/>
          </p:cNvPicPr>
          <p:nvPr/>
        </p:nvPicPr>
        <p:blipFill>
          <a:blip r:embed="rId2"/>
          <a:stretch>
            <a:fillRect/>
          </a:stretch>
        </p:blipFill>
        <p:spPr>
          <a:xfrm>
            <a:off x="631722" y="1321999"/>
            <a:ext cx="4114800" cy="2286440"/>
          </a:xfrm>
          <a:prstGeom prst="rect">
            <a:avLst/>
          </a:prstGeom>
        </p:spPr>
      </p:pic>
      <p:sp>
        <p:nvSpPr>
          <p:cNvPr id="7" name="Rectangle 6">
            <a:extLst>
              <a:ext uri="{FF2B5EF4-FFF2-40B4-BE49-F238E27FC236}">
                <a16:creationId xmlns:a16="http://schemas.microsoft.com/office/drawing/2014/main" id="{BC0A72B1-73F1-8C21-A3D2-1A366AAC52DA}"/>
              </a:ext>
            </a:extLst>
          </p:cNvPr>
          <p:cNvSpPr/>
          <p:nvPr/>
        </p:nvSpPr>
        <p:spPr>
          <a:xfrm>
            <a:off x="631722" y="3733934"/>
            <a:ext cx="4114800" cy="24407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US" sz="1400" dirty="0"/>
              <a:t>Granularity of readout is 1/4 chip (18 channels).  </a:t>
            </a:r>
          </a:p>
          <a:p>
            <a:pPr marL="285750" indent="-285750">
              <a:buFont typeface="Arial" panose="020B0604020202020204" pitchFamily="34" charset="0"/>
              <a:buChar char="•"/>
            </a:pPr>
            <a:r>
              <a:rPr lang="en-US" sz="1400" dirty="0"/>
              <a:t>Data is 3x10 bit words per sample, but the meaning of the three words depends on the Tc, </a:t>
            </a:r>
            <a:r>
              <a:rPr lang="en-US" sz="1400" dirty="0" err="1"/>
              <a:t>Tp</a:t>
            </a:r>
            <a:r>
              <a:rPr lang="en-US" sz="1400" dirty="0"/>
              <a:t> flags</a:t>
            </a:r>
          </a:p>
          <a:p>
            <a:pPr marL="285750" indent="-285750">
              <a:buFont typeface="Arial" panose="020B0604020202020204" pitchFamily="34" charset="0"/>
              <a:buChar char="•"/>
            </a:pPr>
            <a:r>
              <a:rPr lang="en-US" sz="1400" dirty="0"/>
              <a:t>Data is NOT pedestal subtracted, rather the pedestals are shifted via calibration to the same value </a:t>
            </a:r>
          </a:p>
          <a:p>
            <a:pPr marL="285750" indent="-285750">
              <a:buFont typeface="Arial" panose="020B0604020202020204" pitchFamily="34" charset="0"/>
              <a:buChar char="•"/>
            </a:pPr>
            <a:r>
              <a:rPr lang="en-US" sz="1400" dirty="0"/>
              <a:t>Can configure fixed # time samples read out</a:t>
            </a:r>
          </a:p>
          <a:p>
            <a:pPr marL="285750" indent="-285750">
              <a:buFont typeface="Arial" panose="020B0604020202020204" pitchFamily="34" charset="0"/>
              <a:buChar char="•"/>
            </a:pPr>
            <a:r>
              <a:rPr lang="en-US" sz="1400" dirty="0"/>
              <a:t>Can configure to disable certain Tc/</a:t>
            </a:r>
            <a:r>
              <a:rPr lang="en-US" sz="1400" dirty="0" err="1"/>
              <a:t>Tp</a:t>
            </a:r>
            <a:r>
              <a:rPr lang="en-US" sz="1400" dirty="0"/>
              <a:t> Combinations</a:t>
            </a:r>
          </a:p>
          <a:p>
            <a:endParaRPr lang="en-US" dirty="0"/>
          </a:p>
        </p:txBody>
      </p:sp>
      <p:sp>
        <p:nvSpPr>
          <p:cNvPr id="10" name="TextBox 9">
            <a:extLst>
              <a:ext uri="{FF2B5EF4-FFF2-40B4-BE49-F238E27FC236}">
                <a16:creationId xmlns:a16="http://schemas.microsoft.com/office/drawing/2014/main" id="{3713349A-8F86-9325-EB29-BBA39BCABEEA}"/>
              </a:ext>
            </a:extLst>
          </p:cNvPr>
          <p:cNvSpPr txBox="1"/>
          <p:nvPr/>
        </p:nvSpPr>
        <p:spPr>
          <a:xfrm>
            <a:off x="531405" y="827172"/>
            <a:ext cx="10687669" cy="369332"/>
          </a:xfrm>
          <a:prstGeom prst="rect">
            <a:avLst/>
          </a:prstGeom>
          <a:noFill/>
        </p:spPr>
        <p:txBody>
          <a:bodyPr wrap="none" rtlCol="0">
            <a:spAutoFit/>
          </a:bodyPr>
          <a:lstStyle/>
          <a:p>
            <a:r>
              <a:rPr lang="en-US" dirty="0">
                <a:solidFill>
                  <a:srgbClr val="FF0000"/>
                </a:solidFill>
              </a:rPr>
              <a:t>This is the data format of a prototype ASIC – not the final ASIC, my points are conceptual!  </a:t>
            </a:r>
            <a:r>
              <a:rPr lang="en-US" sz="1200" dirty="0"/>
              <a:t>(N. </a:t>
            </a:r>
            <a:r>
              <a:rPr lang="en-US" sz="1200" dirty="0" err="1"/>
              <a:t>Nowitski</a:t>
            </a:r>
            <a:r>
              <a:rPr lang="en-US" sz="1200" dirty="0"/>
              <a:t>)</a:t>
            </a:r>
          </a:p>
        </p:txBody>
      </p:sp>
      <p:sp>
        <p:nvSpPr>
          <p:cNvPr id="11" name="TextBox 10">
            <a:extLst>
              <a:ext uri="{FF2B5EF4-FFF2-40B4-BE49-F238E27FC236}">
                <a16:creationId xmlns:a16="http://schemas.microsoft.com/office/drawing/2014/main" id="{1CAB8FCD-EC31-E48F-D85D-DDEBD053D5E6}"/>
              </a:ext>
            </a:extLst>
          </p:cNvPr>
          <p:cNvSpPr txBox="1"/>
          <p:nvPr/>
        </p:nvSpPr>
        <p:spPr>
          <a:xfrm>
            <a:off x="5528772" y="1362410"/>
            <a:ext cx="6001246" cy="2893100"/>
          </a:xfrm>
          <a:prstGeom prst="rect">
            <a:avLst/>
          </a:prstGeom>
          <a:noFill/>
        </p:spPr>
        <p:txBody>
          <a:bodyPr wrap="square" rtlCol="0">
            <a:spAutoFit/>
          </a:bodyPr>
          <a:lstStyle/>
          <a:p>
            <a:r>
              <a:rPr lang="en-US" dirty="0"/>
              <a:t>Potential interesting data:</a:t>
            </a:r>
          </a:p>
          <a:p>
            <a:endParaRPr lang="en-US" dirty="0"/>
          </a:p>
          <a:p>
            <a:pPr marL="285750" indent="-285750">
              <a:buFont typeface="Arial" panose="020B0604020202020204" pitchFamily="34" charset="0"/>
              <a:buChar char="•"/>
            </a:pPr>
            <a:r>
              <a:rPr lang="en-US" sz="1600" dirty="0"/>
              <a:t>Full ASIC data (despite containing up to 17 channels of data without hits)      {RAW}</a:t>
            </a:r>
          </a:p>
          <a:p>
            <a:pPr marL="285750" indent="-285750">
              <a:buFont typeface="Arial" panose="020B0604020202020204" pitchFamily="34" charset="0"/>
              <a:buChar char="•"/>
            </a:pPr>
            <a:r>
              <a:rPr lang="en-US" sz="1600" dirty="0"/>
              <a:t>Channels without hits removed, but containing n samples for channels hit      {CHANNEL}</a:t>
            </a:r>
          </a:p>
          <a:p>
            <a:pPr marL="285750" indent="-285750">
              <a:buFont typeface="Arial" panose="020B0604020202020204" pitchFamily="34" charset="0"/>
              <a:buChar char="•"/>
            </a:pPr>
            <a:r>
              <a:rPr lang="en-US" sz="1600" dirty="0"/>
              <a:t>Channels with samples suppressed and only TOA/TOT information       {TOATOT}</a:t>
            </a:r>
          </a:p>
          <a:p>
            <a:pPr marL="285750" indent="-285750">
              <a:buFont typeface="Arial" panose="020B0604020202020204" pitchFamily="34" charset="0"/>
              <a:buChar char="•"/>
            </a:pPr>
            <a:r>
              <a:rPr lang="en-US" sz="1600" dirty="0"/>
              <a:t>Processed TOA/TOT information improved using sample information, but without saving samples    {ENHANCED}</a:t>
            </a:r>
          </a:p>
          <a:p>
            <a:pPr marL="285750" indent="-285750">
              <a:buFont typeface="Arial" panose="020B0604020202020204" pitchFamily="34" charset="0"/>
              <a:buChar char="•"/>
            </a:pPr>
            <a:endParaRPr lang="en-US" dirty="0"/>
          </a:p>
        </p:txBody>
      </p:sp>
      <p:sp>
        <p:nvSpPr>
          <p:cNvPr id="12" name="Arrow: Right 11">
            <a:extLst>
              <a:ext uri="{FF2B5EF4-FFF2-40B4-BE49-F238E27FC236}">
                <a16:creationId xmlns:a16="http://schemas.microsoft.com/office/drawing/2014/main" id="{02420940-C390-A019-9289-2BF57285BAD3}"/>
              </a:ext>
            </a:extLst>
          </p:cNvPr>
          <p:cNvSpPr/>
          <p:nvPr/>
        </p:nvSpPr>
        <p:spPr>
          <a:xfrm>
            <a:off x="5455673" y="4121457"/>
            <a:ext cx="668594" cy="365125"/>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14" name="Straight Arrow Connector 13">
            <a:extLst>
              <a:ext uri="{FF2B5EF4-FFF2-40B4-BE49-F238E27FC236}">
                <a16:creationId xmlns:a16="http://schemas.microsoft.com/office/drawing/2014/main" id="{EE6E1530-C569-D1C5-B0F7-0A1C66DEE643}"/>
              </a:ext>
            </a:extLst>
          </p:cNvPr>
          <p:cNvCxnSpPr>
            <a:cxnSpLocks/>
          </p:cNvCxnSpPr>
          <p:nvPr/>
        </p:nvCxnSpPr>
        <p:spPr>
          <a:xfrm flipH="1" flipV="1">
            <a:off x="5467383" y="2035772"/>
            <a:ext cx="5617" cy="1909186"/>
          </a:xfrm>
          <a:prstGeom prst="straightConnector1">
            <a:avLst/>
          </a:prstGeom>
          <a:ln w="25400">
            <a:solidFill>
              <a:schemeClr val="accent5"/>
            </a:solidFill>
            <a:headEnd w="med" len="lg"/>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1600656B-BE06-F12A-B1BB-367F4D701A1F}"/>
              </a:ext>
            </a:extLst>
          </p:cNvPr>
          <p:cNvCxnSpPr>
            <a:cxnSpLocks/>
          </p:cNvCxnSpPr>
          <p:nvPr/>
        </p:nvCxnSpPr>
        <p:spPr>
          <a:xfrm>
            <a:off x="11580113" y="1990016"/>
            <a:ext cx="0" cy="1909186"/>
          </a:xfrm>
          <a:prstGeom prst="straightConnector1">
            <a:avLst/>
          </a:prstGeom>
          <a:ln w="25400">
            <a:solidFill>
              <a:schemeClr val="accent5"/>
            </a:solidFill>
            <a:headEnd w="med" len="lg"/>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CB116778-71FB-B153-0A05-71A0D24C369C}"/>
              </a:ext>
            </a:extLst>
          </p:cNvPr>
          <p:cNvSpPr txBox="1"/>
          <p:nvPr/>
        </p:nvSpPr>
        <p:spPr>
          <a:xfrm rot="16200000">
            <a:off x="4784349" y="2811460"/>
            <a:ext cx="1069524" cy="307777"/>
          </a:xfrm>
          <a:prstGeom prst="rect">
            <a:avLst/>
          </a:prstGeom>
          <a:noFill/>
        </p:spPr>
        <p:txBody>
          <a:bodyPr wrap="square" rtlCol="0">
            <a:spAutoFit/>
          </a:bodyPr>
          <a:lstStyle/>
          <a:p>
            <a:r>
              <a:rPr lang="en-US" sz="1400" dirty="0"/>
              <a:t>information</a:t>
            </a:r>
          </a:p>
        </p:txBody>
      </p:sp>
      <p:sp>
        <p:nvSpPr>
          <p:cNvPr id="20" name="TextBox 19">
            <a:extLst>
              <a:ext uri="{FF2B5EF4-FFF2-40B4-BE49-F238E27FC236}">
                <a16:creationId xmlns:a16="http://schemas.microsoft.com/office/drawing/2014/main" id="{24DDC328-3829-B2B1-2103-B59F5BA39C51}"/>
              </a:ext>
            </a:extLst>
          </p:cNvPr>
          <p:cNvSpPr txBox="1"/>
          <p:nvPr/>
        </p:nvSpPr>
        <p:spPr>
          <a:xfrm rot="5400000">
            <a:off x="11127406" y="2751348"/>
            <a:ext cx="1189749" cy="307777"/>
          </a:xfrm>
          <a:prstGeom prst="rect">
            <a:avLst/>
          </a:prstGeom>
          <a:noFill/>
        </p:spPr>
        <p:txBody>
          <a:bodyPr wrap="none" rtlCol="0">
            <a:spAutoFit/>
          </a:bodyPr>
          <a:lstStyle/>
          <a:p>
            <a:r>
              <a:rPr lang="en-US" sz="1400" dirty="0"/>
              <a:t>Data volume</a:t>
            </a:r>
          </a:p>
        </p:txBody>
      </p:sp>
      <p:sp>
        <p:nvSpPr>
          <p:cNvPr id="25" name="TextBox 24">
            <a:extLst>
              <a:ext uri="{FF2B5EF4-FFF2-40B4-BE49-F238E27FC236}">
                <a16:creationId xmlns:a16="http://schemas.microsoft.com/office/drawing/2014/main" id="{942F903F-3A29-7CD4-8616-E7C9651F086A}"/>
              </a:ext>
            </a:extLst>
          </p:cNvPr>
          <p:cNvSpPr txBox="1"/>
          <p:nvPr/>
        </p:nvSpPr>
        <p:spPr>
          <a:xfrm>
            <a:off x="6912077" y="4482327"/>
            <a:ext cx="3726426" cy="830997"/>
          </a:xfrm>
          <a:prstGeom prst="rect">
            <a:avLst/>
          </a:prstGeom>
          <a:noFill/>
        </p:spPr>
        <p:txBody>
          <a:bodyPr wrap="square" rtlCol="0">
            <a:spAutoFit/>
          </a:bodyPr>
          <a:lstStyle/>
          <a:p>
            <a:r>
              <a:rPr lang="en-US" sz="1200" dirty="0"/>
              <a:t>/TF#/NHCAL/DAM01/RAW		(1 in 1000)</a:t>
            </a:r>
          </a:p>
          <a:p>
            <a:r>
              <a:rPr lang="en-US" sz="1200" dirty="0"/>
              <a:t>/TF#/NHCAL/DAM01/CHANNEL	(1 in 10)</a:t>
            </a:r>
          </a:p>
          <a:p>
            <a:r>
              <a:rPr lang="en-US" sz="1200" dirty="0"/>
              <a:t>/TF#/NHCAL/DAM01/TOATOT	(1 in 10)</a:t>
            </a:r>
          </a:p>
          <a:p>
            <a:r>
              <a:rPr lang="en-US" sz="1200" dirty="0"/>
              <a:t>/TF#/NHCAL/DAM01/ENHANCED	(always)</a:t>
            </a:r>
          </a:p>
        </p:txBody>
      </p:sp>
      <p:sp>
        <p:nvSpPr>
          <p:cNvPr id="26" name="TextBox 25">
            <a:extLst>
              <a:ext uri="{FF2B5EF4-FFF2-40B4-BE49-F238E27FC236}">
                <a16:creationId xmlns:a16="http://schemas.microsoft.com/office/drawing/2014/main" id="{8100B570-FE1F-0E0F-0353-DD78B8362EE0}"/>
              </a:ext>
            </a:extLst>
          </p:cNvPr>
          <p:cNvSpPr txBox="1"/>
          <p:nvPr/>
        </p:nvSpPr>
        <p:spPr>
          <a:xfrm>
            <a:off x="6212541" y="4117250"/>
            <a:ext cx="4006225" cy="369332"/>
          </a:xfrm>
          <a:prstGeom prst="rect">
            <a:avLst/>
          </a:prstGeom>
          <a:noFill/>
        </p:spPr>
        <p:txBody>
          <a:bodyPr wrap="none" rtlCol="0">
            <a:spAutoFit/>
          </a:bodyPr>
          <a:lstStyle/>
          <a:p>
            <a:r>
              <a:rPr lang="en-US" dirty="0"/>
              <a:t>Suppress Banks in some timeframes:</a:t>
            </a:r>
          </a:p>
        </p:txBody>
      </p:sp>
      <p:sp>
        <p:nvSpPr>
          <p:cNvPr id="8" name="Arrow: Right 7">
            <a:extLst>
              <a:ext uri="{FF2B5EF4-FFF2-40B4-BE49-F238E27FC236}">
                <a16:creationId xmlns:a16="http://schemas.microsoft.com/office/drawing/2014/main" id="{A84E6890-CBC5-306C-440D-A47FBF5C207D}"/>
              </a:ext>
            </a:extLst>
          </p:cNvPr>
          <p:cNvSpPr/>
          <p:nvPr/>
        </p:nvSpPr>
        <p:spPr>
          <a:xfrm>
            <a:off x="5774981" y="5473092"/>
            <a:ext cx="668594" cy="288611"/>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E72F154-1E57-D475-BBAD-5D4A9676AABE}"/>
              </a:ext>
            </a:extLst>
          </p:cNvPr>
          <p:cNvSpPr txBox="1"/>
          <p:nvPr/>
        </p:nvSpPr>
        <p:spPr>
          <a:xfrm>
            <a:off x="6594987" y="5409454"/>
            <a:ext cx="4758813" cy="800219"/>
          </a:xfrm>
          <a:prstGeom prst="rect">
            <a:avLst/>
          </a:prstGeom>
          <a:noFill/>
        </p:spPr>
        <p:txBody>
          <a:bodyPr wrap="square" rtlCol="0">
            <a:spAutoFit/>
          </a:bodyPr>
          <a:lstStyle/>
          <a:p>
            <a:r>
              <a:rPr lang="en-US" dirty="0"/>
              <a:t>Implications for data formats &amp; readers</a:t>
            </a:r>
          </a:p>
          <a:p>
            <a:pPr marL="742950" lvl="1" indent="-285750">
              <a:buFont typeface="Wingdings" panose="05000000000000000000" pitchFamily="2" charset="2"/>
              <a:buChar char="Ø"/>
            </a:pPr>
            <a:r>
              <a:rPr lang="en-US" sz="1400" dirty="0"/>
              <a:t>Generic named data navigation</a:t>
            </a:r>
          </a:p>
          <a:p>
            <a:pPr marL="742950" lvl="1" indent="-285750">
              <a:buFont typeface="Wingdings" panose="05000000000000000000" pitchFamily="2" charset="2"/>
              <a:buChar char="Ø"/>
            </a:pPr>
            <a:r>
              <a:rPr lang="en-US" sz="1400" dirty="0"/>
              <a:t>Detailed bank reader plugins</a:t>
            </a:r>
          </a:p>
        </p:txBody>
      </p:sp>
    </p:spTree>
    <p:extLst>
      <p:ext uri="{BB962C8B-B14F-4D97-AF65-F5344CB8AC3E}">
        <p14:creationId xmlns:p14="http://schemas.microsoft.com/office/powerpoint/2010/main" val="11231094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4F771-451F-4C2E-3892-57BCB03BB4A7}"/>
              </a:ext>
            </a:extLst>
          </p:cNvPr>
          <p:cNvSpPr>
            <a:spLocks noGrp="1"/>
          </p:cNvSpPr>
          <p:nvPr>
            <p:ph type="title"/>
          </p:nvPr>
        </p:nvSpPr>
        <p:spPr/>
        <p:txBody>
          <a:bodyPr/>
          <a:lstStyle/>
          <a:p>
            <a:r>
              <a:rPr lang="en-US" dirty="0"/>
              <a:t>DAQ File Organization (Example…)</a:t>
            </a:r>
          </a:p>
        </p:txBody>
      </p:sp>
      <p:sp>
        <p:nvSpPr>
          <p:cNvPr id="3" name="Footer Placeholder 2">
            <a:extLst>
              <a:ext uri="{FF2B5EF4-FFF2-40B4-BE49-F238E27FC236}">
                <a16:creationId xmlns:a16="http://schemas.microsoft.com/office/drawing/2014/main" id="{ADCEFD3D-8461-B971-DBA2-EF10A6CEEEE3}"/>
              </a:ext>
            </a:extLst>
          </p:cNvPr>
          <p:cNvSpPr>
            <a:spLocks noGrp="1"/>
          </p:cNvSpPr>
          <p:nvPr>
            <p:ph type="ftr" sz="quarter" idx="11"/>
          </p:nvPr>
        </p:nvSpPr>
        <p:spPr/>
        <p:txBody>
          <a:bodyPr/>
          <a:lstStyle/>
          <a:p>
            <a:r>
              <a:rPr lang="en-US"/>
              <a:t>Joint SRO/Electronics and DAQ WG</a:t>
            </a:r>
            <a:endParaRPr lang="en-US" dirty="0"/>
          </a:p>
        </p:txBody>
      </p:sp>
      <p:sp>
        <p:nvSpPr>
          <p:cNvPr id="4" name="Slide Number Placeholder 3">
            <a:extLst>
              <a:ext uri="{FF2B5EF4-FFF2-40B4-BE49-F238E27FC236}">
                <a16:creationId xmlns:a16="http://schemas.microsoft.com/office/drawing/2014/main" id="{A39E4A79-C865-DCDC-84D8-5132AF740AF1}"/>
              </a:ext>
            </a:extLst>
          </p:cNvPr>
          <p:cNvSpPr>
            <a:spLocks noGrp="1"/>
          </p:cNvSpPr>
          <p:nvPr>
            <p:ph type="sldNum" sz="quarter" idx="12"/>
          </p:nvPr>
        </p:nvSpPr>
        <p:spPr/>
        <p:txBody>
          <a:bodyPr/>
          <a:lstStyle/>
          <a:p>
            <a:fld id="{1D3F305C-2602-4CA9-A2B7-0F73DAFE7D1F}" type="slidenum">
              <a:rPr lang="en-US" smtClean="0"/>
              <a:pPr/>
              <a:t>4</a:t>
            </a:fld>
            <a:endParaRPr lang="en-US" dirty="0"/>
          </a:p>
        </p:txBody>
      </p:sp>
      <p:sp>
        <p:nvSpPr>
          <p:cNvPr id="5" name="Date Placeholder 4">
            <a:extLst>
              <a:ext uri="{FF2B5EF4-FFF2-40B4-BE49-F238E27FC236}">
                <a16:creationId xmlns:a16="http://schemas.microsoft.com/office/drawing/2014/main" id="{55FBE337-4252-72DE-C9CA-D2151D68B6F3}"/>
              </a:ext>
            </a:extLst>
          </p:cNvPr>
          <p:cNvSpPr>
            <a:spLocks noGrp="1"/>
          </p:cNvSpPr>
          <p:nvPr>
            <p:ph type="dt" sz="half" idx="10"/>
          </p:nvPr>
        </p:nvSpPr>
        <p:spPr/>
        <p:txBody>
          <a:bodyPr/>
          <a:lstStyle/>
          <a:p>
            <a:r>
              <a:rPr lang="en-US"/>
              <a:t>3/21/2024</a:t>
            </a:r>
            <a:endParaRPr lang="en-US" dirty="0"/>
          </a:p>
        </p:txBody>
      </p:sp>
      <p:sp>
        <p:nvSpPr>
          <p:cNvPr id="19" name="Rectangle 18">
            <a:extLst>
              <a:ext uri="{FF2B5EF4-FFF2-40B4-BE49-F238E27FC236}">
                <a16:creationId xmlns:a16="http://schemas.microsoft.com/office/drawing/2014/main" id="{1277B90B-CADF-B732-6420-AAC51B832D74}"/>
              </a:ext>
            </a:extLst>
          </p:cNvPr>
          <p:cNvSpPr/>
          <p:nvPr/>
        </p:nvSpPr>
        <p:spPr>
          <a:xfrm>
            <a:off x="511875" y="1102052"/>
            <a:ext cx="1422400" cy="620889"/>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Time Frame #1</a:t>
            </a:r>
          </a:p>
        </p:txBody>
      </p:sp>
      <p:sp>
        <p:nvSpPr>
          <p:cNvPr id="20" name="Rectangle 19">
            <a:extLst>
              <a:ext uri="{FF2B5EF4-FFF2-40B4-BE49-F238E27FC236}">
                <a16:creationId xmlns:a16="http://schemas.microsoft.com/office/drawing/2014/main" id="{DB5776DA-68B4-10C8-8BC8-20643CFFB635}"/>
              </a:ext>
            </a:extLst>
          </p:cNvPr>
          <p:cNvSpPr/>
          <p:nvPr/>
        </p:nvSpPr>
        <p:spPr>
          <a:xfrm>
            <a:off x="511875" y="1722941"/>
            <a:ext cx="1422400" cy="620889"/>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Time Frame #2</a:t>
            </a:r>
          </a:p>
        </p:txBody>
      </p:sp>
      <p:sp>
        <p:nvSpPr>
          <p:cNvPr id="21" name="Rectangle 20">
            <a:extLst>
              <a:ext uri="{FF2B5EF4-FFF2-40B4-BE49-F238E27FC236}">
                <a16:creationId xmlns:a16="http://schemas.microsoft.com/office/drawing/2014/main" id="{1D1CF3FB-A7F5-D5CB-90EF-D173149E2CA3}"/>
              </a:ext>
            </a:extLst>
          </p:cNvPr>
          <p:cNvSpPr/>
          <p:nvPr/>
        </p:nvSpPr>
        <p:spPr>
          <a:xfrm>
            <a:off x="511875" y="2343830"/>
            <a:ext cx="1422400" cy="620889"/>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Time Frame #3</a:t>
            </a:r>
          </a:p>
        </p:txBody>
      </p:sp>
      <p:sp>
        <p:nvSpPr>
          <p:cNvPr id="22" name="Rectangle 21">
            <a:extLst>
              <a:ext uri="{FF2B5EF4-FFF2-40B4-BE49-F238E27FC236}">
                <a16:creationId xmlns:a16="http://schemas.microsoft.com/office/drawing/2014/main" id="{D22D4036-9D2D-C0DF-3A98-192B9CC57EBC}"/>
              </a:ext>
            </a:extLst>
          </p:cNvPr>
          <p:cNvSpPr/>
          <p:nvPr/>
        </p:nvSpPr>
        <p:spPr>
          <a:xfrm>
            <a:off x="511875" y="2964719"/>
            <a:ext cx="1422400" cy="620889"/>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Time Frame #3</a:t>
            </a:r>
          </a:p>
        </p:txBody>
      </p:sp>
      <p:sp>
        <p:nvSpPr>
          <p:cNvPr id="23" name="Rectangle 22">
            <a:extLst>
              <a:ext uri="{FF2B5EF4-FFF2-40B4-BE49-F238E27FC236}">
                <a16:creationId xmlns:a16="http://schemas.microsoft.com/office/drawing/2014/main" id="{7E4F8BF7-B0E8-AF10-38BE-33B4CF79E116}"/>
              </a:ext>
            </a:extLst>
          </p:cNvPr>
          <p:cNvSpPr/>
          <p:nvPr/>
        </p:nvSpPr>
        <p:spPr>
          <a:xfrm>
            <a:off x="511875" y="3585608"/>
            <a:ext cx="1422400" cy="620889"/>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Time Frame #4</a:t>
            </a:r>
          </a:p>
        </p:txBody>
      </p:sp>
      <p:sp>
        <p:nvSpPr>
          <p:cNvPr id="24" name="Rectangle 23">
            <a:extLst>
              <a:ext uri="{FF2B5EF4-FFF2-40B4-BE49-F238E27FC236}">
                <a16:creationId xmlns:a16="http://schemas.microsoft.com/office/drawing/2014/main" id="{1DB025C4-D2FA-3978-8B3B-B6DC523BB10C}"/>
              </a:ext>
            </a:extLst>
          </p:cNvPr>
          <p:cNvSpPr/>
          <p:nvPr/>
        </p:nvSpPr>
        <p:spPr>
          <a:xfrm>
            <a:off x="511875" y="4206497"/>
            <a:ext cx="1422400" cy="620889"/>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Time Frame #5</a:t>
            </a:r>
          </a:p>
        </p:txBody>
      </p:sp>
      <p:sp>
        <p:nvSpPr>
          <p:cNvPr id="25" name="Rectangle 24">
            <a:extLst>
              <a:ext uri="{FF2B5EF4-FFF2-40B4-BE49-F238E27FC236}">
                <a16:creationId xmlns:a16="http://schemas.microsoft.com/office/drawing/2014/main" id="{EB50DEF3-7BE8-18AC-B23A-0484F2B0F003}"/>
              </a:ext>
            </a:extLst>
          </p:cNvPr>
          <p:cNvSpPr/>
          <p:nvPr/>
        </p:nvSpPr>
        <p:spPr>
          <a:xfrm>
            <a:off x="511875" y="4830157"/>
            <a:ext cx="1422400" cy="620889"/>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Time Frame #6</a:t>
            </a:r>
          </a:p>
        </p:txBody>
      </p:sp>
      <p:sp>
        <p:nvSpPr>
          <p:cNvPr id="26" name="Rectangle 25">
            <a:extLst>
              <a:ext uri="{FF2B5EF4-FFF2-40B4-BE49-F238E27FC236}">
                <a16:creationId xmlns:a16="http://schemas.microsoft.com/office/drawing/2014/main" id="{F626D2E3-18D6-CB1B-3DC7-738BB5970D14}"/>
              </a:ext>
            </a:extLst>
          </p:cNvPr>
          <p:cNvSpPr/>
          <p:nvPr/>
        </p:nvSpPr>
        <p:spPr>
          <a:xfrm>
            <a:off x="511875" y="5448275"/>
            <a:ext cx="1422400" cy="620889"/>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Time Frame #7</a:t>
            </a:r>
          </a:p>
        </p:txBody>
      </p:sp>
      <p:sp>
        <p:nvSpPr>
          <p:cNvPr id="29" name="Rectangle 28">
            <a:extLst>
              <a:ext uri="{FF2B5EF4-FFF2-40B4-BE49-F238E27FC236}">
                <a16:creationId xmlns:a16="http://schemas.microsoft.com/office/drawing/2014/main" id="{D1190211-09B4-7EAB-74F0-34EBDEA9161E}"/>
              </a:ext>
            </a:extLst>
          </p:cNvPr>
          <p:cNvSpPr/>
          <p:nvPr/>
        </p:nvSpPr>
        <p:spPr>
          <a:xfrm>
            <a:off x="2550221" y="1102052"/>
            <a:ext cx="1422400" cy="620889"/>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Detector #1</a:t>
            </a:r>
          </a:p>
        </p:txBody>
      </p:sp>
      <p:sp>
        <p:nvSpPr>
          <p:cNvPr id="30" name="Rectangle 29">
            <a:extLst>
              <a:ext uri="{FF2B5EF4-FFF2-40B4-BE49-F238E27FC236}">
                <a16:creationId xmlns:a16="http://schemas.microsoft.com/office/drawing/2014/main" id="{FB80A0E5-773A-CD38-FA78-302A041BE373}"/>
              </a:ext>
            </a:extLst>
          </p:cNvPr>
          <p:cNvSpPr/>
          <p:nvPr/>
        </p:nvSpPr>
        <p:spPr>
          <a:xfrm>
            <a:off x="2550221" y="1722941"/>
            <a:ext cx="1422400" cy="620889"/>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Detector #2</a:t>
            </a:r>
          </a:p>
        </p:txBody>
      </p:sp>
      <p:sp>
        <p:nvSpPr>
          <p:cNvPr id="31" name="Rectangle 30">
            <a:extLst>
              <a:ext uri="{FF2B5EF4-FFF2-40B4-BE49-F238E27FC236}">
                <a16:creationId xmlns:a16="http://schemas.microsoft.com/office/drawing/2014/main" id="{7F33A10B-E77A-3580-283C-4F5E22CF6C6E}"/>
              </a:ext>
            </a:extLst>
          </p:cNvPr>
          <p:cNvSpPr/>
          <p:nvPr/>
        </p:nvSpPr>
        <p:spPr>
          <a:xfrm>
            <a:off x="2550221" y="2343830"/>
            <a:ext cx="1422400" cy="620889"/>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Detector #3</a:t>
            </a:r>
          </a:p>
        </p:txBody>
      </p:sp>
      <p:sp>
        <p:nvSpPr>
          <p:cNvPr id="32" name="Rectangle 31">
            <a:extLst>
              <a:ext uri="{FF2B5EF4-FFF2-40B4-BE49-F238E27FC236}">
                <a16:creationId xmlns:a16="http://schemas.microsoft.com/office/drawing/2014/main" id="{628531BE-3B06-7AD2-5827-D5D2B58C2E89}"/>
              </a:ext>
            </a:extLst>
          </p:cNvPr>
          <p:cNvSpPr/>
          <p:nvPr/>
        </p:nvSpPr>
        <p:spPr>
          <a:xfrm>
            <a:off x="2550221" y="2964719"/>
            <a:ext cx="1422400" cy="620889"/>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t>
            </a:r>
          </a:p>
        </p:txBody>
      </p:sp>
      <p:sp>
        <p:nvSpPr>
          <p:cNvPr id="33" name="Rectangle 32">
            <a:extLst>
              <a:ext uri="{FF2B5EF4-FFF2-40B4-BE49-F238E27FC236}">
                <a16:creationId xmlns:a16="http://schemas.microsoft.com/office/drawing/2014/main" id="{373A81E7-1DC6-1DB4-ADF7-7230E9A1B1D8}"/>
              </a:ext>
            </a:extLst>
          </p:cNvPr>
          <p:cNvSpPr/>
          <p:nvPr/>
        </p:nvSpPr>
        <p:spPr>
          <a:xfrm>
            <a:off x="2550221" y="3585608"/>
            <a:ext cx="1422400" cy="620889"/>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Detector #N</a:t>
            </a:r>
          </a:p>
        </p:txBody>
      </p:sp>
      <p:sp>
        <p:nvSpPr>
          <p:cNvPr id="34" name="Rectangle 33">
            <a:extLst>
              <a:ext uri="{FF2B5EF4-FFF2-40B4-BE49-F238E27FC236}">
                <a16:creationId xmlns:a16="http://schemas.microsoft.com/office/drawing/2014/main" id="{634CF54D-D777-4829-AE0C-1CB472A239D3}"/>
              </a:ext>
            </a:extLst>
          </p:cNvPr>
          <p:cNvSpPr/>
          <p:nvPr/>
        </p:nvSpPr>
        <p:spPr>
          <a:xfrm>
            <a:off x="2550221" y="4206497"/>
            <a:ext cx="1422400" cy="620889"/>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Slow Controls</a:t>
            </a:r>
          </a:p>
        </p:txBody>
      </p:sp>
      <p:sp>
        <p:nvSpPr>
          <p:cNvPr id="35" name="Rectangle 34">
            <a:extLst>
              <a:ext uri="{FF2B5EF4-FFF2-40B4-BE49-F238E27FC236}">
                <a16:creationId xmlns:a16="http://schemas.microsoft.com/office/drawing/2014/main" id="{A62E3320-FB5E-7024-5925-9116D9E3DE9D}"/>
              </a:ext>
            </a:extLst>
          </p:cNvPr>
          <p:cNvSpPr/>
          <p:nvPr/>
        </p:nvSpPr>
        <p:spPr>
          <a:xfrm>
            <a:off x="2550221" y="4830157"/>
            <a:ext cx="1422400" cy="620889"/>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Beam Info</a:t>
            </a:r>
          </a:p>
          <a:p>
            <a:pPr algn="ctr"/>
            <a:r>
              <a:rPr lang="en-US" sz="1200" dirty="0">
                <a:solidFill>
                  <a:schemeClr val="tx1"/>
                </a:solidFill>
              </a:rPr>
              <a:t>(GTU)</a:t>
            </a:r>
          </a:p>
        </p:txBody>
      </p:sp>
      <p:sp>
        <p:nvSpPr>
          <p:cNvPr id="36" name="Rectangle 35">
            <a:extLst>
              <a:ext uri="{FF2B5EF4-FFF2-40B4-BE49-F238E27FC236}">
                <a16:creationId xmlns:a16="http://schemas.microsoft.com/office/drawing/2014/main" id="{85BCF965-9D77-A010-C269-E15DDCD5D7CF}"/>
              </a:ext>
            </a:extLst>
          </p:cNvPr>
          <p:cNvSpPr/>
          <p:nvPr/>
        </p:nvSpPr>
        <p:spPr>
          <a:xfrm>
            <a:off x="2550221" y="5448275"/>
            <a:ext cx="1422400" cy="620889"/>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Scalers</a:t>
            </a:r>
          </a:p>
        </p:txBody>
      </p:sp>
      <p:cxnSp>
        <p:nvCxnSpPr>
          <p:cNvPr id="38" name="Straight Arrow Connector 37">
            <a:extLst>
              <a:ext uri="{FF2B5EF4-FFF2-40B4-BE49-F238E27FC236}">
                <a16:creationId xmlns:a16="http://schemas.microsoft.com/office/drawing/2014/main" id="{6555B2E4-D686-2FCE-038D-D81DE2F0669E}"/>
              </a:ext>
            </a:extLst>
          </p:cNvPr>
          <p:cNvCxnSpPr>
            <a:cxnSpLocks/>
          </p:cNvCxnSpPr>
          <p:nvPr/>
        </p:nvCxnSpPr>
        <p:spPr>
          <a:xfrm flipV="1">
            <a:off x="1934275" y="1102052"/>
            <a:ext cx="615946" cy="13403"/>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271213E4-7FD0-F78B-8AA7-13BF77DC6103}"/>
              </a:ext>
            </a:extLst>
          </p:cNvPr>
          <p:cNvCxnSpPr>
            <a:cxnSpLocks/>
          </p:cNvCxnSpPr>
          <p:nvPr/>
        </p:nvCxnSpPr>
        <p:spPr>
          <a:xfrm>
            <a:off x="1934275" y="1722941"/>
            <a:ext cx="615946" cy="4346223"/>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42" name="Rectangle 41">
            <a:extLst>
              <a:ext uri="{FF2B5EF4-FFF2-40B4-BE49-F238E27FC236}">
                <a16:creationId xmlns:a16="http://schemas.microsoft.com/office/drawing/2014/main" id="{D9B15D76-B234-484E-CFF1-EC18D490B114}"/>
              </a:ext>
            </a:extLst>
          </p:cNvPr>
          <p:cNvSpPr/>
          <p:nvPr/>
        </p:nvSpPr>
        <p:spPr>
          <a:xfrm>
            <a:off x="4588567" y="1115455"/>
            <a:ext cx="1422400" cy="620889"/>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DAM #1</a:t>
            </a:r>
          </a:p>
        </p:txBody>
      </p:sp>
      <p:sp>
        <p:nvSpPr>
          <p:cNvPr id="45" name="Rectangle 44">
            <a:extLst>
              <a:ext uri="{FF2B5EF4-FFF2-40B4-BE49-F238E27FC236}">
                <a16:creationId xmlns:a16="http://schemas.microsoft.com/office/drawing/2014/main" id="{06DD0A1B-094F-56C8-832E-BB175EEB4FBC}"/>
              </a:ext>
            </a:extLst>
          </p:cNvPr>
          <p:cNvSpPr/>
          <p:nvPr/>
        </p:nvSpPr>
        <p:spPr>
          <a:xfrm>
            <a:off x="4588567" y="1749378"/>
            <a:ext cx="1422400" cy="620889"/>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t>
            </a:r>
          </a:p>
        </p:txBody>
      </p:sp>
      <p:sp>
        <p:nvSpPr>
          <p:cNvPr id="46" name="Rectangle 45">
            <a:extLst>
              <a:ext uri="{FF2B5EF4-FFF2-40B4-BE49-F238E27FC236}">
                <a16:creationId xmlns:a16="http://schemas.microsoft.com/office/drawing/2014/main" id="{924D27BB-8F88-E5FB-5212-BC84D7FCCCFB}"/>
              </a:ext>
            </a:extLst>
          </p:cNvPr>
          <p:cNvSpPr/>
          <p:nvPr/>
        </p:nvSpPr>
        <p:spPr>
          <a:xfrm>
            <a:off x="4588567" y="2370267"/>
            <a:ext cx="1422400" cy="620889"/>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DAM #N</a:t>
            </a:r>
          </a:p>
        </p:txBody>
      </p:sp>
      <p:sp>
        <p:nvSpPr>
          <p:cNvPr id="47" name="Rectangle 46">
            <a:extLst>
              <a:ext uri="{FF2B5EF4-FFF2-40B4-BE49-F238E27FC236}">
                <a16:creationId xmlns:a16="http://schemas.microsoft.com/office/drawing/2014/main" id="{E58B1AE4-58C4-D7F4-78BF-0E35A249FF14}"/>
              </a:ext>
            </a:extLst>
          </p:cNvPr>
          <p:cNvSpPr/>
          <p:nvPr/>
        </p:nvSpPr>
        <p:spPr>
          <a:xfrm>
            <a:off x="4588567" y="2991156"/>
            <a:ext cx="1422400" cy="620889"/>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Processed</a:t>
            </a:r>
          </a:p>
          <a:p>
            <a:pPr algn="ctr"/>
            <a:r>
              <a:rPr lang="en-US" sz="1200" dirty="0">
                <a:solidFill>
                  <a:schemeClr val="tx1"/>
                </a:solidFill>
              </a:rPr>
              <a:t>Info #1</a:t>
            </a:r>
          </a:p>
        </p:txBody>
      </p:sp>
      <p:sp>
        <p:nvSpPr>
          <p:cNvPr id="50" name="Rectangle 49">
            <a:extLst>
              <a:ext uri="{FF2B5EF4-FFF2-40B4-BE49-F238E27FC236}">
                <a16:creationId xmlns:a16="http://schemas.microsoft.com/office/drawing/2014/main" id="{8E70D3BD-F71B-DA7C-AB9F-F5C4CC430117}"/>
              </a:ext>
            </a:extLst>
          </p:cNvPr>
          <p:cNvSpPr/>
          <p:nvPr/>
        </p:nvSpPr>
        <p:spPr>
          <a:xfrm>
            <a:off x="4588567" y="3622905"/>
            <a:ext cx="1422400" cy="620889"/>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t>
            </a:r>
          </a:p>
        </p:txBody>
      </p:sp>
      <p:sp>
        <p:nvSpPr>
          <p:cNvPr id="51" name="Rectangle 50">
            <a:extLst>
              <a:ext uri="{FF2B5EF4-FFF2-40B4-BE49-F238E27FC236}">
                <a16:creationId xmlns:a16="http://schemas.microsoft.com/office/drawing/2014/main" id="{F89F592E-F9FF-345E-F182-4CE781602ACE}"/>
              </a:ext>
            </a:extLst>
          </p:cNvPr>
          <p:cNvSpPr/>
          <p:nvPr/>
        </p:nvSpPr>
        <p:spPr>
          <a:xfrm>
            <a:off x="4588567" y="4241248"/>
            <a:ext cx="1422400" cy="620889"/>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Processed</a:t>
            </a:r>
          </a:p>
          <a:p>
            <a:pPr algn="ctr"/>
            <a:r>
              <a:rPr lang="en-US" sz="1200" dirty="0">
                <a:solidFill>
                  <a:schemeClr val="tx1"/>
                </a:solidFill>
              </a:rPr>
              <a:t>Info #N</a:t>
            </a:r>
          </a:p>
        </p:txBody>
      </p:sp>
      <p:cxnSp>
        <p:nvCxnSpPr>
          <p:cNvPr id="52" name="Straight Arrow Connector 51">
            <a:extLst>
              <a:ext uri="{FF2B5EF4-FFF2-40B4-BE49-F238E27FC236}">
                <a16:creationId xmlns:a16="http://schemas.microsoft.com/office/drawing/2014/main" id="{1A2936C9-91A4-4081-CA8A-772C5E902C96}"/>
              </a:ext>
            </a:extLst>
          </p:cNvPr>
          <p:cNvCxnSpPr>
            <a:cxnSpLocks/>
          </p:cNvCxnSpPr>
          <p:nvPr/>
        </p:nvCxnSpPr>
        <p:spPr>
          <a:xfrm flipV="1">
            <a:off x="3972621" y="1103605"/>
            <a:ext cx="615946" cy="1241611"/>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9D6DCBBF-55FB-D44B-C828-7FA8146E4241}"/>
              </a:ext>
            </a:extLst>
          </p:cNvPr>
          <p:cNvCxnSpPr>
            <a:cxnSpLocks/>
          </p:cNvCxnSpPr>
          <p:nvPr/>
        </p:nvCxnSpPr>
        <p:spPr>
          <a:xfrm>
            <a:off x="3972621" y="2948316"/>
            <a:ext cx="615946" cy="1900562"/>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58" name="Rectangle 57">
            <a:extLst>
              <a:ext uri="{FF2B5EF4-FFF2-40B4-BE49-F238E27FC236}">
                <a16:creationId xmlns:a16="http://schemas.microsoft.com/office/drawing/2014/main" id="{D3EACE65-81C3-E436-4C55-10D9A943BDE9}"/>
              </a:ext>
            </a:extLst>
          </p:cNvPr>
          <p:cNvSpPr/>
          <p:nvPr/>
        </p:nvSpPr>
        <p:spPr>
          <a:xfrm>
            <a:off x="6626913" y="1128489"/>
            <a:ext cx="1422400" cy="620889"/>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RDO #1</a:t>
            </a:r>
          </a:p>
        </p:txBody>
      </p:sp>
      <p:sp>
        <p:nvSpPr>
          <p:cNvPr id="59" name="Rectangle 58">
            <a:extLst>
              <a:ext uri="{FF2B5EF4-FFF2-40B4-BE49-F238E27FC236}">
                <a16:creationId xmlns:a16="http://schemas.microsoft.com/office/drawing/2014/main" id="{C8F77CCE-2621-0063-396B-C6AC56BE3C4B}"/>
              </a:ext>
            </a:extLst>
          </p:cNvPr>
          <p:cNvSpPr/>
          <p:nvPr/>
        </p:nvSpPr>
        <p:spPr>
          <a:xfrm>
            <a:off x="6626913" y="1749378"/>
            <a:ext cx="1422400" cy="620889"/>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RDO #2</a:t>
            </a:r>
          </a:p>
        </p:txBody>
      </p:sp>
      <p:sp>
        <p:nvSpPr>
          <p:cNvPr id="60" name="Rectangle 59">
            <a:extLst>
              <a:ext uri="{FF2B5EF4-FFF2-40B4-BE49-F238E27FC236}">
                <a16:creationId xmlns:a16="http://schemas.microsoft.com/office/drawing/2014/main" id="{79CE8A41-FDF2-5868-5106-40FF86D6497C}"/>
              </a:ext>
            </a:extLst>
          </p:cNvPr>
          <p:cNvSpPr/>
          <p:nvPr/>
        </p:nvSpPr>
        <p:spPr>
          <a:xfrm>
            <a:off x="6626913" y="2370267"/>
            <a:ext cx="1422400" cy="620889"/>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RDO #3</a:t>
            </a:r>
          </a:p>
        </p:txBody>
      </p:sp>
      <p:sp>
        <p:nvSpPr>
          <p:cNvPr id="61" name="Rectangle 60">
            <a:extLst>
              <a:ext uri="{FF2B5EF4-FFF2-40B4-BE49-F238E27FC236}">
                <a16:creationId xmlns:a16="http://schemas.microsoft.com/office/drawing/2014/main" id="{5DC361F9-DCE2-BC1C-6E75-BEA03D81BF4B}"/>
              </a:ext>
            </a:extLst>
          </p:cNvPr>
          <p:cNvSpPr/>
          <p:nvPr/>
        </p:nvSpPr>
        <p:spPr>
          <a:xfrm>
            <a:off x="6626913" y="2991156"/>
            <a:ext cx="1422400" cy="620889"/>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t>
            </a:r>
          </a:p>
        </p:txBody>
      </p:sp>
      <p:sp>
        <p:nvSpPr>
          <p:cNvPr id="62" name="Rectangle 61">
            <a:extLst>
              <a:ext uri="{FF2B5EF4-FFF2-40B4-BE49-F238E27FC236}">
                <a16:creationId xmlns:a16="http://schemas.microsoft.com/office/drawing/2014/main" id="{B1E51E89-66E7-E414-8389-9BD201901AE5}"/>
              </a:ext>
            </a:extLst>
          </p:cNvPr>
          <p:cNvSpPr/>
          <p:nvPr/>
        </p:nvSpPr>
        <p:spPr>
          <a:xfrm>
            <a:off x="6626913" y="3612045"/>
            <a:ext cx="1422400" cy="620889"/>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RDO #N</a:t>
            </a:r>
          </a:p>
        </p:txBody>
      </p:sp>
      <p:sp>
        <p:nvSpPr>
          <p:cNvPr id="63" name="Rectangle 62">
            <a:extLst>
              <a:ext uri="{FF2B5EF4-FFF2-40B4-BE49-F238E27FC236}">
                <a16:creationId xmlns:a16="http://schemas.microsoft.com/office/drawing/2014/main" id="{FD3D7670-E9C2-B595-C683-945D157180D5}"/>
              </a:ext>
            </a:extLst>
          </p:cNvPr>
          <p:cNvSpPr/>
          <p:nvPr/>
        </p:nvSpPr>
        <p:spPr>
          <a:xfrm>
            <a:off x="6626913" y="4232934"/>
            <a:ext cx="1422400" cy="620889"/>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Processed</a:t>
            </a:r>
          </a:p>
          <a:p>
            <a:pPr algn="ctr"/>
            <a:r>
              <a:rPr lang="en-US" sz="1200" dirty="0">
                <a:solidFill>
                  <a:schemeClr val="tx1"/>
                </a:solidFill>
              </a:rPr>
              <a:t>Info #1</a:t>
            </a:r>
          </a:p>
        </p:txBody>
      </p:sp>
      <p:sp>
        <p:nvSpPr>
          <p:cNvPr id="64" name="Rectangle 63">
            <a:extLst>
              <a:ext uri="{FF2B5EF4-FFF2-40B4-BE49-F238E27FC236}">
                <a16:creationId xmlns:a16="http://schemas.microsoft.com/office/drawing/2014/main" id="{6FB359D4-5648-2FED-E433-EF87DBCAFA2B}"/>
              </a:ext>
            </a:extLst>
          </p:cNvPr>
          <p:cNvSpPr/>
          <p:nvPr/>
        </p:nvSpPr>
        <p:spPr>
          <a:xfrm>
            <a:off x="6626913" y="4864683"/>
            <a:ext cx="1422400" cy="620889"/>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t>
            </a:r>
          </a:p>
        </p:txBody>
      </p:sp>
      <p:sp>
        <p:nvSpPr>
          <p:cNvPr id="65" name="Rectangle 64">
            <a:extLst>
              <a:ext uri="{FF2B5EF4-FFF2-40B4-BE49-F238E27FC236}">
                <a16:creationId xmlns:a16="http://schemas.microsoft.com/office/drawing/2014/main" id="{04B1B4F1-4724-345F-BD4B-294549A3C877}"/>
              </a:ext>
            </a:extLst>
          </p:cNvPr>
          <p:cNvSpPr/>
          <p:nvPr/>
        </p:nvSpPr>
        <p:spPr>
          <a:xfrm>
            <a:off x="6626913" y="5483026"/>
            <a:ext cx="1422400" cy="620889"/>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Processed</a:t>
            </a:r>
          </a:p>
          <a:p>
            <a:pPr algn="ctr"/>
            <a:r>
              <a:rPr lang="en-US" sz="1200" dirty="0">
                <a:solidFill>
                  <a:schemeClr val="tx1"/>
                </a:solidFill>
              </a:rPr>
              <a:t>Info #N</a:t>
            </a:r>
          </a:p>
        </p:txBody>
      </p:sp>
      <p:cxnSp>
        <p:nvCxnSpPr>
          <p:cNvPr id="67" name="Straight Arrow Connector 66">
            <a:extLst>
              <a:ext uri="{FF2B5EF4-FFF2-40B4-BE49-F238E27FC236}">
                <a16:creationId xmlns:a16="http://schemas.microsoft.com/office/drawing/2014/main" id="{8093593F-84F7-D643-70ED-656A3486D6C8}"/>
              </a:ext>
            </a:extLst>
          </p:cNvPr>
          <p:cNvCxnSpPr>
            <a:cxnSpLocks/>
          </p:cNvCxnSpPr>
          <p:nvPr/>
        </p:nvCxnSpPr>
        <p:spPr>
          <a:xfrm flipV="1">
            <a:off x="6010967" y="1144294"/>
            <a:ext cx="615946" cy="1200922"/>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212A9D02-7664-7372-6150-EB4657FFEA03}"/>
              </a:ext>
            </a:extLst>
          </p:cNvPr>
          <p:cNvCxnSpPr>
            <a:cxnSpLocks/>
          </p:cNvCxnSpPr>
          <p:nvPr/>
        </p:nvCxnSpPr>
        <p:spPr>
          <a:xfrm>
            <a:off x="6010967" y="2991156"/>
            <a:ext cx="615946" cy="3078008"/>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71" name="Rectangle 70">
            <a:extLst>
              <a:ext uri="{FF2B5EF4-FFF2-40B4-BE49-F238E27FC236}">
                <a16:creationId xmlns:a16="http://schemas.microsoft.com/office/drawing/2014/main" id="{9B811FE5-1EEC-CBF9-A09F-713B8089EF83}"/>
              </a:ext>
            </a:extLst>
          </p:cNvPr>
          <p:cNvSpPr/>
          <p:nvPr/>
        </p:nvSpPr>
        <p:spPr>
          <a:xfrm>
            <a:off x="8665259" y="1144294"/>
            <a:ext cx="1422400" cy="620889"/>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RAW</a:t>
            </a:r>
          </a:p>
        </p:txBody>
      </p:sp>
      <p:sp>
        <p:nvSpPr>
          <p:cNvPr id="72" name="Rectangle 71">
            <a:extLst>
              <a:ext uri="{FF2B5EF4-FFF2-40B4-BE49-F238E27FC236}">
                <a16:creationId xmlns:a16="http://schemas.microsoft.com/office/drawing/2014/main" id="{E6D1A07A-618A-F3CA-BE35-074982A0ECCB}"/>
              </a:ext>
            </a:extLst>
          </p:cNvPr>
          <p:cNvSpPr/>
          <p:nvPr/>
        </p:nvSpPr>
        <p:spPr>
          <a:xfrm>
            <a:off x="8665259" y="1765183"/>
            <a:ext cx="1422400" cy="620889"/>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Processed #1</a:t>
            </a:r>
          </a:p>
        </p:txBody>
      </p:sp>
      <p:sp>
        <p:nvSpPr>
          <p:cNvPr id="73" name="Rectangle 72">
            <a:extLst>
              <a:ext uri="{FF2B5EF4-FFF2-40B4-BE49-F238E27FC236}">
                <a16:creationId xmlns:a16="http://schemas.microsoft.com/office/drawing/2014/main" id="{28B07E2B-593E-B242-AB34-0B50180E816A}"/>
              </a:ext>
            </a:extLst>
          </p:cNvPr>
          <p:cNvSpPr/>
          <p:nvPr/>
        </p:nvSpPr>
        <p:spPr>
          <a:xfrm>
            <a:off x="8665259" y="2386072"/>
            <a:ext cx="1422400" cy="620889"/>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t>
            </a:r>
          </a:p>
        </p:txBody>
      </p:sp>
      <p:sp>
        <p:nvSpPr>
          <p:cNvPr id="74" name="Rectangle 73">
            <a:extLst>
              <a:ext uri="{FF2B5EF4-FFF2-40B4-BE49-F238E27FC236}">
                <a16:creationId xmlns:a16="http://schemas.microsoft.com/office/drawing/2014/main" id="{5F170191-B1CC-DD90-4BD4-D457D9AFC1C5}"/>
              </a:ext>
            </a:extLst>
          </p:cNvPr>
          <p:cNvSpPr/>
          <p:nvPr/>
        </p:nvSpPr>
        <p:spPr>
          <a:xfrm>
            <a:off x="8665259" y="3006961"/>
            <a:ext cx="1422400" cy="620889"/>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Processed #N</a:t>
            </a:r>
          </a:p>
        </p:txBody>
      </p:sp>
      <p:cxnSp>
        <p:nvCxnSpPr>
          <p:cNvPr id="85" name="Straight Arrow Connector 84">
            <a:extLst>
              <a:ext uri="{FF2B5EF4-FFF2-40B4-BE49-F238E27FC236}">
                <a16:creationId xmlns:a16="http://schemas.microsoft.com/office/drawing/2014/main" id="{EBA939D1-9964-C10E-1699-5D81C0D10DCC}"/>
              </a:ext>
            </a:extLst>
          </p:cNvPr>
          <p:cNvCxnSpPr>
            <a:cxnSpLocks/>
          </p:cNvCxnSpPr>
          <p:nvPr/>
        </p:nvCxnSpPr>
        <p:spPr>
          <a:xfrm flipV="1">
            <a:off x="8049313" y="1136392"/>
            <a:ext cx="615946" cy="1200922"/>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1DBCB928-501B-34D7-7701-2F2ED7D65EA9}"/>
              </a:ext>
            </a:extLst>
          </p:cNvPr>
          <p:cNvCxnSpPr>
            <a:cxnSpLocks/>
          </p:cNvCxnSpPr>
          <p:nvPr/>
        </p:nvCxnSpPr>
        <p:spPr>
          <a:xfrm>
            <a:off x="8067470" y="3003136"/>
            <a:ext cx="597789" cy="619769"/>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88" name="Rectangle 87">
            <a:extLst>
              <a:ext uri="{FF2B5EF4-FFF2-40B4-BE49-F238E27FC236}">
                <a16:creationId xmlns:a16="http://schemas.microsoft.com/office/drawing/2014/main" id="{CF0BF616-55F8-94E0-279C-86B91C4C3D03}"/>
              </a:ext>
            </a:extLst>
          </p:cNvPr>
          <p:cNvSpPr/>
          <p:nvPr/>
        </p:nvSpPr>
        <p:spPr>
          <a:xfrm>
            <a:off x="10538797" y="1141093"/>
            <a:ext cx="1422400" cy="3790950"/>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en-US" sz="1200" dirty="0" err="1">
                <a:solidFill>
                  <a:schemeClr val="tx1"/>
                </a:solidFill>
              </a:rPr>
              <a:t>TF_Head</a:t>
            </a:r>
            <a:r>
              <a:rPr lang="en-US" sz="1200" dirty="0">
                <a:solidFill>
                  <a:schemeClr val="tx1"/>
                </a:solidFill>
              </a:rPr>
              <a:t>:</a:t>
            </a:r>
          </a:p>
          <a:p>
            <a:r>
              <a:rPr lang="en-US" sz="1200" dirty="0">
                <a:solidFill>
                  <a:schemeClr val="tx1"/>
                </a:solidFill>
              </a:rPr>
              <a:t>   BX#1:</a:t>
            </a:r>
          </a:p>
          <a:p>
            <a:r>
              <a:rPr lang="en-US" sz="1200" dirty="0">
                <a:solidFill>
                  <a:schemeClr val="tx1"/>
                </a:solidFill>
              </a:rPr>
              <a:t>      ASIC_1</a:t>
            </a:r>
          </a:p>
          <a:p>
            <a:r>
              <a:rPr lang="en-US" sz="1200" dirty="0">
                <a:solidFill>
                  <a:schemeClr val="tx1"/>
                </a:solidFill>
              </a:rPr>
              <a:t>      ASIC_2</a:t>
            </a:r>
          </a:p>
          <a:p>
            <a:r>
              <a:rPr lang="en-US" sz="1200" dirty="0">
                <a:solidFill>
                  <a:schemeClr val="tx1"/>
                </a:solidFill>
              </a:rPr>
              <a:t>        (…)</a:t>
            </a:r>
          </a:p>
          <a:p>
            <a:r>
              <a:rPr lang="en-US" sz="1200" dirty="0">
                <a:solidFill>
                  <a:schemeClr val="tx1"/>
                </a:solidFill>
              </a:rPr>
              <a:t>      ASIC_N</a:t>
            </a:r>
          </a:p>
          <a:p>
            <a:r>
              <a:rPr lang="en-US" sz="1200" dirty="0">
                <a:solidFill>
                  <a:schemeClr val="tx1"/>
                </a:solidFill>
              </a:rPr>
              <a:t>   BX#2:</a:t>
            </a:r>
          </a:p>
          <a:p>
            <a:r>
              <a:rPr lang="en-US" sz="1200" dirty="0">
                <a:solidFill>
                  <a:schemeClr val="tx1"/>
                </a:solidFill>
              </a:rPr>
              <a:t>      ASIC_1</a:t>
            </a:r>
          </a:p>
          <a:p>
            <a:r>
              <a:rPr lang="en-US" sz="1200" dirty="0">
                <a:solidFill>
                  <a:schemeClr val="tx1"/>
                </a:solidFill>
              </a:rPr>
              <a:t>      ASIC_2</a:t>
            </a:r>
          </a:p>
          <a:p>
            <a:r>
              <a:rPr lang="en-US" sz="1200" dirty="0">
                <a:solidFill>
                  <a:schemeClr val="tx1"/>
                </a:solidFill>
              </a:rPr>
              <a:t>      ASIC_3</a:t>
            </a:r>
          </a:p>
          <a:p>
            <a:r>
              <a:rPr lang="en-US" sz="1200" dirty="0">
                <a:solidFill>
                  <a:schemeClr val="tx1"/>
                </a:solidFill>
              </a:rPr>
              <a:t>        (…)</a:t>
            </a:r>
          </a:p>
          <a:p>
            <a:r>
              <a:rPr lang="en-US" sz="1200" dirty="0">
                <a:solidFill>
                  <a:schemeClr val="tx1"/>
                </a:solidFill>
              </a:rPr>
              <a:t>   SC:</a:t>
            </a:r>
          </a:p>
          <a:p>
            <a:r>
              <a:rPr lang="en-US" sz="1200" dirty="0">
                <a:solidFill>
                  <a:schemeClr val="tx1"/>
                </a:solidFill>
              </a:rPr>
              <a:t>      ASIC_1</a:t>
            </a:r>
          </a:p>
          <a:p>
            <a:r>
              <a:rPr lang="en-US" sz="1200" dirty="0">
                <a:solidFill>
                  <a:schemeClr val="tx1"/>
                </a:solidFill>
              </a:rPr>
              <a:t>         (…)</a:t>
            </a:r>
          </a:p>
          <a:p>
            <a:r>
              <a:rPr lang="en-US" sz="1200" dirty="0">
                <a:solidFill>
                  <a:schemeClr val="tx1"/>
                </a:solidFill>
              </a:rPr>
              <a:t>   BX#3</a:t>
            </a:r>
          </a:p>
          <a:p>
            <a:r>
              <a:rPr lang="en-US" sz="1200" dirty="0">
                <a:solidFill>
                  <a:schemeClr val="tx1"/>
                </a:solidFill>
              </a:rPr>
              <a:t>      ASIC_1</a:t>
            </a:r>
          </a:p>
          <a:p>
            <a:r>
              <a:rPr lang="en-US" sz="1200" dirty="0">
                <a:solidFill>
                  <a:schemeClr val="tx1"/>
                </a:solidFill>
              </a:rPr>
              <a:t>      ASIC_2</a:t>
            </a:r>
          </a:p>
          <a:p>
            <a:r>
              <a:rPr lang="en-US" sz="1200" dirty="0">
                <a:solidFill>
                  <a:schemeClr val="tx1"/>
                </a:solidFill>
              </a:rPr>
              <a:t>      (…)</a:t>
            </a:r>
          </a:p>
          <a:p>
            <a:r>
              <a:rPr lang="en-US" sz="1200" dirty="0">
                <a:solidFill>
                  <a:schemeClr val="tx1"/>
                </a:solidFill>
              </a:rPr>
              <a:t>   (…) </a:t>
            </a:r>
          </a:p>
          <a:p>
            <a:r>
              <a:rPr lang="en-US" sz="1200" dirty="0" err="1">
                <a:solidFill>
                  <a:schemeClr val="tx1"/>
                </a:solidFill>
              </a:rPr>
              <a:t>TF_Tail</a:t>
            </a:r>
            <a:r>
              <a:rPr lang="en-US" sz="1200" dirty="0">
                <a:solidFill>
                  <a:schemeClr val="tx1"/>
                </a:solidFill>
              </a:rPr>
              <a:t>   </a:t>
            </a:r>
          </a:p>
        </p:txBody>
      </p:sp>
      <p:cxnSp>
        <p:nvCxnSpPr>
          <p:cNvPr id="89" name="Straight Arrow Connector 88">
            <a:extLst>
              <a:ext uri="{FF2B5EF4-FFF2-40B4-BE49-F238E27FC236}">
                <a16:creationId xmlns:a16="http://schemas.microsoft.com/office/drawing/2014/main" id="{43A0363B-1EDF-27D4-CBFD-D04C4EF7B9CE}"/>
              </a:ext>
            </a:extLst>
          </p:cNvPr>
          <p:cNvCxnSpPr>
            <a:cxnSpLocks/>
          </p:cNvCxnSpPr>
          <p:nvPr/>
        </p:nvCxnSpPr>
        <p:spPr>
          <a:xfrm>
            <a:off x="10087659" y="1162810"/>
            <a:ext cx="451138" cy="0"/>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91" name="Straight Arrow Connector 90">
            <a:extLst>
              <a:ext uri="{FF2B5EF4-FFF2-40B4-BE49-F238E27FC236}">
                <a16:creationId xmlns:a16="http://schemas.microsoft.com/office/drawing/2014/main" id="{68872CB1-EAF5-C33E-469F-65EB49C66AB6}"/>
              </a:ext>
            </a:extLst>
          </p:cNvPr>
          <p:cNvCxnSpPr>
            <a:cxnSpLocks/>
          </p:cNvCxnSpPr>
          <p:nvPr/>
        </p:nvCxnSpPr>
        <p:spPr>
          <a:xfrm>
            <a:off x="10087659" y="1765183"/>
            <a:ext cx="451138" cy="3227558"/>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95" name="TextBox 94">
            <a:extLst>
              <a:ext uri="{FF2B5EF4-FFF2-40B4-BE49-F238E27FC236}">
                <a16:creationId xmlns:a16="http://schemas.microsoft.com/office/drawing/2014/main" id="{D4E643D9-0C46-8AE5-3132-47C2829B6CDF}"/>
              </a:ext>
            </a:extLst>
          </p:cNvPr>
          <p:cNvSpPr txBox="1"/>
          <p:nvPr/>
        </p:nvSpPr>
        <p:spPr>
          <a:xfrm>
            <a:off x="8817528" y="5108184"/>
            <a:ext cx="2536272" cy="1015663"/>
          </a:xfrm>
          <a:prstGeom prst="rect">
            <a:avLst/>
          </a:prstGeom>
          <a:noFill/>
        </p:spPr>
        <p:txBody>
          <a:bodyPr wrap="none" rtlCol="0">
            <a:spAutoFit/>
          </a:bodyPr>
          <a:lstStyle/>
          <a:p>
            <a:r>
              <a:rPr lang="en-US" sz="2000" dirty="0"/>
              <a:t>Format by necessity</a:t>
            </a:r>
          </a:p>
          <a:p>
            <a:r>
              <a:rPr lang="en-US" sz="2000" dirty="0"/>
              <a:t>complex, extendable</a:t>
            </a:r>
          </a:p>
          <a:p>
            <a:r>
              <a:rPr lang="en-US" sz="2000" dirty="0"/>
              <a:t>&amp; variable</a:t>
            </a:r>
          </a:p>
        </p:txBody>
      </p:sp>
    </p:spTree>
    <p:extLst>
      <p:ext uri="{BB962C8B-B14F-4D97-AF65-F5344CB8AC3E}">
        <p14:creationId xmlns:p14="http://schemas.microsoft.com/office/powerpoint/2010/main" val="1004164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4F771-451F-4C2E-3892-57BCB03BB4A7}"/>
              </a:ext>
            </a:extLst>
          </p:cNvPr>
          <p:cNvSpPr>
            <a:spLocks noGrp="1"/>
          </p:cNvSpPr>
          <p:nvPr>
            <p:ph type="title"/>
          </p:nvPr>
        </p:nvSpPr>
        <p:spPr/>
        <p:txBody>
          <a:bodyPr/>
          <a:lstStyle/>
          <a:p>
            <a:r>
              <a:rPr lang="en-US" dirty="0"/>
              <a:t>DAQ File Organization (Example…)</a:t>
            </a:r>
          </a:p>
        </p:txBody>
      </p:sp>
      <p:sp>
        <p:nvSpPr>
          <p:cNvPr id="3" name="Footer Placeholder 2">
            <a:extLst>
              <a:ext uri="{FF2B5EF4-FFF2-40B4-BE49-F238E27FC236}">
                <a16:creationId xmlns:a16="http://schemas.microsoft.com/office/drawing/2014/main" id="{ADCEFD3D-8461-B971-DBA2-EF10A6CEEEE3}"/>
              </a:ext>
            </a:extLst>
          </p:cNvPr>
          <p:cNvSpPr>
            <a:spLocks noGrp="1"/>
          </p:cNvSpPr>
          <p:nvPr>
            <p:ph type="ftr" sz="quarter" idx="11"/>
          </p:nvPr>
        </p:nvSpPr>
        <p:spPr/>
        <p:txBody>
          <a:bodyPr/>
          <a:lstStyle/>
          <a:p>
            <a:r>
              <a:rPr lang="en-US"/>
              <a:t>Joint SRO/Electronics and DAQ WG</a:t>
            </a:r>
            <a:endParaRPr lang="en-US" dirty="0"/>
          </a:p>
        </p:txBody>
      </p:sp>
      <p:sp>
        <p:nvSpPr>
          <p:cNvPr id="4" name="Slide Number Placeholder 3">
            <a:extLst>
              <a:ext uri="{FF2B5EF4-FFF2-40B4-BE49-F238E27FC236}">
                <a16:creationId xmlns:a16="http://schemas.microsoft.com/office/drawing/2014/main" id="{A39E4A79-C865-DCDC-84D8-5132AF740AF1}"/>
              </a:ext>
            </a:extLst>
          </p:cNvPr>
          <p:cNvSpPr>
            <a:spLocks noGrp="1"/>
          </p:cNvSpPr>
          <p:nvPr>
            <p:ph type="sldNum" sz="quarter" idx="12"/>
          </p:nvPr>
        </p:nvSpPr>
        <p:spPr/>
        <p:txBody>
          <a:bodyPr/>
          <a:lstStyle/>
          <a:p>
            <a:fld id="{1D3F305C-2602-4CA9-A2B7-0F73DAFE7D1F}" type="slidenum">
              <a:rPr lang="en-US" smtClean="0"/>
              <a:pPr/>
              <a:t>5</a:t>
            </a:fld>
            <a:endParaRPr lang="en-US" dirty="0"/>
          </a:p>
        </p:txBody>
      </p:sp>
      <p:sp>
        <p:nvSpPr>
          <p:cNvPr id="5" name="Date Placeholder 4">
            <a:extLst>
              <a:ext uri="{FF2B5EF4-FFF2-40B4-BE49-F238E27FC236}">
                <a16:creationId xmlns:a16="http://schemas.microsoft.com/office/drawing/2014/main" id="{55FBE337-4252-72DE-C9CA-D2151D68B6F3}"/>
              </a:ext>
            </a:extLst>
          </p:cNvPr>
          <p:cNvSpPr>
            <a:spLocks noGrp="1"/>
          </p:cNvSpPr>
          <p:nvPr>
            <p:ph type="dt" sz="half" idx="10"/>
          </p:nvPr>
        </p:nvSpPr>
        <p:spPr/>
        <p:txBody>
          <a:bodyPr/>
          <a:lstStyle/>
          <a:p>
            <a:r>
              <a:rPr lang="en-US"/>
              <a:t>3/21/2024</a:t>
            </a:r>
            <a:endParaRPr lang="en-US" dirty="0"/>
          </a:p>
        </p:txBody>
      </p:sp>
      <p:sp>
        <p:nvSpPr>
          <p:cNvPr id="19" name="Rectangle 18">
            <a:extLst>
              <a:ext uri="{FF2B5EF4-FFF2-40B4-BE49-F238E27FC236}">
                <a16:creationId xmlns:a16="http://schemas.microsoft.com/office/drawing/2014/main" id="{1277B90B-CADF-B732-6420-AAC51B832D74}"/>
              </a:ext>
            </a:extLst>
          </p:cNvPr>
          <p:cNvSpPr/>
          <p:nvPr/>
        </p:nvSpPr>
        <p:spPr>
          <a:xfrm>
            <a:off x="511875" y="1102052"/>
            <a:ext cx="1422400" cy="620889"/>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Time Frame #1</a:t>
            </a:r>
          </a:p>
        </p:txBody>
      </p:sp>
      <p:sp>
        <p:nvSpPr>
          <p:cNvPr id="20" name="Rectangle 19">
            <a:extLst>
              <a:ext uri="{FF2B5EF4-FFF2-40B4-BE49-F238E27FC236}">
                <a16:creationId xmlns:a16="http://schemas.microsoft.com/office/drawing/2014/main" id="{DB5776DA-68B4-10C8-8BC8-20643CFFB635}"/>
              </a:ext>
            </a:extLst>
          </p:cNvPr>
          <p:cNvSpPr/>
          <p:nvPr/>
        </p:nvSpPr>
        <p:spPr>
          <a:xfrm>
            <a:off x="511875" y="1722941"/>
            <a:ext cx="1422400" cy="620889"/>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Time Frame #2</a:t>
            </a:r>
          </a:p>
        </p:txBody>
      </p:sp>
      <p:sp>
        <p:nvSpPr>
          <p:cNvPr id="21" name="Rectangle 20">
            <a:extLst>
              <a:ext uri="{FF2B5EF4-FFF2-40B4-BE49-F238E27FC236}">
                <a16:creationId xmlns:a16="http://schemas.microsoft.com/office/drawing/2014/main" id="{1D1CF3FB-A7F5-D5CB-90EF-D173149E2CA3}"/>
              </a:ext>
            </a:extLst>
          </p:cNvPr>
          <p:cNvSpPr/>
          <p:nvPr/>
        </p:nvSpPr>
        <p:spPr>
          <a:xfrm>
            <a:off x="511875" y="2343830"/>
            <a:ext cx="1422400" cy="620889"/>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Time Frame #3</a:t>
            </a:r>
          </a:p>
        </p:txBody>
      </p:sp>
      <p:sp>
        <p:nvSpPr>
          <p:cNvPr id="22" name="Rectangle 21">
            <a:extLst>
              <a:ext uri="{FF2B5EF4-FFF2-40B4-BE49-F238E27FC236}">
                <a16:creationId xmlns:a16="http://schemas.microsoft.com/office/drawing/2014/main" id="{D22D4036-9D2D-C0DF-3A98-192B9CC57EBC}"/>
              </a:ext>
            </a:extLst>
          </p:cNvPr>
          <p:cNvSpPr/>
          <p:nvPr/>
        </p:nvSpPr>
        <p:spPr>
          <a:xfrm>
            <a:off x="511875" y="2964719"/>
            <a:ext cx="1422400" cy="620889"/>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Time Frame #3</a:t>
            </a:r>
          </a:p>
        </p:txBody>
      </p:sp>
      <p:sp>
        <p:nvSpPr>
          <p:cNvPr id="23" name="Rectangle 22">
            <a:extLst>
              <a:ext uri="{FF2B5EF4-FFF2-40B4-BE49-F238E27FC236}">
                <a16:creationId xmlns:a16="http://schemas.microsoft.com/office/drawing/2014/main" id="{7E4F8BF7-B0E8-AF10-38BE-33B4CF79E116}"/>
              </a:ext>
            </a:extLst>
          </p:cNvPr>
          <p:cNvSpPr/>
          <p:nvPr/>
        </p:nvSpPr>
        <p:spPr>
          <a:xfrm>
            <a:off x="511875" y="3585608"/>
            <a:ext cx="1422400" cy="620889"/>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Time Frame #4</a:t>
            </a:r>
          </a:p>
        </p:txBody>
      </p:sp>
      <p:sp>
        <p:nvSpPr>
          <p:cNvPr id="24" name="Rectangle 23">
            <a:extLst>
              <a:ext uri="{FF2B5EF4-FFF2-40B4-BE49-F238E27FC236}">
                <a16:creationId xmlns:a16="http://schemas.microsoft.com/office/drawing/2014/main" id="{1DB025C4-D2FA-3978-8B3B-B6DC523BB10C}"/>
              </a:ext>
            </a:extLst>
          </p:cNvPr>
          <p:cNvSpPr/>
          <p:nvPr/>
        </p:nvSpPr>
        <p:spPr>
          <a:xfrm>
            <a:off x="511875" y="4206497"/>
            <a:ext cx="1422400" cy="620889"/>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Time Frame #5</a:t>
            </a:r>
          </a:p>
        </p:txBody>
      </p:sp>
      <p:sp>
        <p:nvSpPr>
          <p:cNvPr id="25" name="Rectangle 24">
            <a:extLst>
              <a:ext uri="{FF2B5EF4-FFF2-40B4-BE49-F238E27FC236}">
                <a16:creationId xmlns:a16="http://schemas.microsoft.com/office/drawing/2014/main" id="{EB50DEF3-7BE8-18AC-B23A-0484F2B0F003}"/>
              </a:ext>
            </a:extLst>
          </p:cNvPr>
          <p:cNvSpPr/>
          <p:nvPr/>
        </p:nvSpPr>
        <p:spPr>
          <a:xfrm>
            <a:off x="511875" y="4830157"/>
            <a:ext cx="1422400" cy="620889"/>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Time Frame #6</a:t>
            </a:r>
          </a:p>
        </p:txBody>
      </p:sp>
      <p:sp>
        <p:nvSpPr>
          <p:cNvPr id="26" name="Rectangle 25">
            <a:extLst>
              <a:ext uri="{FF2B5EF4-FFF2-40B4-BE49-F238E27FC236}">
                <a16:creationId xmlns:a16="http://schemas.microsoft.com/office/drawing/2014/main" id="{F626D2E3-18D6-CB1B-3DC7-738BB5970D14}"/>
              </a:ext>
            </a:extLst>
          </p:cNvPr>
          <p:cNvSpPr/>
          <p:nvPr/>
        </p:nvSpPr>
        <p:spPr>
          <a:xfrm>
            <a:off x="511875" y="5448275"/>
            <a:ext cx="1422400" cy="620889"/>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Time Frame #7</a:t>
            </a:r>
          </a:p>
        </p:txBody>
      </p:sp>
      <p:sp>
        <p:nvSpPr>
          <p:cNvPr id="29" name="Rectangle 28">
            <a:extLst>
              <a:ext uri="{FF2B5EF4-FFF2-40B4-BE49-F238E27FC236}">
                <a16:creationId xmlns:a16="http://schemas.microsoft.com/office/drawing/2014/main" id="{D1190211-09B4-7EAB-74F0-34EBDEA9161E}"/>
              </a:ext>
            </a:extLst>
          </p:cNvPr>
          <p:cNvSpPr/>
          <p:nvPr/>
        </p:nvSpPr>
        <p:spPr>
          <a:xfrm>
            <a:off x="2550221" y="1102052"/>
            <a:ext cx="1422400" cy="620889"/>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Detector #1</a:t>
            </a:r>
          </a:p>
        </p:txBody>
      </p:sp>
      <p:sp>
        <p:nvSpPr>
          <p:cNvPr id="30" name="Rectangle 29">
            <a:extLst>
              <a:ext uri="{FF2B5EF4-FFF2-40B4-BE49-F238E27FC236}">
                <a16:creationId xmlns:a16="http://schemas.microsoft.com/office/drawing/2014/main" id="{FB80A0E5-773A-CD38-FA78-302A041BE373}"/>
              </a:ext>
            </a:extLst>
          </p:cNvPr>
          <p:cNvSpPr/>
          <p:nvPr/>
        </p:nvSpPr>
        <p:spPr>
          <a:xfrm>
            <a:off x="2550221" y="1722941"/>
            <a:ext cx="1422400" cy="620889"/>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Detector #2</a:t>
            </a:r>
          </a:p>
        </p:txBody>
      </p:sp>
      <p:sp>
        <p:nvSpPr>
          <p:cNvPr id="31" name="Rectangle 30">
            <a:extLst>
              <a:ext uri="{FF2B5EF4-FFF2-40B4-BE49-F238E27FC236}">
                <a16:creationId xmlns:a16="http://schemas.microsoft.com/office/drawing/2014/main" id="{7F33A10B-E77A-3580-283C-4F5E22CF6C6E}"/>
              </a:ext>
            </a:extLst>
          </p:cNvPr>
          <p:cNvSpPr/>
          <p:nvPr/>
        </p:nvSpPr>
        <p:spPr>
          <a:xfrm>
            <a:off x="2550221" y="2343830"/>
            <a:ext cx="1422400" cy="620889"/>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Detector #3</a:t>
            </a:r>
          </a:p>
        </p:txBody>
      </p:sp>
      <p:sp>
        <p:nvSpPr>
          <p:cNvPr id="32" name="Rectangle 31">
            <a:extLst>
              <a:ext uri="{FF2B5EF4-FFF2-40B4-BE49-F238E27FC236}">
                <a16:creationId xmlns:a16="http://schemas.microsoft.com/office/drawing/2014/main" id="{628531BE-3B06-7AD2-5827-D5D2B58C2E89}"/>
              </a:ext>
            </a:extLst>
          </p:cNvPr>
          <p:cNvSpPr/>
          <p:nvPr/>
        </p:nvSpPr>
        <p:spPr>
          <a:xfrm>
            <a:off x="2550221" y="2964719"/>
            <a:ext cx="1422400" cy="620889"/>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t>
            </a:r>
          </a:p>
        </p:txBody>
      </p:sp>
      <p:sp>
        <p:nvSpPr>
          <p:cNvPr id="33" name="Rectangle 32">
            <a:extLst>
              <a:ext uri="{FF2B5EF4-FFF2-40B4-BE49-F238E27FC236}">
                <a16:creationId xmlns:a16="http://schemas.microsoft.com/office/drawing/2014/main" id="{373A81E7-1DC6-1DB4-ADF7-7230E9A1B1D8}"/>
              </a:ext>
            </a:extLst>
          </p:cNvPr>
          <p:cNvSpPr/>
          <p:nvPr/>
        </p:nvSpPr>
        <p:spPr>
          <a:xfrm>
            <a:off x="2550221" y="3585608"/>
            <a:ext cx="1422400" cy="620889"/>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Detector #N</a:t>
            </a:r>
          </a:p>
        </p:txBody>
      </p:sp>
      <p:sp>
        <p:nvSpPr>
          <p:cNvPr id="34" name="Rectangle 33">
            <a:extLst>
              <a:ext uri="{FF2B5EF4-FFF2-40B4-BE49-F238E27FC236}">
                <a16:creationId xmlns:a16="http://schemas.microsoft.com/office/drawing/2014/main" id="{634CF54D-D777-4829-AE0C-1CB472A239D3}"/>
              </a:ext>
            </a:extLst>
          </p:cNvPr>
          <p:cNvSpPr/>
          <p:nvPr/>
        </p:nvSpPr>
        <p:spPr>
          <a:xfrm>
            <a:off x="2550221" y="4206497"/>
            <a:ext cx="1422400" cy="620889"/>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Slow Controls</a:t>
            </a:r>
          </a:p>
        </p:txBody>
      </p:sp>
      <p:sp>
        <p:nvSpPr>
          <p:cNvPr id="35" name="Rectangle 34">
            <a:extLst>
              <a:ext uri="{FF2B5EF4-FFF2-40B4-BE49-F238E27FC236}">
                <a16:creationId xmlns:a16="http://schemas.microsoft.com/office/drawing/2014/main" id="{A62E3320-FB5E-7024-5925-9116D9E3DE9D}"/>
              </a:ext>
            </a:extLst>
          </p:cNvPr>
          <p:cNvSpPr/>
          <p:nvPr/>
        </p:nvSpPr>
        <p:spPr>
          <a:xfrm>
            <a:off x="2550221" y="4830157"/>
            <a:ext cx="1422400" cy="620889"/>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Beam Info</a:t>
            </a:r>
          </a:p>
          <a:p>
            <a:pPr algn="ctr"/>
            <a:r>
              <a:rPr lang="en-US" sz="1200" dirty="0">
                <a:solidFill>
                  <a:schemeClr val="tx1"/>
                </a:solidFill>
              </a:rPr>
              <a:t>(GTU)</a:t>
            </a:r>
          </a:p>
        </p:txBody>
      </p:sp>
      <p:sp>
        <p:nvSpPr>
          <p:cNvPr id="36" name="Rectangle 35">
            <a:extLst>
              <a:ext uri="{FF2B5EF4-FFF2-40B4-BE49-F238E27FC236}">
                <a16:creationId xmlns:a16="http://schemas.microsoft.com/office/drawing/2014/main" id="{85BCF965-9D77-A010-C269-E15DDCD5D7CF}"/>
              </a:ext>
            </a:extLst>
          </p:cNvPr>
          <p:cNvSpPr/>
          <p:nvPr/>
        </p:nvSpPr>
        <p:spPr>
          <a:xfrm>
            <a:off x="2550221" y="5448275"/>
            <a:ext cx="1422400" cy="620889"/>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Scalers</a:t>
            </a:r>
          </a:p>
        </p:txBody>
      </p:sp>
      <p:cxnSp>
        <p:nvCxnSpPr>
          <p:cNvPr id="38" name="Straight Arrow Connector 37">
            <a:extLst>
              <a:ext uri="{FF2B5EF4-FFF2-40B4-BE49-F238E27FC236}">
                <a16:creationId xmlns:a16="http://schemas.microsoft.com/office/drawing/2014/main" id="{6555B2E4-D686-2FCE-038D-D81DE2F0669E}"/>
              </a:ext>
            </a:extLst>
          </p:cNvPr>
          <p:cNvCxnSpPr>
            <a:cxnSpLocks/>
          </p:cNvCxnSpPr>
          <p:nvPr/>
        </p:nvCxnSpPr>
        <p:spPr>
          <a:xfrm flipV="1">
            <a:off x="1934275" y="1102052"/>
            <a:ext cx="615946" cy="634292"/>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271213E4-7FD0-F78B-8AA7-13BF77DC6103}"/>
              </a:ext>
            </a:extLst>
          </p:cNvPr>
          <p:cNvCxnSpPr>
            <a:cxnSpLocks/>
          </p:cNvCxnSpPr>
          <p:nvPr/>
        </p:nvCxnSpPr>
        <p:spPr>
          <a:xfrm>
            <a:off x="1934275" y="2337314"/>
            <a:ext cx="615946" cy="3731850"/>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42" name="Rectangle 41">
            <a:extLst>
              <a:ext uri="{FF2B5EF4-FFF2-40B4-BE49-F238E27FC236}">
                <a16:creationId xmlns:a16="http://schemas.microsoft.com/office/drawing/2014/main" id="{D9B15D76-B234-484E-CFF1-EC18D490B114}"/>
              </a:ext>
            </a:extLst>
          </p:cNvPr>
          <p:cNvSpPr/>
          <p:nvPr/>
        </p:nvSpPr>
        <p:spPr>
          <a:xfrm>
            <a:off x="4588567" y="1115455"/>
            <a:ext cx="1422400" cy="620889"/>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DAM #1</a:t>
            </a:r>
          </a:p>
        </p:txBody>
      </p:sp>
      <p:sp>
        <p:nvSpPr>
          <p:cNvPr id="45" name="Rectangle 44">
            <a:extLst>
              <a:ext uri="{FF2B5EF4-FFF2-40B4-BE49-F238E27FC236}">
                <a16:creationId xmlns:a16="http://schemas.microsoft.com/office/drawing/2014/main" id="{06DD0A1B-094F-56C8-832E-BB175EEB4FBC}"/>
              </a:ext>
            </a:extLst>
          </p:cNvPr>
          <p:cNvSpPr/>
          <p:nvPr/>
        </p:nvSpPr>
        <p:spPr>
          <a:xfrm>
            <a:off x="4588567" y="1749378"/>
            <a:ext cx="1422400" cy="620889"/>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t>
            </a:r>
          </a:p>
        </p:txBody>
      </p:sp>
      <p:sp>
        <p:nvSpPr>
          <p:cNvPr id="46" name="Rectangle 45">
            <a:extLst>
              <a:ext uri="{FF2B5EF4-FFF2-40B4-BE49-F238E27FC236}">
                <a16:creationId xmlns:a16="http://schemas.microsoft.com/office/drawing/2014/main" id="{924D27BB-8F88-E5FB-5212-BC84D7FCCCFB}"/>
              </a:ext>
            </a:extLst>
          </p:cNvPr>
          <p:cNvSpPr/>
          <p:nvPr/>
        </p:nvSpPr>
        <p:spPr>
          <a:xfrm>
            <a:off x="4588567" y="2370267"/>
            <a:ext cx="1422400" cy="620889"/>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DAM #N</a:t>
            </a:r>
          </a:p>
        </p:txBody>
      </p:sp>
      <p:sp>
        <p:nvSpPr>
          <p:cNvPr id="47" name="Rectangle 46">
            <a:extLst>
              <a:ext uri="{FF2B5EF4-FFF2-40B4-BE49-F238E27FC236}">
                <a16:creationId xmlns:a16="http://schemas.microsoft.com/office/drawing/2014/main" id="{E58B1AE4-58C4-D7F4-78BF-0E35A249FF14}"/>
              </a:ext>
            </a:extLst>
          </p:cNvPr>
          <p:cNvSpPr/>
          <p:nvPr/>
        </p:nvSpPr>
        <p:spPr>
          <a:xfrm>
            <a:off x="4588567" y="2991156"/>
            <a:ext cx="1422400" cy="620889"/>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Processed</a:t>
            </a:r>
          </a:p>
          <a:p>
            <a:pPr algn="ctr"/>
            <a:r>
              <a:rPr lang="en-US" sz="1200" dirty="0">
                <a:solidFill>
                  <a:schemeClr val="tx1"/>
                </a:solidFill>
              </a:rPr>
              <a:t>Info #1</a:t>
            </a:r>
          </a:p>
        </p:txBody>
      </p:sp>
      <p:sp>
        <p:nvSpPr>
          <p:cNvPr id="50" name="Rectangle 49">
            <a:extLst>
              <a:ext uri="{FF2B5EF4-FFF2-40B4-BE49-F238E27FC236}">
                <a16:creationId xmlns:a16="http://schemas.microsoft.com/office/drawing/2014/main" id="{8E70D3BD-F71B-DA7C-AB9F-F5C4CC430117}"/>
              </a:ext>
            </a:extLst>
          </p:cNvPr>
          <p:cNvSpPr/>
          <p:nvPr/>
        </p:nvSpPr>
        <p:spPr>
          <a:xfrm>
            <a:off x="4588567" y="3622905"/>
            <a:ext cx="1422400" cy="620889"/>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t>
            </a:r>
          </a:p>
        </p:txBody>
      </p:sp>
      <p:sp>
        <p:nvSpPr>
          <p:cNvPr id="51" name="Rectangle 50">
            <a:extLst>
              <a:ext uri="{FF2B5EF4-FFF2-40B4-BE49-F238E27FC236}">
                <a16:creationId xmlns:a16="http://schemas.microsoft.com/office/drawing/2014/main" id="{F89F592E-F9FF-345E-F182-4CE781602ACE}"/>
              </a:ext>
            </a:extLst>
          </p:cNvPr>
          <p:cNvSpPr/>
          <p:nvPr/>
        </p:nvSpPr>
        <p:spPr>
          <a:xfrm>
            <a:off x="4588567" y="4241248"/>
            <a:ext cx="1422400" cy="620889"/>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Processed</a:t>
            </a:r>
          </a:p>
          <a:p>
            <a:pPr algn="ctr"/>
            <a:r>
              <a:rPr lang="en-US" sz="1200" dirty="0">
                <a:solidFill>
                  <a:schemeClr val="tx1"/>
                </a:solidFill>
              </a:rPr>
              <a:t>Info #N</a:t>
            </a:r>
          </a:p>
        </p:txBody>
      </p:sp>
      <p:cxnSp>
        <p:nvCxnSpPr>
          <p:cNvPr id="52" name="Straight Arrow Connector 51">
            <a:extLst>
              <a:ext uri="{FF2B5EF4-FFF2-40B4-BE49-F238E27FC236}">
                <a16:creationId xmlns:a16="http://schemas.microsoft.com/office/drawing/2014/main" id="{1A2936C9-91A4-4081-CA8A-772C5E902C96}"/>
              </a:ext>
            </a:extLst>
          </p:cNvPr>
          <p:cNvCxnSpPr>
            <a:cxnSpLocks/>
          </p:cNvCxnSpPr>
          <p:nvPr/>
        </p:nvCxnSpPr>
        <p:spPr>
          <a:xfrm flipV="1">
            <a:off x="3972621" y="1103605"/>
            <a:ext cx="615946" cy="1241611"/>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9D6DCBBF-55FB-D44B-C828-7FA8146E4241}"/>
              </a:ext>
            </a:extLst>
          </p:cNvPr>
          <p:cNvCxnSpPr>
            <a:cxnSpLocks/>
          </p:cNvCxnSpPr>
          <p:nvPr/>
        </p:nvCxnSpPr>
        <p:spPr>
          <a:xfrm>
            <a:off x="3972621" y="2948316"/>
            <a:ext cx="615946" cy="1900562"/>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58" name="Rectangle 57">
            <a:extLst>
              <a:ext uri="{FF2B5EF4-FFF2-40B4-BE49-F238E27FC236}">
                <a16:creationId xmlns:a16="http://schemas.microsoft.com/office/drawing/2014/main" id="{D3EACE65-81C3-E436-4C55-10D9A943BDE9}"/>
              </a:ext>
            </a:extLst>
          </p:cNvPr>
          <p:cNvSpPr/>
          <p:nvPr/>
        </p:nvSpPr>
        <p:spPr>
          <a:xfrm>
            <a:off x="6626913" y="1128489"/>
            <a:ext cx="1422400" cy="620889"/>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RDO #1</a:t>
            </a:r>
          </a:p>
        </p:txBody>
      </p:sp>
      <p:sp>
        <p:nvSpPr>
          <p:cNvPr id="59" name="Rectangle 58">
            <a:extLst>
              <a:ext uri="{FF2B5EF4-FFF2-40B4-BE49-F238E27FC236}">
                <a16:creationId xmlns:a16="http://schemas.microsoft.com/office/drawing/2014/main" id="{C8F77CCE-2621-0063-396B-C6AC56BE3C4B}"/>
              </a:ext>
            </a:extLst>
          </p:cNvPr>
          <p:cNvSpPr/>
          <p:nvPr/>
        </p:nvSpPr>
        <p:spPr>
          <a:xfrm>
            <a:off x="6626913" y="1749378"/>
            <a:ext cx="1422400" cy="620889"/>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RDO #2</a:t>
            </a:r>
          </a:p>
        </p:txBody>
      </p:sp>
      <p:sp>
        <p:nvSpPr>
          <p:cNvPr id="60" name="Rectangle 59">
            <a:extLst>
              <a:ext uri="{FF2B5EF4-FFF2-40B4-BE49-F238E27FC236}">
                <a16:creationId xmlns:a16="http://schemas.microsoft.com/office/drawing/2014/main" id="{79CE8A41-FDF2-5868-5106-40FF86D6497C}"/>
              </a:ext>
            </a:extLst>
          </p:cNvPr>
          <p:cNvSpPr/>
          <p:nvPr/>
        </p:nvSpPr>
        <p:spPr>
          <a:xfrm>
            <a:off x="6626913" y="2370267"/>
            <a:ext cx="1422400" cy="620889"/>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RDO #3</a:t>
            </a:r>
          </a:p>
        </p:txBody>
      </p:sp>
      <p:sp>
        <p:nvSpPr>
          <p:cNvPr id="61" name="Rectangle 60">
            <a:extLst>
              <a:ext uri="{FF2B5EF4-FFF2-40B4-BE49-F238E27FC236}">
                <a16:creationId xmlns:a16="http://schemas.microsoft.com/office/drawing/2014/main" id="{5DC361F9-DCE2-BC1C-6E75-BEA03D81BF4B}"/>
              </a:ext>
            </a:extLst>
          </p:cNvPr>
          <p:cNvSpPr/>
          <p:nvPr/>
        </p:nvSpPr>
        <p:spPr>
          <a:xfrm>
            <a:off x="6626913" y="2991156"/>
            <a:ext cx="1422400" cy="620889"/>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t>
            </a:r>
          </a:p>
        </p:txBody>
      </p:sp>
      <p:sp>
        <p:nvSpPr>
          <p:cNvPr id="62" name="Rectangle 61">
            <a:extLst>
              <a:ext uri="{FF2B5EF4-FFF2-40B4-BE49-F238E27FC236}">
                <a16:creationId xmlns:a16="http://schemas.microsoft.com/office/drawing/2014/main" id="{B1E51E89-66E7-E414-8389-9BD201901AE5}"/>
              </a:ext>
            </a:extLst>
          </p:cNvPr>
          <p:cNvSpPr/>
          <p:nvPr/>
        </p:nvSpPr>
        <p:spPr>
          <a:xfrm>
            <a:off x="6626913" y="3612045"/>
            <a:ext cx="1422400" cy="620889"/>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RDO #N</a:t>
            </a:r>
          </a:p>
        </p:txBody>
      </p:sp>
      <p:sp>
        <p:nvSpPr>
          <p:cNvPr id="63" name="Rectangle 62">
            <a:extLst>
              <a:ext uri="{FF2B5EF4-FFF2-40B4-BE49-F238E27FC236}">
                <a16:creationId xmlns:a16="http://schemas.microsoft.com/office/drawing/2014/main" id="{FD3D7670-E9C2-B595-C683-945D157180D5}"/>
              </a:ext>
            </a:extLst>
          </p:cNvPr>
          <p:cNvSpPr/>
          <p:nvPr/>
        </p:nvSpPr>
        <p:spPr>
          <a:xfrm>
            <a:off x="6626913" y="4232934"/>
            <a:ext cx="1422400" cy="620889"/>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Processed</a:t>
            </a:r>
          </a:p>
          <a:p>
            <a:pPr algn="ctr"/>
            <a:r>
              <a:rPr lang="en-US" sz="1200" dirty="0">
                <a:solidFill>
                  <a:schemeClr val="tx1"/>
                </a:solidFill>
              </a:rPr>
              <a:t>Info #1</a:t>
            </a:r>
          </a:p>
        </p:txBody>
      </p:sp>
      <p:sp>
        <p:nvSpPr>
          <p:cNvPr id="64" name="Rectangle 63">
            <a:extLst>
              <a:ext uri="{FF2B5EF4-FFF2-40B4-BE49-F238E27FC236}">
                <a16:creationId xmlns:a16="http://schemas.microsoft.com/office/drawing/2014/main" id="{6FB359D4-5648-2FED-E433-EF87DBCAFA2B}"/>
              </a:ext>
            </a:extLst>
          </p:cNvPr>
          <p:cNvSpPr/>
          <p:nvPr/>
        </p:nvSpPr>
        <p:spPr>
          <a:xfrm>
            <a:off x="6626913" y="4864683"/>
            <a:ext cx="1422400" cy="620889"/>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t>
            </a:r>
          </a:p>
        </p:txBody>
      </p:sp>
      <p:sp>
        <p:nvSpPr>
          <p:cNvPr id="65" name="Rectangle 64">
            <a:extLst>
              <a:ext uri="{FF2B5EF4-FFF2-40B4-BE49-F238E27FC236}">
                <a16:creationId xmlns:a16="http://schemas.microsoft.com/office/drawing/2014/main" id="{04B1B4F1-4724-345F-BD4B-294549A3C877}"/>
              </a:ext>
            </a:extLst>
          </p:cNvPr>
          <p:cNvSpPr/>
          <p:nvPr/>
        </p:nvSpPr>
        <p:spPr>
          <a:xfrm>
            <a:off x="6626913" y="5483026"/>
            <a:ext cx="1422400" cy="620889"/>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Processed</a:t>
            </a:r>
          </a:p>
          <a:p>
            <a:pPr algn="ctr"/>
            <a:r>
              <a:rPr lang="en-US" sz="1200" dirty="0">
                <a:solidFill>
                  <a:schemeClr val="tx1"/>
                </a:solidFill>
              </a:rPr>
              <a:t>Info #N</a:t>
            </a:r>
          </a:p>
        </p:txBody>
      </p:sp>
      <p:cxnSp>
        <p:nvCxnSpPr>
          <p:cNvPr id="67" name="Straight Arrow Connector 66">
            <a:extLst>
              <a:ext uri="{FF2B5EF4-FFF2-40B4-BE49-F238E27FC236}">
                <a16:creationId xmlns:a16="http://schemas.microsoft.com/office/drawing/2014/main" id="{8093593F-84F7-D643-70ED-656A3486D6C8}"/>
              </a:ext>
            </a:extLst>
          </p:cNvPr>
          <p:cNvCxnSpPr>
            <a:cxnSpLocks/>
          </p:cNvCxnSpPr>
          <p:nvPr/>
        </p:nvCxnSpPr>
        <p:spPr>
          <a:xfrm flipV="1">
            <a:off x="6010967" y="1144294"/>
            <a:ext cx="615946" cy="1200922"/>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212A9D02-7664-7372-6150-EB4657FFEA03}"/>
              </a:ext>
            </a:extLst>
          </p:cNvPr>
          <p:cNvCxnSpPr>
            <a:cxnSpLocks/>
          </p:cNvCxnSpPr>
          <p:nvPr/>
        </p:nvCxnSpPr>
        <p:spPr>
          <a:xfrm>
            <a:off x="6010967" y="2991156"/>
            <a:ext cx="615946" cy="3078008"/>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71" name="Rectangle 70">
            <a:extLst>
              <a:ext uri="{FF2B5EF4-FFF2-40B4-BE49-F238E27FC236}">
                <a16:creationId xmlns:a16="http://schemas.microsoft.com/office/drawing/2014/main" id="{9B811FE5-1EEC-CBF9-A09F-713B8089EF83}"/>
              </a:ext>
            </a:extLst>
          </p:cNvPr>
          <p:cNvSpPr/>
          <p:nvPr/>
        </p:nvSpPr>
        <p:spPr>
          <a:xfrm>
            <a:off x="8665259" y="1144294"/>
            <a:ext cx="1422400" cy="620889"/>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RAW</a:t>
            </a:r>
          </a:p>
        </p:txBody>
      </p:sp>
      <p:sp>
        <p:nvSpPr>
          <p:cNvPr id="72" name="Rectangle 71">
            <a:extLst>
              <a:ext uri="{FF2B5EF4-FFF2-40B4-BE49-F238E27FC236}">
                <a16:creationId xmlns:a16="http://schemas.microsoft.com/office/drawing/2014/main" id="{E6D1A07A-618A-F3CA-BE35-074982A0ECCB}"/>
              </a:ext>
            </a:extLst>
          </p:cNvPr>
          <p:cNvSpPr/>
          <p:nvPr/>
        </p:nvSpPr>
        <p:spPr>
          <a:xfrm>
            <a:off x="8665259" y="1765183"/>
            <a:ext cx="1422400" cy="620889"/>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Processed #1</a:t>
            </a:r>
          </a:p>
        </p:txBody>
      </p:sp>
      <p:sp>
        <p:nvSpPr>
          <p:cNvPr id="73" name="Rectangle 72">
            <a:extLst>
              <a:ext uri="{FF2B5EF4-FFF2-40B4-BE49-F238E27FC236}">
                <a16:creationId xmlns:a16="http://schemas.microsoft.com/office/drawing/2014/main" id="{28B07E2B-593E-B242-AB34-0B50180E816A}"/>
              </a:ext>
            </a:extLst>
          </p:cNvPr>
          <p:cNvSpPr/>
          <p:nvPr/>
        </p:nvSpPr>
        <p:spPr>
          <a:xfrm>
            <a:off x="8665259" y="2386072"/>
            <a:ext cx="1422400" cy="620889"/>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t>
            </a:r>
          </a:p>
        </p:txBody>
      </p:sp>
      <p:sp>
        <p:nvSpPr>
          <p:cNvPr id="74" name="Rectangle 73">
            <a:extLst>
              <a:ext uri="{FF2B5EF4-FFF2-40B4-BE49-F238E27FC236}">
                <a16:creationId xmlns:a16="http://schemas.microsoft.com/office/drawing/2014/main" id="{5F170191-B1CC-DD90-4BD4-D457D9AFC1C5}"/>
              </a:ext>
            </a:extLst>
          </p:cNvPr>
          <p:cNvSpPr/>
          <p:nvPr/>
        </p:nvSpPr>
        <p:spPr>
          <a:xfrm>
            <a:off x="8665259" y="3006961"/>
            <a:ext cx="1422400" cy="620889"/>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Processed #N</a:t>
            </a:r>
          </a:p>
        </p:txBody>
      </p:sp>
      <p:cxnSp>
        <p:nvCxnSpPr>
          <p:cNvPr id="85" name="Straight Arrow Connector 84">
            <a:extLst>
              <a:ext uri="{FF2B5EF4-FFF2-40B4-BE49-F238E27FC236}">
                <a16:creationId xmlns:a16="http://schemas.microsoft.com/office/drawing/2014/main" id="{EBA939D1-9964-C10E-1699-5D81C0D10DCC}"/>
              </a:ext>
            </a:extLst>
          </p:cNvPr>
          <p:cNvCxnSpPr>
            <a:cxnSpLocks/>
          </p:cNvCxnSpPr>
          <p:nvPr/>
        </p:nvCxnSpPr>
        <p:spPr>
          <a:xfrm flipV="1">
            <a:off x="8049313" y="1136392"/>
            <a:ext cx="615946" cy="1200922"/>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1DBCB928-501B-34D7-7701-2F2ED7D65EA9}"/>
              </a:ext>
            </a:extLst>
          </p:cNvPr>
          <p:cNvCxnSpPr>
            <a:cxnSpLocks/>
          </p:cNvCxnSpPr>
          <p:nvPr/>
        </p:nvCxnSpPr>
        <p:spPr>
          <a:xfrm>
            <a:off x="8067470" y="3003136"/>
            <a:ext cx="597789" cy="619769"/>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88" name="Rectangle 87">
            <a:extLst>
              <a:ext uri="{FF2B5EF4-FFF2-40B4-BE49-F238E27FC236}">
                <a16:creationId xmlns:a16="http://schemas.microsoft.com/office/drawing/2014/main" id="{CF0BF616-55F8-94E0-279C-86B91C4C3D03}"/>
              </a:ext>
            </a:extLst>
          </p:cNvPr>
          <p:cNvSpPr/>
          <p:nvPr/>
        </p:nvSpPr>
        <p:spPr>
          <a:xfrm>
            <a:off x="10538797" y="1141093"/>
            <a:ext cx="1422400" cy="3790950"/>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en-US" sz="1200" dirty="0" err="1">
                <a:solidFill>
                  <a:schemeClr val="tx1"/>
                </a:solidFill>
              </a:rPr>
              <a:t>TF_Head</a:t>
            </a:r>
            <a:r>
              <a:rPr lang="en-US" sz="1200" dirty="0">
                <a:solidFill>
                  <a:schemeClr val="tx1"/>
                </a:solidFill>
              </a:rPr>
              <a:t>:</a:t>
            </a:r>
          </a:p>
          <a:p>
            <a:r>
              <a:rPr lang="en-US" sz="1200" dirty="0">
                <a:solidFill>
                  <a:schemeClr val="tx1"/>
                </a:solidFill>
              </a:rPr>
              <a:t>   BX#1:</a:t>
            </a:r>
          </a:p>
          <a:p>
            <a:r>
              <a:rPr lang="en-US" sz="1200" dirty="0">
                <a:solidFill>
                  <a:schemeClr val="tx1"/>
                </a:solidFill>
              </a:rPr>
              <a:t>      ASIC_1</a:t>
            </a:r>
          </a:p>
          <a:p>
            <a:r>
              <a:rPr lang="en-US" sz="1200" dirty="0">
                <a:solidFill>
                  <a:schemeClr val="tx1"/>
                </a:solidFill>
              </a:rPr>
              <a:t>      ASIC_2</a:t>
            </a:r>
          </a:p>
          <a:p>
            <a:r>
              <a:rPr lang="en-US" sz="1200" dirty="0">
                <a:solidFill>
                  <a:schemeClr val="tx1"/>
                </a:solidFill>
              </a:rPr>
              <a:t>        (…)</a:t>
            </a:r>
          </a:p>
          <a:p>
            <a:r>
              <a:rPr lang="en-US" sz="1200" dirty="0">
                <a:solidFill>
                  <a:schemeClr val="tx1"/>
                </a:solidFill>
              </a:rPr>
              <a:t>      ASIC_N</a:t>
            </a:r>
          </a:p>
          <a:p>
            <a:r>
              <a:rPr lang="en-US" sz="1200" dirty="0">
                <a:solidFill>
                  <a:schemeClr val="tx1"/>
                </a:solidFill>
              </a:rPr>
              <a:t>   BX#2:</a:t>
            </a:r>
          </a:p>
          <a:p>
            <a:r>
              <a:rPr lang="en-US" sz="1200" dirty="0">
                <a:solidFill>
                  <a:schemeClr val="tx1"/>
                </a:solidFill>
              </a:rPr>
              <a:t>      ASIC_1</a:t>
            </a:r>
          </a:p>
          <a:p>
            <a:r>
              <a:rPr lang="en-US" sz="1200" dirty="0">
                <a:solidFill>
                  <a:schemeClr val="tx1"/>
                </a:solidFill>
              </a:rPr>
              <a:t>      ASIC_2</a:t>
            </a:r>
          </a:p>
          <a:p>
            <a:r>
              <a:rPr lang="en-US" sz="1200" dirty="0">
                <a:solidFill>
                  <a:schemeClr val="tx1"/>
                </a:solidFill>
              </a:rPr>
              <a:t>      ASIC_3</a:t>
            </a:r>
          </a:p>
          <a:p>
            <a:r>
              <a:rPr lang="en-US" sz="1200" dirty="0">
                <a:solidFill>
                  <a:schemeClr val="tx1"/>
                </a:solidFill>
              </a:rPr>
              <a:t>        (…)</a:t>
            </a:r>
          </a:p>
          <a:p>
            <a:r>
              <a:rPr lang="en-US" sz="1200" dirty="0">
                <a:solidFill>
                  <a:schemeClr val="tx1"/>
                </a:solidFill>
              </a:rPr>
              <a:t>   SC:</a:t>
            </a:r>
          </a:p>
          <a:p>
            <a:r>
              <a:rPr lang="en-US" sz="1200" dirty="0">
                <a:solidFill>
                  <a:schemeClr val="tx1"/>
                </a:solidFill>
              </a:rPr>
              <a:t>      ASIC_1</a:t>
            </a:r>
          </a:p>
          <a:p>
            <a:r>
              <a:rPr lang="en-US" sz="1200" dirty="0">
                <a:solidFill>
                  <a:schemeClr val="tx1"/>
                </a:solidFill>
              </a:rPr>
              <a:t>         (…)</a:t>
            </a:r>
          </a:p>
          <a:p>
            <a:r>
              <a:rPr lang="en-US" sz="1200" dirty="0">
                <a:solidFill>
                  <a:schemeClr val="tx1"/>
                </a:solidFill>
              </a:rPr>
              <a:t>   BX#3</a:t>
            </a:r>
          </a:p>
          <a:p>
            <a:r>
              <a:rPr lang="en-US" sz="1200" dirty="0">
                <a:solidFill>
                  <a:schemeClr val="tx1"/>
                </a:solidFill>
              </a:rPr>
              <a:t>      ASIC_1</a:t>
            </a:r>
          </a:p>
          <a:p>
            <a:r>
              <a:rPr lang="en-US" sz="1200" dirty="0">
                <a:solidFill>
                  <a:schemeClr val="tx1"/>
                </a:solidFill>
              </a:rPr>
              <a:t>      ASIC_2</a:t>
            </a:r>
          </a:p>
          <a:p>
            <a:r>
              <a:rPr lang="en-US" sz="1200" dirty="0">
                <a:solidFill>
                  <a:schemeClr val="tx1"/>
                </a:solidFill>
              </a:rPr>
              <a:t>      (…)</a:t>
            </a:r>
          </a:p>
          <a:p>
            <a:r>
              <a:rPr lang="en-US" sz="1200" dirty="0">
                <a:solidFill>
                  <a:schemeClr val="tx1"/>
                </a:solidFill>
              </a:rPr>
              <a:t>   (…) </a:t>
            </a:r>
          </a:p>
          <a:p>
            <a:r>
              <a:rPr lang="en-US" sz="1200" dirty="0" err="1">
                <a:solidFill>
                  <a:schemeClr val="tx1"/>
                </a:solidFill>
              </a:rPr>
              <a:t>TF_Tail</a:t>
            </a:r>
            <a:r>
              <a:rPr lang="en-US" sz="1200" dirty="0">
                <a:solidFill>
                  <a:schemeClr val="tx1"/>
                </a:solidFill>
              </a:rPr>
              <a:t>   </a:t>
            </a:r>
          </a:p>
        </p:txBody>
      </p:sp>
      <p:cxnSp>
        <p:nvCxnSpPr>
          <p:cNvPr id="89" name="Straight Arrow Connector 88">
            <a:extLst>
              <a:ext uri="{FF2B5EF4-FFF2-40B4-BE49-F238E27FC236}">
                <a16:creationId xmlns:a16="http://schemas.microsoft.com/office/drawing/2014/main" id="{43A0363B-1EDF-27D4-CBFD-D04C4EF7B9CE}"/>
              </a:ext>
            </a:extLst>
          </p:cNvPr>
          <p:cNvCxnSpPr>
            <a:cxnSpLocks/>
          </p:cNvCxnSpPr>
          <p:nvPr/>
        </p:nvCxnSpPr>
        <p:spPr>
          <a:xfrm>
            <a:off x="10087659" y="1162810"/>
            <a:ext cx="451138" cy="0"/>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91" name="Straight Arrow Connector 90">
            <a:extLst>
              <a:ext uri="{FF2B5EF4-FFF2-40B4-BE49-F238E27FC236}">
                <a16:creationId xmlns:a16="http://schemas.microsoft.com/office/drawing/2014/main" id="{68872CB1-EAF5-C33E-469F-65EB49C66AB6}"/>
              </a:ext>
            </a:extLst>
          </p:cNvPr>
          <p:cNvCxnSpPr>
            <a:cxnSpLocks/>
          </p:cNvCxnSpPr>
          <p:nvPr/>
        </p:nvCxnSpPr>
        <p:spPr>
          <a:xfrm>
            <a:off x="10087659" y="1765183"/>
            <a:ext cx="451138" cy="3227558"/>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95" name="TextBox 94">
            <a:extLst>
              <a:ext uri="{FF2B5EF4-FFF2-40B4-BE49-F238E27FC236}">
                <a16:creationId xmlns:a16="http://schemas.microsoft.com/office/drawing/2014/main" id="{D4E643D9-0C46-8AE5-3132-47C2829B6CDF}"/>
              </a:ext>
            </a:extLst>
          </p:cNvPr>
          <p:cNvSpPr txBox="1"/>
          <p:nvPr/>
        </p:nvSpPr>
        <p:spPr>
          <a:xfrm>
            <a:off x="8817528" y="5108184"/>
            <a:ext cx="2536272" cy="1015663"/>
          </a:xfrm>
          <a:prstGeom prst="rect">
            <a:avLst/>
          </a:prstGeom>
          <a:noFill/>
        </p:spPr>
        <p:txBody>
          <a:bodyPr wrap="none" rtlCol="0">
            <a:spAutoFit/>
          </a:bodyPr>
          <a:lstStyle/>
          <a:p>
            <a:r>
              <a:rPr lang="en-US" sz="2000" dirty="0"/>
              <a:t>Format by necessity</a:t>
            </a:r>
          </a:p>
          <a:p>
            <a:r>
              <a:rPr lang="en-US" sz="2000" dirty="0"/>
              <a:t>complex, extendable</a:t>
            </a:r>
          </a:p>
          <a:p>
            <a:r>
              <a:rPr lang="en-US" sz="2000" dirty="0"/>
              <a:t>&amp; variable</a:t>
            </a:r>
          </a:p>
        </p:txBody>
      </p:sp>
      <p:cxnSp>
        <p:nvCxnSpPr>
          <p:cNvPr id="7" name="Straight Connector 6">
            <a:extLst>
              <a:ext uri="{FF2B5EF4-FFF2-40B4-BE49-F238E27FC236}">
                <a16:creationId xmlns:a16="http://schemas.microsoft.com/office/drawing/2014/main" id="{F5E1206A-7591-7E10-67D3-3981BD8F841A}"/>
              </a:ext>
            </a:extLst>
          </p:cNvPr>
          <p:cNvCxnSpPr/>
          <p:nvPr/>
        </p:nvCxnSpPr>
        <p:spPr>
          <a:xfrm>
            <a:off x="8665259" y="1144294"/>
            <a:ext cx="1422400" cy="578647"/>
          </a:xfrm>
          <a:prstGeom prst="line">
            <a:avLst/>
          </a:prstGeom>
          <a:ln w="57150">
            <a:solidFill>
              <a:schemeClr val="accent5"/>
            </a:solidFill>
          </a:ln>
        </p:spPr>
        <p:style>
          <a:lnRef idx="1">
            <a:schemeClr val="accent2"/>
          </a:lnRef>
          <a:fillRef idx="0">
            <a:schemeClr val="accent2"/>
          </a:fillRef>
          <a:effectRef idx="0">
            <a:schemeClr val="accent2"/>
          </a:effectRef>
          <a:fontRef idx="minor">
            <a:schemeClr val="tx1"/>
          </a:fontRef>
        </p:style>
      </p:cxnSp>
      <p:cxnSp>
        <p:nvCxnSpPr>
          <p:cNvPr id="8" name="Straight Connector 7">
            <a:extLst>
              <a:ext uri="{FF2B5EF4-FFF2-40B4-BE49-F238E27FC236}">
                <a16:creationId xmlns:a16="http://schemas.microsoft.com/office/drawing/2014/main" id="{3AC7F1E3-895F-F4EC-69AF-EE1D31F0EC0D}"/>
              </a:ext>
            </a:extLst>
          </p:cNvPr>
          <p:cNvCxnSpPr>
            <a:cxnSpLocks/>
          </p:cNvCxnSpPr>
          <p:nvPr/>
        </p:nvCxnSpPr>
        <p:spPr>
          <a:xfrm flipV="1">
            <a:off x="8665259" y="1162810"/>
            <a:ext cx="1422400" cy="602373"/>
          </a:xfrm>
          <a:prstGeom prst="line">
            <a:avLst/>
          </a:prstGeom>
          <a:ln w="57150">
            <a:solidFill>
              <a:schemeClr val="accent5"/>
            </a:solidFill>
          </a:ln>
        </p:spPr>
        <p:style>
          <a:lnRef idx="1">
            <a:schemeClr val="accent2"/>
          </a:lnRef>
          <a:fillRef idx="0">
            <a:schemeClr val="accent2"/>
          </a:fillRef>
          <a:effectRef idx="0">
            <a:schemeClr val="accent2"/>
          </a:effectRef>
          <a:fontRef idx="minor">
            <a:schemeClr val="tx1"/>
          </a:fontRef>
        </p:style>
      </p:cxnSp>
      <p:cxnSp>
        <p:nvCxnSpPr>
          <p:cNvPr id="11" name="Straight Connector 10">
            <a:extLst>
              <a:ext uri="{FF2B5EF4-FFF2-40B4-BE49-F238E27FC236}">
                <a16:creationId xmlns:a16="http://schemas.microsoft.com/office/drawing/2014/main" id="{3D0C8063-1E0D-8584-B47E-B95F7D0E2889}"/>
              </a:ext>
            </a:extLst>
          </p:cNvPr>
          <p:cNvCxnSpPr/>
          <p:nvPr/>
        </p:nvCxnSpPr>
        <p:spPr>
          <a:xfrm>
            <a:off x="8665259" y="1784302"/>
            <a:ext cx="1422400" cy="578647"/>
          </a:xfrm>
          <a:prstGeom prst="line">
            <a:avLst/>
          </a:prstGeom>
          <a:ln w="57150">
            <a:solidFill>
              <a:schemeClr val="accent5"/>
            </a:solidFill>
          </a:ln>
        </p:spPr>
        <p:style>
          <a:lnRef idx="1">
            <a:schemeClr val="accent2"/>
          </a:lnRef>
          <a:fillRef idx="0">
            <a:schemeClr val="accent2"/>
          </a:fillRef>
          <a:effectRef idx="0">
            <a:schemeClr val="accent2"/>
          </a:effectRef>
          <a:fontRef idx="minor">
            <a:schemeClr val="tx1"/>
          </a:fontRef>
        </p:style>
      </p:cxnSp>
      <p:cxnSp>
        <p:nvCxnSpPr>
          <p:cNvPr id="12" name="Straight Connector 11">
            <a:extLst>
              <a:ext uri="{FF2B5EF4-FFF2-40B4-BE49-F238E27FC236}">
                <a16:creationId xmlns:a16="http://schemas.microsoft.com/office/drawing/2014/main" id="{A3CCD447-3DD7-2ADB-124C-2CC3D106D287}"/>
              </a:ext>
            </a:extLst>
          </p:cNvPr>
          <p:cNvCxnSpPr>
            <a:cxnSpLocks/>
          </p:cNvCxnSpPr>
          <p:nvPr/>
        </p:nvCxnSpPr>
        <p:spPr>
          <a:xfrm flipV="1">
            <a:off x="8665259" y="1802818"/>
            <a:ext cx="1422400" cy="602373"/>
          </a:xfrm>
          <a:prstGeom prst="line">
            <a:avLst/>
          </a:prstGeom>
          <a:ln w="57150">
            <a:solidFill>
              <a:schemeClr val="accent5"/>
            </a:solidFill>
          </a:ln>
        </p:spPr>
        <p:style>
          <a:lnRef idx="1">
            <a:schemeClr val="accent2"/>
          </a:lnRef>
          <a:fillRef idx="0">
            <a:schemeClr val="accent2"/>
          </a:fillRef>
          <a:effectRef idx="0">
            <a:schemeClr val="accent2"/>
          </a:effectRef>
          <a:fontRef idx="minor">
            <a:schemeClr val="tx1"/>
          </a:fontRef>
        </p:style>
      </p:cxnSp>
      <p:cxnSp>
        <p:nvCxnSpPr>
          <p:cNvPr id="13" name="Straight Connector 12">
            <a:extLst>
              <a:ext uri="{FF2B5EF4-FFF2-40B4-BE49-F238E27FC236}">
                <a16:creationId xmlns:a16="http://schemas.microsoft.com/office/drawing/2014/main" id="{8FE12123-90CA-EE3C-7AA6-1856E94838DD}"/>
              </a:ext>
            </a:extLst>
          </p:cNvPr>
          <p:cNvCxnSpPr/>
          <p:nvPr/>
        </p:nvCxnSpPr>
        <p:spPr>
          <a:xfrm>
            <a:off x="8654290" y="2407882"/>
            <a:ext cx="1422400" cy="578647"/>
          </a:xfrm>
          <a:prstGeom prst="line">
            <a:avLst/>
          </a:prstGeom>
          <a:ln w="57150">
            <a:solidFill>
              <a:schemeClr val="accent5"/>
            </a:solidFill>
          </a:ln>
        </p:spPr>
        <p:style>
          <a:lnRef idx="1">
            <a:schemeClr val="accent2"/>
          </a:lnRef>
          <a:fillRef idx="0">
            <a:schemeClr val="accent2"/>
          </a:fillRef>
          <a:effectRef idx="0">
            <a:schemeClr val="accent2"/>
          </a:effectRef>
          <a:fontRef idx="minor">
            <a:schemeClr val="tx1"/>
          </a:fontRef>
        </p:style>
      </p:cxnSp>
      <p:cxnSp>
        <p:nvCxnSpPr>
          <p:cNvPr id="14" name="Straight Connector 13">
            <a:extLst>
              <a:ext uri="{FF2B5EF4-FFF2-40B4-BE49-F238E27FC236}">
                <a16:creationId xmlns:a16="http://schemas.microsoft.com/office/drawing/2014/main" id="{C99B6C18-6AE8-843D-79AA-A8CB7D31F0DD}"/>
              </a:ext>
            </a:extLst>
          </p:cNvPr>
          <p:cNvCxnSpPr>
            <a:cxnSpLocks/>
          </p:cNvCxnSpPr>
          <p:nvPr/>
        </p:nvCxnSpPr>
        <p:spPr>
          <a:xfrm flipV="1">
            <a:off x="8654290" y="2426398"/>
            <a:ext cx="1422400" cy="602373"/>
          </a:xfrm>
          <a:prstGeom prst="line">
            <a:avLst/>
          </a:prstGeom>
          <a:ln w="57150">
            <a:solidFill>
              <a:schemeClr val="accent5"/>
            </a:solidFill>
          </a:ln>
        </p:spPr>
        <p:style>
          <a:lnRef idx="1">
            <a:schemeClr val="accent2"/>
          </a:lnRef>
          <a:fillRef idx="0">
            <a:schemeClr val="accent2"/>
          </a:fillRef>
          <a:effectRef idx="0">
            <a:schemeClr val="accent2"/>
          </a:effectRef>
          <a:fontRef idx="minor">
            <a:schemeClr val="tx1"/>
          </a:fontRef>
        </p:style>
      </p:cxnSp>
      <p:cxnSp>
        <p:nvCxnSpPr>
          <p:cNvPr id="15" name="Straight Connector 14">
            <a:extLst>
              <a:ext uri="{FF2B5EF4-FFF2-40B4-BE49-F238E27FC236}">
                <a16:creationId xmlns:a16="http://schemas.microsoft.com/office/drawing/2014/main" id="{4B2140C8-729B-2C0E-E914-C1129157D174}"/>
              </a:ext>
            </a:extLst>
          </p:cNvPr>
          <p:cNvCxnSpPr/>
          <p:nvPr/>
        </p:nvCxnSpPr>
        <p:spPr>
          <a:xfrm>
            <a:off x="6645898" y="4259351"/>
            <a:ext cx="1422400" cy="578647"/>
          </a:xfrm>
          <a:prstGeom prst="line">
            <a:avLst/>
          </a:prstGeom>
          <a:ln w="57150">
            <a:solidFill>
              <a:schemeClr val="accent5"/>
            </a:solidFill>
          </a:ln>
        </p:spPr>
        <p:style>
          <a:lnRef idx="1">
            <a:schemeClr val="accent2"/>
          </a:lnRef>
          <a:fillRef idx="0">
            <a:schemeClr val="accent2"/>
          </a:fillRef>
          <a:effectRef idx="0">
            <a:schemeClr val="accent2"/>
          </a:effectRef>
          <a:fontRef idx="minor">
            <a:schemeClr val="tx1"/>
          </a:fontRef>
        </p:style>
      </p:cxnSp>
      <p:cxnSp>
        <p:nvCxnSpPr>
          <p:cNvPr id="16" name="Straight Connector 15">
            <a:extLst>
              <a:ext uri="{FF2B5EF4-FFF2-40B4-BE49-F238E27FC236}">
                <a16:creationId xmlns:a16="http://schemas.microsoft.com/office/drawing/2014/main" id="{33BAD518-9E99-64D9-F983-B04AB2713137}"/>
              </a:ext>
            </a:extLst>
          </p:cNvPr>
          <p:cNvCxnSpPr>
            <a:cxnSpLocks/>
          </p:cNvCxnSpPr>
          <p:nvPr/>
        </p:nvCxnSpPr>
        <p:spPr>
          <a:xfrm flipV="1">
            <a:off x="6645898" y="4277867"/>
            <a:ext cx="1422400" cy="602373"/>
          </a:xfrm>
          <a:prstGeom prst="line">
            <a:avLst/>
          </a:prstGeom>
          <a:ln w="57150">
            <a:solidFill>
              <a:schemeClr val="accent5"/>
            </a:solidFill>
          </a:ln>
        </p:spPr>
        <p:style>
          <a:lnRef idx="1">
            <a:schemeClr val="accent2"/>
          </a:lnRef>
          <a:fillRef idx="0">
            <a:schemeClr val="accent2"/>
          </a:fillRef>
          <a:effectRef idx="0">
            <a:schemeClr val="accent2"/>
          </a:effectRef>
          <a:fontRef idx="minor">
            <a:schemeClr val="tx1"/>
          </a:fontRef>
        </p:style>
      </p:cxnSp>
      <p:cxnSp>
        <p:nvCxnSpPr>
          <p:cNvPr id="17" name="Straight Connector 16">
            <a:extLst>
              <a:ext uri="{FF2B5EF4-FFF2-40B4-BE49-F238E27FC236}">
                <a16:creationId xmlns:a16="http://schemas.microsoft.com/office/drawing/2014/main" id="{5695D99A-52E6-D0AE-9B49-D76313B30868}"/>
              </a:ext>
            </a:extLst>
          </p:cNvPr>
          <p:cNvCxnSpPr/>
          <p:nvPr/>
        </p:nvCxnSpPr>
        <p:spPr>
          <a:xfrm>
            <a:off x="4579489" y="3011564"/>
            <a:ext cx="1422400" cy="578647"/>
          </a:xfrm>
          <a:prstGeom prst="line">
            <a:avLst/>
          </a:prstGeom>
          <a:ln w="57150">
            <a:solidFill>
              <a:schemeClr val="accent5"/>
            </a:solidFill>
          </a:ln>
        </p:spPr>
        <p:style>
          <a:lnRef idx="1">
            <a:schemeClr val="accent2"/>
          </a:lnRef>
          <a:fillRef idx="0">
            <a:schemeClr val="accent2"/>
          </a:fillRef>
          <a:effectRef idx="0">
            <a:schemeClr val="accent2"/>
          </a:effectRef>
          <a:fontRef idx="minor">
            <a:schemeClr val="tx1"/>
          </a:fontRef>
        </p:style>
      </p:cxnSp>
      <p:cxnSp>
        <p:nvCxnSpPr>
          <p:cNvPr id="18" name="Straight Connector 17">
            <a:extLst>
              <a:ext uri="{FF2B5EF4-FFF2-40B4-BE49-F238E27FC236}">
                <a16:creationId xmlns:a16="http://schemas.microsoft.com/office/drawing/2014/main" id="{95812B2E-BB2F-1642-CB05-707292E064D8}"/>
              </a:ext>
            </a:extLst>
          </p:cNvPr>
          <p:cNvCxnSpPr>
            <a:cxnSpLocks/>
          </p:cNvCxnSpPr>
          <p:nvPr/>
        </p:nvCxnSpPr>
        <p:spPr>
          <a:xfrm flipV="1">
            <a:off x="4579489" y="3030080"/>
            <a:ext cx="1422400" cy="602373"/>
          </a:xfrm>
          <a:prstGeom prst="line">
            <a:avLst/>
          </a:prstGeom>
          <a:ln w="57150">
            <a:solidFill>
              <a:schemeClr val="accent5"/>
            </a:solidFill>
          </a:ln>
        </p:spPr>
        <p:style>
          <a:lnRef idx="1">
            <a:schemeClr val="accent2"/>
          </a:lnRef>
          <a:fillRef idx="0">
            <a:schemeClr val="accent2"/>
          </a:fillRef>
          <a:effectRef idx="0">
            <a:schemeClr val="accent2"/>
          </a:effectRef>
          <a:fontRef idx="minor">
            <a:schemeClr val="tx1"/>
          </a:fontRef>
        </p:style>
      </p:cxnSp>
      <p:cxnSp>
        <p:nvCxnSpPr>
          <p:cNvPr id="27" name="Straight Connector 26">
            <a:extLst>
              <a:ext uri="{FF2B5EF4-FFF2-40B4-BE49-F238E27FC236}">
                <a16:creationId xmlns:a16="http://schemas.microsoft.com/office/drawing/2014/main" id="{7BD0C817-43D6-045C-7EE9-804441D99F70}"/>
              </a:ext>
            </a:extLst>
          </p:cNvPr>
          <p:cNvCxnSpPr>
            <a:cxnSpLocks/>
          </p:cNvCxnSpPr>
          <p:nvPr/>
        </p:nvCxnSpPr>
        <p:spPr>
          <a:xfrm>
            <a:off x="10549766" y="1209458"/>
            <a:ext cx="1411431" cy="3722585"/>
          </a:xfrm>
          <a:prstGeom prst="line">
            <a:avLst/>
          </a:prstGeom>
          <a:ln w="57150">
            <a:solidFill>
              <a:schemeClr val="accent5"/>
            </a:solidFill>
          </a:ln>
        </p:spPr>
        <p:style>
          <a:lnRef idx="1">
            <a:schemeClr val="accent2"/>
          </a:lnRef>
          <a:fillRef idx="0">
            <a:schemeClr val="accent2"/>
          </a:fillRef>
          <a:effectRef idx="0">
            <a:schemeClr val="accent2"/>
          </a:effectRef>
          <a:fontRef idx="minor">
            <a:schemeClr val="tx1"/>
          </a:fontRef>
        </p:style>
      </p:cxnSp>
      <p:cxnSp>
        <p:nvCxnSpPr>
          <p:cNvPr id="28" name="Straight Connector 27">
            <a:extLst>
              <a:ext uri="{FF2B5EF4-FFF2-40B4-BE49-F238E27FC236}">
                <a16:creationId xmlns:a16="http://schemas.microsoft.com/office/drawing/2014/main" id="{8F4E464E-3DA7-91AB-EB83-D3F5B7ABB398}"/>
              </a:ext>
            </a:extLst>
          </p:cNvPr>
          <p:cNvCxnSpPr>
            <a:cxnSpLocks/>
          </p:cNvCxnSpPr>
          <p:nvPr/>
        </p:nvCxnSpPr>
        <p:spPr>
          <a:xfrm flipV="1">
            <a:off x="10538797" y="1227974"/>
            <a:ext cx="1433369" cy="3704069"/>
          </a:xfrm>
          <a:prstGeom prst="line">
            <a:avLst/>
          </a:prstGeom>
          <a:ln w="57150">
            <a:solidFill>
              <a:schemeClr val="accent5"/>
            </a:solidFill>
          </a:ln>
        </p:spPr>
        <p:style>
          <a:lnRef idx="1">
            <a:schemeClr val="accent2"/>
          </a:lnRef>
          <a:fillRef idx="0">
            <a:schemeClr val="accent2"/>
          </a:fillRef>
          <a:effectRef idx="0">
            <a:schemeClr val="accent2"/>
          </a:effectRef>
          <a:fontRef idx="minor">
            <a:schemeClr val="tx1"/>
          </a:fontRef>
        </p:style>
      </p:cxnSp>
      <p:cxnSp>
        <p:nvCxnSpPr>
          <p:cNvPr id="49" name="Straight Connector 48">
            <a:extLst>
              <a:ext uri="{FF2B5EF4-FFF2-40B4-BE49-F238E27FC236}">
                <a16:creationId xmlns:a16="http://schemas.microsoft.com/office/drawing/2014/main" id="{0F68A712-581E-D627-39A7-E0BED6B0E838}"/>
              </a:ext>
            </a:extLst>
          </p:cNvPr>
          <p:cNvCxnSpPr/>
          <p:nvPr/>
        </p:nvCxnSpPr>
        <p:spPr>
          <a:xfrm>
            <a:off x="2539252" y="1734206"/>
            <a:ext cx="1422400" cy="578647"/>
          </a:xfrm>
          <a:prstGeom prst="line">
            <a:avLst/>
          </a:prstGeom>
          <a:ln w="57150">
            <a:solidFill>
              <a:schemeClr val="accent5"/>
            </a:solidFill>
          </a:ln>
        </p:spPr>
        <p:style>
          <a:lnRef idx="1">
            <a:schemeClr val="accent2"/>
          </a:lnRef>
          <a:fillRef idx="0">
            <a:schemeClr val="accent2"/>
          </a:fillRef>
          <a:effectRef idx="0">
            <a:schemeClr val="accent2"/>
          </a:effectRef>
          <a:fontRef idx="minor">
            <a:schemeClr val="tx1"/>
          </a:fontRef>
        </p:style>
      </p:cxnSp>
      <p:cxnSp>
        <p:nvCxnSpPr>
          <p:cNvPr id="53" name="Straight Connector 52">
            <a:extLst>
              <a:ext uri="{FF2B5EF4-FFF2-40B4-BE49-F238E27FC236}">
                <a16:creationId xmlns:a16="http://schemas.microsoft.com/office/drawing/2014/main" id="{2E6C8528-55AA-3424-426D-4FE897E6364E}"/>
              </a:ext>
            </a:extLst>
          </p:cNvPr>
          <p:cNvCxnSpPr>
            <a:cxnSpLocks/>
          </p:cNvCxnSpPr>
          <p:nvPr/>
        </p:nvCxnSpPr>
        <p:spPr>
          <a:xfrm flipV="1">
            <a:off x="2539252" y="1752722"/>
            <a:ext cx="1422400" cy="602373"/>
          </a:xfrm>
          <a:prstGeom prst="line">
            <a:avLst/>
          </a:prstGeom>
          <a:ln w="57150">
            <a:solidFill>
              <a:schemeClr val="accent5"/>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3063778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CDFB2-84E0-7383-004B-071C4524C3BC}"/>
              </a:ext>
            </a:extLst>
          </p:cNvPr>
          <p:cNvSpPr>
            <a:spLocks noGrp="1"/>
          </p:cNvSpPr>
          <p:nvPr>
            <p:ph type="title"/>
          </p:nvPr>
        </p:nvSpPr>
        <p:spPr/>
        <p:txBody>
          <a:bodyPr/>
          <a:lstStyle/>
          <a:p>
            <a:r>
              <a:rPr lang="en-US" dirty="0"/>
              <a:t>Readers	</a:t>
            </a:r>
          </a:p>
        </p:txBody>
      </p:sp>
      <p:sp>
        <p:nvSpPr>
          <p:cNvPr id="3" name="Footer Placeholder 2">
            <a:extLst>
              <a:ext uri="{FF2B5EF4-FFF2-40B4-BE49-F238E27FC236}">
                <a16:creationId xmlns:a16="http://schemas.microsoft.com/office/drawing/2014/main" id="{8D6A7DD8-D610-7DBB-4FFF-4840B51A190E}"/>
              </a:ext>
            </a:extLst>
          </p:cNvPr>
          <p:cNvSpPr>
            <a:spLocks noGrp="1"/>
          </p:cNvSpPr>
          <p:nvPr>
            <p:ph type="ftr" sz="quarter" idx="11"/>
          </p:nvPr>
        </p:nvSpPr>
        <p:spPr/>
        <p:txBody>
          <a:bodyPr/>
          <a:lstStyle/>
          <a:p>
            <a:r>
              <a:rPr lang="en-US"/>
              <a:t>Joint SRO/Electronics and DAQ WG</a:t>
            </a:r>
            <a:endParaRPr lang="en-US" dirty="0"/>
          </a:p>
        </p:txBody>
      </p:sp>
      <p:sp>
        <p:nvSpPr>
          <p:cNvPr id="4" name="Slide Number Placeholder 3">
            <a:extLst>
              <a:ext uri="{FF2B5EF4-FFF2-40B4-BE49-F238E27FC236}">
                <a16:creationId xmlns:a16="http://schemas.microsoft.com/office/drawing/2014/main" id="{3C204B59-6B74-4641-6974-75BC48F6654D}"/>
              </a:ext>
            </a:extLst>
          </p:cNvPr>
          <p:cNvSpPr>
            <a:spLocks noGrp="1"/>
          </p:cNvSpPr>
          <p:nvPr>
            <p:ph type="sldNum" sz="quarter" idx="12"/>
          </p:nvPr>
        </p:nvSpPr>
        <p:spPr/>
        <p:txBody>
          <a:bodyPr/>
          <a:lstStyle/>
          <a:p>
            <a:fld id="{1D3F305C-2602-4CA9-A2B7-0F73DAFE7D1F}" type="slidenum">
              <a:rPr lang="en-US" smtClean="0"/>
              <a:pPr/>
              <a:t>6</a:t>
            </a:fld>
            <a:endParaRPr lang="en-US" dirty="0"/>
          </a:p>
        </p:txBody>
      </p:sp>
      <p:sp>
        <p:nvSpPr>
          <p:cNvPr id="5" name="Date Placeholder 4">
            <a:extLst>
              <a:ext uri="{FF2B5EF4-FFF2-40B4-BE49-F238E27FC236}">
                <a16:creationId xmlns:a16="http://schemas.microsoft.com/office/drawing/2014/main" id="{47AD0E8F-88CF-4277-7C6F-5F638053FE00}"/>
              </a:ext>
            </a:extLst>
          </p:cNvPr>
          <p:cNvSpPr>
            <a:spLocks noGrp="1"/>
          </p:cNvSpPr>
          <p:nvPr>
            <p:ph type="dt" sz="half" idx="10"/>
          </p:nvPr>
        </p:nvSpPr>
        <p:spPr/>
        <p:txBody>
          <a:bodyPr/>
          <a:lstStyle/>
          <a:p>
            <a:r>
              <a:rPr lang="en-US"/>
              <a:t>3/21/2024</a:t>
            </a:r>
            <a:endParaRPr lang="en-US" dirty="0"/>
          </a:p>
        </p:txBody>
      </p:sp>
      <p:sp>
        <p:nvSpPr>
          <p:cNvPr id="6" name="TextBox 5">
            <a:extLst>
              <a:ext uri="{FF2B5EF4-FFF2-40B4-BE49-F238E27FC236}">
                <a16:creationId xmlns:a16="http://schemas.microsoft.com/office/drawing/2014/main" id="{6C2BBA7C-D0DF-0AE0-95EF-31432D51205E}"/>
              </a:ext>
            </a:extLst>
          </p:cNvPr>
          <p:cNvSpPr txBox="1"/>
          <p:nvPr/>
        </p:nvSpPr>
        <p:spPr>
          <a:xfrm>
            <a:off x="936949" y="1028343"/>
            <a:ext cx="10318102" cy="5078313"/>
          </a:xfrm>
          <a:prstGeom prst="rect">
            <a:avLst/>
          </a:prstGeom>
          <a:noFill/>
        </p:spPr>
        <p:txBody>
          <a:bodyPr wrap="square" rtlCol="0">
            <a:spAutoFit/>
          </a:bodyPr>
          <a:lstStyle/>
          <a:p>
            <a:r>
              <a:rPr lang="en-US" dirty="0"/>
              <a:t>Two distinct sets of readers needed</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Data Bank Navigation</a:t>
            </a:r>
          </a:p>
          <a:p>
            <a:pPr marL="742950" lvl="1" indent="-285750">
              <a:buFont typeface="Arial" panose="020B0604020202020204" pitchFamily="34" charset="0"/>
              <a:buChar char="•"/>
            </a:pPr>
            <a:endParaRPr lang="en-US" dirty="0"/>
          </a:p>
          <a:p>
            <a:pPr lvl="2"/>
            <a:r>
              <a:rPr lang="en-US" dirty="0" err="1"/>
              <a:t>rdr</a:t>
            </a:r>
            <a:r>
              <a:rPr lang="en-US" dirty="0"/>
              <a:t> = </a:t>
            </a:r>
            <a:r>
              <a:rPr lang="en-US" dirty="0" err="1"/>
              <a:t>getBank</a:t>
            </a:r>
            <a:r>
              <a:rPr lang="en-US" dirty="0"/>
              <a:t>(“</a:t>
            </a:r>
            <a:r>
              <a:rPr lang="en-US" dirty="0" err="1"/>
              <a:t>NameOfBank</a:t>
            </a:r>
            <a:r>
              <a:rPr lang="en-US" dirty="0"/>
              <a:t>”)    or   </a:t>
            </a:r>
          </a:p>
          <a:p>
            <a:pPr lvl="2"/>
            <a:r>
              <a:rPr lang="en-US" dirty="0" err="1"/>
              <a:t>rdr</a:t>
            </a:r>
            <a:r>
              <a:rPr lang="en-US" dirty="0"/>
              <a:t> = </a:t>
            </a:r>
            <a:r>
              <a:rPr lang="en-US" dirty="0" err="1"/>
              <a:t>getBank</a:t>
            </a:r>
            <a:r>
              <a:rPr lang="en-US" dirty="0"/>
              <a:t>(</a:t>
            </a:r>
            <a:r>
              <a:rPr lang="en-US" dirty="0" err="1"/>
              <a:t>TimeFrame</a:t>
            </a:r>
            <a:r>
              <a:rPr lang="en-US" dirty="0"/>
              <a:t>, ”</a:t>
            </a:r>
            <a:r>
              <a:rPr lang="en-US" dirty="0" err="1"/>
              <a:t>lfhcal</a:t>
            </a:r>
            <a:r>
              <a:rPr lang="en-US" dirty="0"/>
              <a:t>/dam_3/rdo_6/raw”)</a:t>
            </a:r>
          </a:p>
          <a:p>
            <a:pPr lvl="2"/>
            <a:endParaRPr lang="en-US" dirty="0"/>
          </a:p>
          <a:p>
            <a:pPr marL="742950" lvl="1" indent="-285750">
              <a:buFont typeface="Arial" panose="020B0604020202020204" pitchFamily="34" charset="0"/>
              <a:buChar char="•"/>
            </a:pPr>
            <a:r>
              <a:rPr lang="en-US" dirty="0"/>
              <a:t>Detector Bank specific readers (presumably implemented as plugins)</a:t>
            </a:r>
          </a:p>
          <a:p>
            <a:pPr lvl="3"/>
            <a:endParaRPr lang="en-US" dirty="0"/>
          </a:p>
          <a:p>
            <a:pPr lvl="2"/>
            <a:r>
              <a:rPr lang="en-US" dirty="0"/>
              <a:t>hit = </a:t>
            </a:r>
            <a:r>
              <a:rPr lang="en-US" dirty="0" err="1"/>
              <a:t>rdr</a:t>
            </a:r>
            <a:r>
              <a:rPr lang="en-US" dirty="0"/>
              <a:t>-&gt;</a:t>
            </a:r>
            <a:r>
              <a:rPr lang="en-US" dirty="0" err="1"/>
              <a:t>nextHit</a:t>
            </a:r>
            <a:r>
              <a:rPr lang="en-US" dirty="0"/>
              <a:t>()</a:t>
            </a:r>
          </a:p>
          <a:p>
            <a:pPr lvl="2"/>
            <a:r>
              <a:rPr lang="en-US" dirty="0" err="1"/>
              <a:t>hit.bx</a:t>
            </a:r>
            <a:r>
              <a:rPr lang="en-US" dirty="0"/>
              <a:t> </a:t>
            </a:r>
          </a:p>
          <a:p>
            <a:pPr lvl="2"/>
            <a:r>
              <a:rPr lang="en-US" dirty="0" err="1"/>
              <a:t>hit.highResTOA</a:t>
            </a:r>
            <a:endParaRPr lang="en-US" dirty="0"/>
          </a:p>
          <a:p>
            <a:pPr lvl="2"/>
            <a:r>
              <a:rPr lang="en-US" dirty="0" err="1"/>
              <a:t>hit.channel</a:t>
            </a:r>
            <a:endParaRPr lang="en-US" dirty="0"/>
          </a:p>
          <a:p>
            <a:pPr lvl="2"/>
            <a:r>
              <a:rPr lang="en-US" dirty="0" err="1"/>
              <a:t>hit.adc</a:t>
            </a:r>
            <a:endParaRPr lang="en-US" dirty="0"/>
          </a:p>
          <a:p>
            <a:pPr lvl="2"/>
            <a:endParaRPr lang="en-US" dirty="0"/>
          </a:p>
          <a:p>
            <a:pPr marL="742950" lvl="1" indent="-285750">
              <a:buFont typeface="Arial" panose="020B0604020202020204" pitchFamily="34" charset="0"/>
              <a:buChar char="•"/>
            </a:pPr>
            <a:r>
              <a:rPr lang="en-US" dirty="0"/>
              <a:t>Could, of course have multiple readers instantiated at a time for simultaneous decoding</a:t>
            </a:r>
          </a:p>
          <a:p>
            <a:pPr marL="742950" lvl="1" indent="-285750">
              <a:buFont typeface="Arial" panose="020B0604020202020204" pitchFamily="34" charset="0"/>
              <a:buChar char="•"/>
            </a:pPr>
            <a:r>
              <a:rPr lang="en-US" dirty="0"/>
              <a:t>One likely needs to fill intermediate data structure for processing, so time frame for DAQ and time frame for tracking need not be tied together!</a:t>
            </a:r>
          </a:p>
        </p:txBody>
      </p:sp>
    </p:spTree>
    <p:extLst>
      <p:ext uri="{BB962C8B-B14F-4D97-AF65-F5344CB8AC3E}">
        <p14:creationId xmlns:p14="http://schemas.microsoft.com/office/powerpoint/2010/main" val="33935713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F3609-A573-3A06-D2C1-585795A9FC32}"/>
              </a:ext>
            </a:extLst>
          </p:cNvPr>
          <p:cNvSpPr>
            <a:spLocks noGrp="1"/>
          </p:cNvSpPr>
          <p:nvPr>
            <p:ph type="title"/>
          </p:nvPr>
        </p:nvSpPr>
        <p:spPr/>
        <p:txBody>
          <a:bodyPr/>
          <a:lstStyle/>
          <a:p>
            <a:r>
              <a:rPr lang="en-US" dirty="0"/>
              <a:t>Time Frame Data</a:t>
            </a:r>
          </a:p>
        </p:txBody>
      </p:sp>
      <p:sp>
        <p:nvSpPr>
          <p:cNvPr id="3" name="Text Placeholder 2">
            <a:extLst>
              <a:ext uri="{FF2B5EF4-FFF2-40B4-BE49-F238E27FC236}">
                <a16:creationId xmlns:a16="http://schemas.microsoft.com/office/drawing/2014/main" id="{26F57E28-5859-B5A1-2242-F0412DB2E7F3}"/>
              </a:ext>
            </a:extLst>
          </p:cNvPr>
          <p:cNvSpPr>
            <a:spLocks noGrp="1"/>
          </p:cNvSpPr>
          <p:nvPr>
            <p:ph type="body" sz="quarter" idx="10"/>
          </p:nvPr>
        </p:nvSpPr>
        <p:spPr>
          <a:xfrm>
            <a:off x="695661" y="861403"/>
            <a:ext cx="7457739" cy="594632"/>
          </a:xfrm>
        </p:spPr>
        <p:txBody>
          <a:bodyPr/>
          <a:lstStyle/>
          <a:p>
            <a:pPr marL="0" indent="0">
              <a:buNone/>
            </a:pPr>
            <a:r>
              <a:rPr lang="en-US" sz="2000" dirty="0"/>
              <a:t>I used simulations from </a:t>
            </a:r>
            <a:r>
              <a:rPr lang="en-US" sz="2000" dirty="0" err="1"/>
              <a:t>Zhengqiao</a:t>
            </a:r>
            <a:r>
              <a:rPr lang="en-US" sz="2000" dirty="0"/>
              <a:t> Zhang &amp; Jakub </a:t>
            </a:r>
            <a:r>
              <a:rPr lang="en-US" sz="2000" dirty="0" err="1"/>
              <a:t>Ceska</a:t>
            </a:r>
            <a:endParaRPr lang="en-US" sz="2000" dirty="0"/>
          </a:p>
        </p:txBody>
      </p:sp>
      <p:sp>
        <p:nvSpPr>
          <p:cNvPr id="4" name="Slide Number Placeholder 3">
            <a:extLst>
              <a:ext uri="{FF2B5EF4-FFF2-40B4-BE49-F238E27FC236}">
                <a16:creationId xmlns:a16="http://schemas.microsoft.com/office/drawing/2014/main" id="{5991863C-385B-9BF0-4FE1-73694575F64A}"/>
              </a:ext>
            </a:extLst>
          </p:cNvPr>
          <p:cNvSpPr>
            <a:spLocks noGrp="1"/>
          </p:cNvSpPr>
          <p:nvPr>
            <p:ph type="sldNum" sz="quarter" idx="13"/>
          </p:nvPr>
        </p:nvSpPr>
        <p:spPr/>
        <p:txBody>
          <a:bodyPr/>
          <a:lstStyle/>
          <a:p>
            <a:fld id="{1D3F305C-2602-4CA9-A2B7-0F73DAFE7D1F}" type="slidenum">
              <a:rPr lang="en-US" smtClean="0"/>
              <a:pPr/>
              <a:t>7</a:t>
            </a:fld>
            <a:endParaRPr lang="en-US" dirty="0"/>
          </a:p>
        </p:txBody>
      </p:sp>
      <p:sp>
        <p:nvSpPr>
          <p:cNvPr id="5" name="Date Placeholder 4">
            <a:extLst>
              <a:ext uri="{FF2B5EF4-FFF2-40B4-BE49-F238E27FC236}">
                <a16:creationId xmlns:a16="http://schemas.microsoft.com/office/drawing/2014/main" id="{C24B9805-EC7F-FBFB-65AB-6F44DE24A1EC}"/>
              </a:ext>
            </a:extLst>
          </p:cNvPr>
          <p:cNvSpPr>
            <a:spLocks noGrp="1"/>
          </p:cNvSpPr>
          <p:nvPr>
            <p:ph type="dt" sz="half" idx="11"/>
          </p:nvPr>
        </p:nvSpPr>
        <p:spPr/>
        <p:txBody>
          <a:bodyPr/>
          <a:lstStyle/>
          <a:p>
            <a:r>
              <a:rPr lang="en-US"/>
              <a:t>3/21/2024</a:t>
            </a:r>
            <a:endParaRPr lang="en-US" dirty="0"/>
          </a:p>
        </p:txBody>
      </p:sp>
      <p:sp>
        <p:nvSpPr>
          <p:cNvPr id="6" name="Footer Placeholder 5">
            <a:extLst>
              <a:ext uri="{FF2B5EF4-FFF2-40B4-BE49-F238E27FC236}">
                <a16:creationId xmlns:a16="http://schemas.microsoft.com/office/drawing/2014/main" id="{42DFC667-DFBA-A53C-723B-2B04EFAF6388}"/>
              </a:ext>
            </a:extLst>
          </p:cNvPr>
          <p:cNvSpPr>
            <a:spLocks noGrp="1"/>
          </p:cNvSpPr>
          <p:nvPr>
            <p:ph type="ftr" sz="quarter" idx="12"/>
          </p:nvPr>
        </p:nvSpPr>
        <p:spPr/>
        <p:txBody>
          <a:bodyPr/>
          <a:lstStyle/>
          <a:p>
            <a:r>
              <a:rPr lang="en-US"/>
              <a:t>Joint SRO/Electronics and DAQ WG</a:t>
            </a:r>
            <a:endParaRPr lang="en-US" dirty="0"/>
          </a:p>
        </p:txBody>
      </p:sp>
      <p:sp>
        <p:nvSpPr>
          <p:cNvPr id="10" name="TextBox 9">
            <a:extLst>
              <a:ext uri="{FF2B5EF4-FFF2-40B4-BE49-F238E27FC236}">
                <a16:creationId xmlns:a16="http://schemas.microsoft.com/office/drawing/2014/main" id="{E76762A3-ACDA-AD43-2C7F-5A946406E58A}"/>
              </a:ext>
            </a:extLst>
          </p:cNvPr>
          <p:cNvSpPr txBox="1"/>
          <p:nvPr/>
        </p:nvSpPr>
        <p:spPr>
          <a:xfrm>
            <a:off x="695659" y="3150794"/>
            <a:ext cx="10885714" cy="3139321"/>
          </a:xfrm>
          <a:prstGeom prst="rect">
            <a:avLst/>
          </a:prstGeom>
          <a:noFill/>
        </p:spPr>
        <p:txBody>
          <a:bodyPr wrap="square" rtlCol="0">
            <a:spAutoFit/>
          </a:bodyPr>
          <a:lstStyle/>
          <a:p>
            <a:r>
              <a:rPr lang="en-US" dirty="0"/>
              <a:t>Hit Mapping.   Heuristics are used for mapping hits</a:t>
            </a:r>
          </a:p>
          <a:p>
            <a:endParaRPr lang="en-US" dirty="0"/>
          </a:p>
          <a:p>
            <a:r>
              <a:rPr lang="en-US" dirty="0"/>
              <a:t>Heuristic function for each detector:         </a:t>
            </a:r>
          </a:p>
          <a:p>
            <a:r>
              <a:rPr lang="en-US" dirty="0"/>
              <a:t>	Map </a:t>
            </a:r>
            <a:r>
              <a:rPr lang="en-US" dirty="0" err="1"/>
              <a:t>RecHits</a:t>
            </a:r>
            <a:r>
              <a:rPr lang="en-US" dirty="0"/>
              <a:t> (</a:t>
            </a:r>
            <a:r>
              <a:rPr lang="en-US" dirty="0" err="1"/>
              <a:t>x,y,z,cellID</a:t>
            </a:r>
            <a:r>
              <a:rPr lang="en-US" dirty="0"/>
              <a:t>) </a:t>
            </a:r>
            <a:r>
              <a:rPr lang="en-US" dirty="0">
                <a:sym typeface="Wingdings" panose="05000000000000000000" pitchFamily="2" charset="2"/>
              </a:rPr>
              <a:t> (</a:t>
            </a:r>
            <a:r>
              <a:rPr lang="en-US" i="1" dirty="0">
                <a:sym typeface="Wingdings" panose="05000000000000000000" pitchFamily="2" charset="2"/>
              </a:rPr>
              <a:t>channel</a:t>
            </a:r>
            <a:r>
              <a:rPr lang="en-US" dirty="0">
                <a:sym typeface="Wingdings" panose="05000000000000000000" pitchFamily="2" charset="2"/>
              </a:rPr>
              <a:t>, ASIC, RDO)</a:t>
            </a:r>
          </a:p>
          <a:p>
            <a:endParaRPr lang="en-US" dirty="0">
              <a:sym typeface="Wingdings" panose="05000000000000000000" pitchFamily="2" charset="2"/>
            </a:endParaRPr>
          </a:p>
          <a:p>
            <a:r>
              <a:rPr lang="en-US" dirty="0">
                <a:sym typeface="Wingdings" panose="05000000000000000000" pitchFamily="2" charset="2"/>
              </a:rPr>
              <a:t>Software is in:  </a:t>
            </a:r>
          </a:p>
          <a:p>
            <a:r>
              <a:rPr lang="en-US" dirty="0">
                <a:sym typeface="Wingdings" panose="05000000000000000000" pitchFamily="2" charset="2"/>
              </a:rPr>
              <a:t>	https://github.com/jml985/epicJTools</a:t>
            </a:r>
          </a:p>
          <a:p>
            <a:r>
              <a:rPr lang="en-US" dirty="0">
                <a:sym typeface="Wingdings" panose="05000000000000000000" pitchFamily="2" charset="2"/>
              </a:rPr>
              <a:t>	</a:t>
            </a:r>
          </a:p>
          <a:p>
            <a:r>
              <a:rPr lang="en-US" dirty="0">
                <a:sym typeface="Wingdings" panose="05000000000000000000" pitchFamily="2" charset="2"/>
              </a:rPr>
              <a:t>Files with the detailed results:</a:t>
            </a:r>
          </a:p>
          <a:p>
            <a:r>
              <a:rPr lang="en-US" dirty="0">
                <a:sym typeface="Wingdings" panose="05000000000000000000" pitchFamily="2" charset="2"/>
              </a:rPr>
              <a:t>	wiki -&gt; Talks and Slide Library -&gt; DAQ Directory Link -&gt; </a:t>
            </a:r>
          </a:p>
          <a:p>
            <a:r>
              <a:rPr lang="en-US" dirty="0">
                <a:sym typeface="Wingdings" panose="05000000000000000000" pitchFamily="2" charset="2"/>
              </a:rPr>
              <a:t>	Data Volumes -&gt; 240312-Simulated DataRates.txt</a:t>
            </a:r>
            <a:endParaRPr lang="en-US" dirty="0"/>
          </a:p>
        </p:txBody>
      </p:sp>
      <p:graphicFrame>
        <p:nvGraphicFramePr>
          <p:cNvPr id="7" name="Table 6">
            <a:extLst>
              <a:ext uri="{FF2B5EF4-FFF2-40B4-BE49-F238E27FC236}">
                <a16:creationId xmlns:a16="http://schemas.microsoft.com/office/drawing/2014/main" id="{B18EA0D0-EB17-CFC8-6E25-A155A7E6E8FB}"/>
              </a:ext>
            </a:extLst>
          </p:cNvPr>
          <p:cNvGraphicFramePr>
            <a:graphicFrameLocks noGrp="1"/>
          </p:cNvGraphicFramePr>
          <p:nvPr>
            <p:extLst>
              <p:ext uri="{D42A27DB-BD31-4B8C-83A1-F6EECF244321}">
                <p14:modId xmlns:p14="http://schemas.microsoft.com/office/powerpoint/2010/main" val="1135181482"/>
              </p:ext>
            </p:extLst>
          </p:nvPr>
        </p:nvGraphicFramePr>
        <p:xfrm>
          <a:off x="695659" y="1280712"/>
          <a:ext cx="11266845" cy="1584960"/>
        </p:xfrm>
        <a:graphic>
          <a:graphicData uri="http://schemas.openxmlformats.org/drawingml/2006/table">
            <a:tbl>
              <a:tblPr firstRow="1" bandRow="1">
                <a:tableStyleId>{5C22544A-7EE6-4342-B048-85BDC9FD1C3A}</a:tableStyleId>
              </a:tblPr>
              <a:tblGrid>
                <a:gridCol w="863719">
                  <a:extLst>
                    <a:ext uri="{9D8B030D-6E8A-4147-A177-3AD203B41FA5}">
                      <a16:colId xmlns:a16="http://schemas.microsoft.com/office/drawing/2014/main" val="1717311470"/>
                    </a:ext>
                  </a:extLst>
                </a:gridCol>
                <a:gridCol w="1298121">
                  <a:extLst>
                    <a:ext uri="{9D8B030D-6E8A-4147-A177-3AD203B41FA5}">
                      <a16:colId xmlns:a16="http://schemas.microsoft.com/office/drawing/2014/main" val="353223429"/>
                    </a:ext>
                  </a:extLst>
                </a:gridCol>
                <a:gridCol w="4978231">
                  <a:extLst>
                    <a:ext uri="{9D8B030D-6E8A-4147-A177-3AD203B41FA5}">
                      <a16:colId xmlns:a16="http://schemas.microsoft.com/office/drawing/2014/main" val="3396732803"/>
                    </a:ext>
                  </a:extLst>
                </a:gridCol>
                <a:gridCol w="1806290">
                  <a:extLst>
                    <a:ext uri="{9D8B030D-6E8A-4147-A177-3AD203B41FA5}">
                      <a16:colId xmlns:a16="http://schemas.microsoft.com/office/drawing/2014/main" val="4092645564"/>
                    </a:ext>
                  </a:extLst>
                </a:gridCol>
                <a:gridCol w="1355273">
                  <a:extLst>
                    <a:ext uri="{9D8B030D-6E8A-4147-A177-3AD203B41FA5}">
                      <a16:colId xmlns:a16="http://schemas.microsoft.com/office/drawing/2014/main" val="1415585638"/>
                    </a:ext>
                  </a:extLst>
                </a:gridCol>
                <a:gridCol w="965211">
                  <a:extLst>
                    <a:ext uri="{9D8B030D-6E8A-4147-A177-3AD203B41FA5}">
                      <a16:colId xmlns:a16="http://schemas.microsoft.com/office/drawing/2014/main" val="1403434432"/>
                    </a:ext>
                  </a:extLst>
                </a:gridCol>
              </a:tblGrid>
              <a:tr h="206295">
                <a:tc>
                  <a:txBody>
                    <a:bodyPr/>
                    <a:lstStyle/>
                    <a:p>
                      <a:r>
                        <a:rPr lang="en-US" sz="1000" dirty="0"/>
                        <a:t>Type</a:t>
                      </a:r>
                    </a:p>
                  </a:txBody>
                  <a:tcPr/>
                </a:tc>
                <a:tc>
                  <a:txBody>
                    <a:bodyPr/>
                    <a:lstStyle/>
                    <a:p>
                      <a:r>
                        <a:rPr lang="en-US" sz="1000" dirty="0"/>
                        <a:t>Energies</a:t>
                      </a:r>
                    </a:p>
                  </a:txBody>
                  <a:tcPr/>
                </a:tc>
                <a:tc>
                  <a:txBody>
                    <a:bodyPr/>
                    <a:lstStyle/>
                    <a:p>
                      <a:r>
                        <a:rPr lang="en-US" sz="1000" dirty="0"/>
                        <a:t>File</a:t>
                      </a:r>
                    </a:p>
                  </a:txBody>
                  <a:tcPr/>
                </a:tc>
                <a:tc>
                  <a:txBody>
                    <a:bodyPr/>
                    <a:lstStyle/>
                    <a:p>
                      <a:r>
                        <a:rPr lang="en-US" sz="1000" dirty="0"/>
                        <a:t>Nominal Rate</a:t>
                      </a:r>
                    </a:p>
                  </a:txBody>
                  <a:tcPr/>
                </a:tc>
                <a:tc>
                  <a:txBody>
                    <a:bodyPr/>
                    <a:lstStyle/>
                    <a:p>
                      <a:r>
                        <a:rPr lang="en-US" sz="1000" dirty="0"/>
                        <a:t>Used Rate</a:t>
                      </a:r>
                    </a:p>
                  </a:txBody>
                  <a:tcPr/>
                </a:tc>
                <a:tc>
                  <a:txBody>
                    <a:bodyPr/>
                    <a:lstStyle/>
                    <a:p>
                      <a:r>
                        <a:rPr lang="en-US" sz="1000" dirty="0"/>
                        <a:t>Hits/Event</a:t>
                      </a:r>
                    </a:p>
                  </a:txBody>
                  <a:tcPr/>
                </a:tc>
                <a:extLst>
                  <a:ext uri="{0D108BD9-81ED-4DB2-BD59-A6C34878D82A}">
                    <a16:rowId xmlns:a16="http://schemas.microsoft.com/office/drawing/2014/main" val="3307205317"/>
                  </a:ext>
                </a:extLst>
              </a:tr>
              <a:tr h="206295">
                <a:tc>
                  <a:txBody>
                    <a:bodyPr/>
                    <a:lstStyle/>
                    <a:p>
                      <a:r>
                        <a:rPr lang="en-US" sz="1000" dirty="0"/>
                        <a:t>DIS</a:t>
                      </a:r>
                    </a:p>
                  </a:txBody>
                  <a:tcPr/>
                </a:tc>
                <a:tc>
                  <a:txBody>
                    <a:bodyPr/>
                    <a:lstStyle/>
                    <a:p>
                      <a:r>
                        <a:rPr lang="en-US" sz="1000" dirty="0"/>
                        <a:t>18x275 GeV</a:t>
                      </a:r>
                    </a:p>
                  </a:txBody>
                  <a:tcPr/>
                </a:tc>
                <a:tc>
                  <a:txBody>
                    <a:bodyPr/>
                    <a:lstStyle/>
                    <a:p>
                      <a:r>
                        <a:rPr lang="en-US" sz="1000" dirty="0"/>
                        <a:t>/</a:t>
                      </a:r>
                      <a:r>
                        <a:rPr lang="en-US" sz="1000" dirty="0" err="1"/>
                        <a:t>gpfs</a:t>
                      </a:r>
                      <a:r>
                        <a:rPr lang="en-US" sz="1000" dirty="0"/>
                        <a:t>/</a:t>
                      </a:r>
                      <a:r>
                        <a:rPr lang="en-US" sz="1000" dirty="0" err="1"/>
                        <a:t>mnt</a:t>
                      </a:r>
                      <a:r>
                        <a:rPr lang="en-US" sz="1000" dirty="0"/>
                        <a:t>/gpfs02/</a:t>
                      </a:r>
                      <a:r>
                        <a:rPr lang="en-US" sz="1000" dirty="0" err="1"/>
                        <a:t>eic</a:t>
                      </a:r>
                      <a:r>
                        <a:rPr lang="en-US" sz="1000" dirty="0"/>
                        <a:t>/</a:t>
                      </a:r>
                      <a:r>
                        <a:rPr lang="en-US" sz="1000" dirty="0" err="1"/>
                        <a:t>zhangzq</a:t>
                      </a:r>
                      <a:r>
                        <a:rPr lang="en-US" sz="1000" dirty="0"/>
                        <a:t>/EPIC/</a:t>
                      </a:r>
                      <a:r>
                        <a:rPr lang="en-US" sz="1000" dirty="0" err="1"/>
                        <a:t>NewReco</a:t>
                      </a:r>
                      <a:r>
                        <a:rPr lang="en-US" sz="1000" dirty="0"/>
                        <a:t>/</a:t>
                      </a:r>
                      <a:r>
                        <a:rPr lang="en-US" sz="1000" dirty="0" err="1"/>
                        <a:t>analysis_DIS</a:t>
                      </a:r>
                      <a:r>
                        <a:rPr lang="en-US" sz="1000" dirty="0"/>
                        <a:t>/all.tree.edm4eic.root</a:t>
                      </a:r>
                    </a:p>
                  </a:txBody>
                  <a:tcPr/>
                </a:tc>
                <a:tc>
                  <a:txBody>
                    <a:bodyPr/>
                    <a:lstStyle/>
                    <a:p>
                      <a:r>
                        <a:rPr lang="en-US" sz="1000" dirty="0"/>
                        <a:t>83 kHz </a:t>
                      </a:r>
                    </a:p>
                    <a:p>
                      <a:endParaRPr lang="en-US" sz="1000" dirty="0"/>
                    </a:p>
                  </a:txBody>
                  <a:tcPr/>
                </a:tc>
                <a:tc>
                  <a:txBody>
                    <a:bodyPr/>
                    <a:lstStyle/>
                    <a:p>
                      <a:r>
                        <a:rPr lang="en-US" sz="1000" dirty="0"/>
                        <a:t>500 kHz</a:t>
                      </a:r>
                    </a:p>
                    <a:p>
                      <a:r>
                        <a:rPr lang="en-US" sz="1000" dirty="0"/>
                        <a:t>(10x275 GeV)</a:t>
                      </a:r>
                    </a:p>
                  </a:txBody>
                  <a:tcPr/>
                </a:tc>
                <a:tc>
                  <a:txBody>
                    <a:bodyPr/>
                    <a:lstStyle/>
                    <a:p>
                      <a:r>
                        <a:rPr lang="en-US" sz="1000" dirty="0"/>
                        <a:t>485</a:t>
                      </a:r>
                    </a:p>
                  </a:txBody>
                  <a:tcPr/>
                </a:tc>
                <a:extLst>
                  <a:ext uri="{0D108BD9-81ED-4DB2-BD59-A6C34878D82A}">
                    <a16:rowId xmlns:a16="http://schemas.microsoft.com/office/drawing/2014/main" val="504011080"/>
                  </a:ext>
                </a:extLst>
              </a:tr>
              <a:tr h="206295">
                <a:tc>
                  <a:txBody>
                    <a:bodyPr/>
                    <a:lstStyle/>
                    <a:p>
                      <a:r>
                        <a:rPr lang="en-US" sz="1000" dirty="0"/>
                        <a:t>Proton Beam Gas</a:t>
                      </a:r>
                    </a:p>
                  </a:txBody>
                  <a:tcPr/>
                </a:tc>
                <a:tc>
                  <a:txBody>
                    <a:bodyPr/>
                    <a:lstStyle/>
                    <a:p>
                      <a:r>
                        <a:rPr lang="en-US" sz="1000" dirty="0"/>
                        <a:t>275 GeV</a:t>
                      </a:r>
                    </a:p>
                  </a:txBody>
                  <a:tcPr/>
                </a:tc>
                <a:tc>
                  <a:txBody>
                    <a:bodyPr/>
                    <a:lstStyle/>
                    <a:p>
                      <a:r>
                        <a:rPr lang="en-US" sz="1000" dirty="0"/>
                        <a:t>/</a:t>
                      </a:r>
                      <a:r>
                        <a:rPr lang="en-US" sz="1000" dirty="0" err="1"/>
                        <a:t>gpfs</a:t>
                      </a:r>
                      <a:r>
                        <a:rPr lang="en-US" sz="1000" dirty="0"/>
                        <a:t>/</a:t>
                      </a:r>
                      <a:r>
                        <a:rPr lang="en-US" sz="1000" dirty="0" err="1"/>
                        <a:t>mnt</a:t>
                      </a:r>
                      <a:r>
                        <a:rPr lang="en-US" sz="1000" dirty="0"/>
                        <a:t>/gpfs02/</a:t>
                      </a:r>
                      <a:r>
                        <a:rPr lang="en-US" sz="1000" dirty="0" err="1"/>
                        <a:t>eic</a:t>
                      </a:r>
                      <a:r>
                        <a:rPr lang="en-US" sz="1000" dirty="0"/>
                        <a:t>/</a:t>
                      </a:r>
                      <a:r>
                        <a:rPr lang="en-US" sz="1000" dirty="0" err="1"/>
                        <a:t>zhangzq</a:t>
                      </a:r>
                      <a:r>
                        <a:rPr lang="en-US" sz="1000" dirty="0"/>
                        <a:t>/EPIC/</a:t>
                      </a:r>
                      <a:r>
                        <a:rPr lang="en-US" sz="1000" dirty="0" err="1"/>
                        <a:t>NewReco</a:t>
                      </a:r>
                      <a:r>
                        <a:rPr lang="en-US" sz="1000" dirty="0"/>
                        <a:t>/</a:t>
                      </a:r>
                      <a:r>
                        <a:rPr lang="en-US" sz="1000" dirty="0" err="1"/>
                        <a:t>analysis_ProtonGas</a:t>
                      </a:r>
                      <a:r>
                        <a:rPr lang="en-US" sz="1000" dirty="0"/>
                        <a:t>/all_protonGas.eicrecon.tree.edm4eic.root</a:t>
                      </a:r>
                    </a:p>
                  </a:txBody>
                  <a:tcPr/>
                </a:tc>
                <a:tc>
                  <a:txBody>
                    <a:bodyPr/>
                    <a:lstStyle/>
                    <a:p>
                      <a:r>
                        <a:rPr lang="en-US" sz="1000" dirty="0"/>
                        <a:t>32.6 kHz</a:t>
                      </a:r>
                    </a:p>
                    <a:p>
                      <a:r>
                        <a:rPr lang="en-US" sz="1000" dirty="0"/>
                        <a:t>(10000Ahr)</a:t>
                      </a:r>
                    </a:p>
                  </a:txBody>
                  <a:tcPr/>
                </a:tc>
                <a:tc>
                  <a:txBody>
                    <a:bodyPr/>
                    <a:lstStyle/>
                    <a:p>
                      <a:r>
                        <a:rPr lang="en-US" sz="1000" dirty="0"/>
                        <a:t>350.3 kHz</a:t>
                      </a:r>
                    </a:p>
                    <a:p>
                      <a:r>
                        <a:rPr lang="en-US" sz="1000" dirty="0"/>
                        <a:t>(100Ahr)</a:t>
                      </a:r>
                    </a:p>
                  </a:txBody>
                  <a:tcPr/>
                </a:tc>
                <a:tc>
                  <a:txBody>
                    <a:bodyPr/>
                    <a:lstStyle/>
                    <a:p>
                      <a:r>
                        <a:rPr lang="en-US" sz="1000" dirty="0"/>
                        <a:t>420</a:t>
                      </a:r>
                    </a:p>
                  </a:txBody>
                  <a:tcPr/>
                </a:tc>
                <a:extLst>
                  <a:ext uri="{0D108BD9-81ED-4DB2-BD59-A6C34878D82A}">
                    <a16:rowId xmlns:a16="http://schemas.microsoft.com/office/drawing/2014/main" val="2249841203"/>
                  </a:ext>
                </a:extLst>
              </a:tr>
              <a:tr h="206295">
                <a:tc>
                  <a:txBody>
                    <a:bodyPr/>
                    <a:lstStyle/>
                    <a:p>
                      <a:r>
                        <a:rPr lang="en-US" sz="1000" dirty="0"/>
                        <a:t>Electron Beam Gas</a:t>
                      </a:r>
                    </a:p>
                  </a:txBody>
                  <a:tcPr/>
                </a:tc>
                <a:tc>
                  <a:txBody>
                    <a:bodyPr/>
                    <a:lstStyle/>
                    <a:p>
                      <a:r>
                        <a:rPr lang="en-US" sz="1000" dirty="0"/>
                        <a:t>10 GeV</a:t>
                      </a:r>
                    </a:p>
                    <a:p>
                      <a:r>
                        <a:rPr lang="en-US" sz="1000" dirty="0"/>
                        <a:t>(highest beam current)</a:t>
                      </a:r>
                    </a:p>
                  </a:txBody>
                  <a:tcPr/>
                </a:tc>
                <a:tc>
                  <a:txBody>
                    <a:bodyPr/>
                    <a:lstStyle/>
                    <a:p>
                      <a:r>
                        <a:rPr lang="en-US" sz="1000" dirty="0"/>
                        <a:t>/</a:t>
                      </a:r>
                      <a:r>
                        <a:rPr lang="en-US" sz="1000" dirty="0" err="1"/>
                        <a:t>gpfs</a:t>
                      </a:r>
                      <a:r>
                        <a:rPr lang="en-US" sz="1000" dirty="0"/>
                        <a:t>/</a:t>
                      </a:r>
                      <a:r>
                        <a:rPr lang="en-US" sz="1000" dirty="0" err="1"/>
                        <a:t>mnt</a:t>
                      </a:r>
                      <a:r>
                        <a:rPr lang="en-US" sz="1000" dirty="0"/>
                        <a:t>/gpfs02/</a:t>
                      </a:r>
                      <a:r>
                        <a:rPr lang="en-US" sz="1000" dirty="0" err="1"/>
                        <a:t>eic</a:t>
                      </a:r>
                      <a:r>
                        <a:rPr lang="en-US" sz="1000" dirty="0"/>
                        <a:t>/</a:t>
                      </a:r>
                      <a:r>
                        <a:rPr lang="en-US" sz="1000" dirty="0" err="1"/>
                        <a:t>ceska</a:t>
                      </a:r>
                      <a:r>
                        <a:rPr lang="en-US" sz="1000" dirty="0"/>
                        <a:t>/readout/</a:t>
                      </a:r>
                      <a:r>
                        <a:rPr lang="en-US" sz="1000" dirty="0" err="1"/>
                        <a:t>podio_merged.root</a:t>
                      </a:r>
                      <a:endParaRPr lang="en-US" sz="1000" dirty="0"/>
                    </a:p>
                  </a:txBody>
                  <a:tcPr/>
                </a:tc>
                <a:tc>
                  <a:txBody>
                    <a:bodyPr/>
                    <a:lstStyle/>
                    <a:p>
                      <a:r>
                        <a:rPr lang="en-US" sz="1000" dirty="0"/>
                        <a:t>3.177MHz</a:t>
                      </a:r>
                    </a:p>
                    <a:p>
                      <a:r>
                        <a:rPr lang="en-US" sz="1000" dirty="0"/>
                        <a:t>(10000Ahr)</a:t>
                      </a:r>
                    </a:p>
                  </a:txBody>
                  <a:tcPr/>
                </a:tc>
                <a:tc>
                  <a:txBody>
                    <a:bodyPr/>
                    <a:lstStyle/>
                    <a:p>
                      <a:r>
                        <a:rPr lang="en-US" sz="1000" dirty="0"/>
                        <a:t>34.1 MHz</a:t>
                      </a:r>
                    </a:p>
                    <a:p>
                      <a:r>
                        <a:rPr lang="en-US" sz="1000" dirty="0"/>
                        <a:t>(100 </a:t>
                      </a:r>
                      <a:r>
                        <a:rPr lang="en-US" sz="1000" dirty="0" err="1"/>
                        <a:t>Ahr</a:t>
                      </a:r>
                      <a:r>
                        <a:rPr lang="en-US" sz="1000" dirty="0"/>
                        <a:t>)</a:t>
                      </a:r>
                    </a:p>
                  </a:txBody>
                  <a:tcPr/>
                </a:tc>
                <a:tc>
                  <a:txBody>
                    <a:bodyPr/>
                    <a:lstStyle/>
                    <a:p>
                      <a:r>
                        <a:rPr lang="en-US" sz="1000" dirty="0"/>
                        <a:t>15.5</a:t>
                      </a:r>
                    </a:p>
                  </a:txBody>
                  <a:tcPr/>
                </a:tc>
                <a:extLst>
                  <a:ext uri="{0D108BD9-81ED-4DB2-BD59-A6C34878D82A}">
                    <a16:rowId xmlns:a16="http://schemas.microsoft.com/office/drawing/2014/main" val="4043541737"/>
                  </a:ext>
                </a:extLst>
              </a:tr>
            </a:tbl>
          </a:graphicData>
        </a:graphic>
      </p:graphicFrame>
      <p:sp>
        <p:nvSpPr>
          <p:cNvPr id="11" name="Rectangle 10">
            <a:extLst>
              <a:ext uri="{FF2B5EF4-FFF2-40B4-BE49-F238E27FC236}">
                <a16:creationId xmlns:a16="http://schemas.microsoft.com/office/drawing/2014/main" id="{87427BCA-6EEE-ECB0-FD86-18BD46153C4E}"/>
              </a:ext>
            </a:extLst>
          </p:cNvPr>
          <p:cNvSpPr/>
          <p:nvPr/>
        </p:nvSpPr>
        <p:spPr>
          <a:xfrm>
            <a:off x="8153400" y="3262040"/>
            <a:ext cx="3809104" cy="273455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marL="285750" indent="-285750">
              <a:buFont typeface="Arial" panose="020B0604020202020204" pitchFamily="34" charset="0"/>
              <a:buChar char="•"/>
            </a:pPr>
            <a:r>
              <a:rPr lang="en-US" sz="1400" dirty="0"/>
              <a:t>Channel:   Not used for ITS3/</a:t>
            </a:r>
            <a:r>
              <a:rPr lang="en-US" sz="1400" dirty="0" err="1"/>
              <a:t>Astropix</a:t>
            </a:r>
            <a:endParaRPr lang="en-US" sz="1400" dirty="0"/>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ASIC:   reticule for ITS3</a:t>
            </a:r>
          </a:p>
          <a:p>
            <a:r>
              <a:rPr lang="en-US" sz="1400" dirty="0"/>
              <a:t>                  Sensor for </a:t>
            </a:r>
            <a:r>
              <a:rPr lang="en-US" sz="1400" dirty="0" err="1"/>
              <a:t>Astropix</a:t>
            </a:r>
            <a:endParaRPr lang="en-US" sz="1400" dirty="0"/>
          </a:p>
          <a:p>
            <a:r>
              <a:rPr lang="en-US" sz="1400" dirty="0"/>
              <a:t>	FEB for non-</a:t>
            </a:r>
            <a:r>
              <a:rPr lang="en-US" sz="1400" dirty="0" err="1"/>
              <a:t>asic</a:t>
            </a:r>
            <a:r>
              <a:rPr lang="en-US" sz="1400" dirty="0"/>
              <a:t> dets</a:t>
            </a:r>
          </a:p>
          <a:p>
            <a:r>
              <a:rPr lang="en-US" sz="1400" dirty="0"/>
              <a:t>	ASIC for </a:t>
            </a:r>
            <a:r>
              <a:rPr lang="en-US" sz="1400" dirty="0" err="1"/>
              <a:t>asic</a:t>
            </a:r>
            <a:r>
              <a:rPr lang="en-US" sz="1400" dirty="0"/>
              <a:t> based dets</a:t>
            </a:r>
          </a:p>
          <a:p>
            <a:endParaRPr lang="en-US" sz="1400" dirty="0"/>
          </a:p>
          <a:p>
            <a:pPr marL="285750" indent="-285750">
              <a:buFont typeface="Arial" panose="020B0604020202020204" pitchFamily="34" charset="0"/>
              <a:buChar char="•"/>
            </a:pPr>
            <a:r>
              <a:rPr lang="en-US" sz="1400" dirty="0"/>
              <a:t>RDO:  RDOs are associated with nearby ASICS.  In final system most, but not all, detectors the FEB-&gt;RDO map can be set to minimize data rate variation.  Avg rates matter here</a:t>
            </a:r>
          </a:p>
        </p:txBody>
      </p:sp>
    </p:spTree>
    <p:extLst>
      <p:ext uri="{BB962C8B-B14F-4D97-AF65-F5344CB8AC3E}">
        <p14:creationId xmlns:p14="http://schemas.microsoft.com/office/powerpoint/2010/main" val="33258379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1B3CC-6EDB-119D-1884-AAD6468C5413}"/>
              </a:ext>
            </a:extLst>
          </p:cNvPr>
          <p:cNvSpPr>
            <a:spLocks noGrp="1"/>
          </p:cNvSpPr>
          <p:nvPr>
            <p:ph type="title"/>
          </p:nvPr>
        </p:nvSpPr>
        <p:spPr/>
        <p:txBody>
          <a:bodyPr/>
          <a:lstStyle/>
          <a:p>
            <a:r>
              <a:rPr lang="en-US" dirty="0"/>
              <a:t>Coordinate Systems In DD4HEP (23.12.0)</a:t>
            </a:r>
          </a:p>
        </p:txBody>
      </p:sp>
      <p:sp>
        <p:nvSpPr>
          <p:cNvPr id="3" name="Footer Placeholder 2">
            <a:extLst>
              <a:ext uri="{FF2B5EF4-FFF2-40B4-BE49-F238E27FC236}">
                <a16:creationId xmlns:a16="http://schemas.microsoft.com/office/drawing/2014/main" id="{EAB9CC81-C8F0-7D98-0D74-F44C47D24CA9}"/>
              </a:ext>
            </a:extLst>
          </p:cNvPr>
          <p:cNvSpPr>
            <a:spLocks noGrp="1"/>
          </p:cNvSpPr>
          <p:nvPr>
            <p:ph type="ftr" sz="quarter" idx="11"/>
          </p:nvPr>
        </p:nvSpPr>
        <p:spPr/>
        <p:txBody>
          <a:bodyPr/>
          <a:lstStyle/>
          <a:p>
            <a:r>
              <a:rPr lang="en-US"/>
              <a:t>Joint SRO/Electronics and DAQ WG</a:t>
            </a:r>
            <a:endParaRPr lang="en-US" dirty="0"/>
          </a:p>
        </p:txBody>
      </p:sp>
      <p:sp>
        <p:nvSpPr>
          <p:cNvPr id="4" name="Slide Number Placeholder 3">
            <a:extLst>
              <a:ext uri="{FF2B5EF4-FFF2-40B4-BE49-F238E27FC236}">
                <a16:creationId xmlns:a16="http://schemas.microsoft.com/office/drawing/2014/main" id="{21FF7024-2B38-AA6F-BD72-A2129F7D2A7D}"/>
              </a:ext>
            </a:extLst>
          </p:cNvPr>
          <p:cNvSpPr>
            <a:spLocks noGrp="1"/>
          </p:cNvSpPr>
          <p:nvPr>
            <p:ph type="sldNum" sz="quarter" idx="12"/>
          </p:nvPr>
        </p:nvSpPr>
        <p:spPr/>
        <p:txBody>
          <a:bodyPr/>
          <a:lstStyle/>
          <a:p>
            <a:fld id="{1D3F305C-2602-4CA9-A2B7-0F73DAFE7D1F}" type="slidenum">
              <a:rPr lang="en-US" smtClean="0"/>
              <a:pPr/>
              <a:t>8</a:t>
            </a:fld>
            <a:endParaRPr lang="en-US" dirty="0"/>
          </a:p>
        </p:txBody>
      </p:sp>
      <p:sp>
        <p:nvSpPr>
          <p:cNvPr id="5" name="Date Placeholder 4">
            <a:extLst>
              <a:ext uri="{FF2B5EF4-FFF2-40B4-BE49-F238E27FC236}">
                <a16:creationId xmlns:a16="http://schemas.microsoft.com/office/drawing/2014/main" id="{743BE5D7-6839-6F44-BD57-DFAD34AF9850}"/>
              </a:ext>
            </a:extLst>
          </p:cNvPr>
          <p:cNvSpPr>
            <a:spLocks noGrp="1"/>
          </p:cNvSpPr>
          <p:nvPr>
            <p:ph type="dt" sz="half" idx="10"/>
          </p:nvPr>
        </p:nvSpPr>
        <p:spPr/>
        <p:txBody>
          <a:bodyPr/>
          <a:lstStyle/>
          <a:p>
            <a:r>
              <a:rPr lang="en-US"/>
              <a:t>3/21/2024</a:t>
            </a:r>
            <a:endParaRPr lang="en-US" dirty="0"/>
          </a:p>
        </p:txBody>
      </p:sp>
      <p:graphicFrame>
        <p:nvGraphicFramePr>
          <p:cNvPr id="6" name="Table 5">
            <a:extLst>
              <a:ext uri="{FF2B5EF4-FFF2-40B4-BE49-F238E27FC236}">
                <a16:creationId xmlns:a16="http://schemas.microsoft.com/office/drawing/2014/main" id="{26E6D01F-A101-C6C9-5843-EEF94F02A89D}"/>
              </a:ext>
            </a:extLst>
          </p:cNvPr>
          <p:cNvGraphicFramePr>
            <a:graphicFrameLocks noGrp="1"/>
          </p:cNvGraphicFramePr>
          <p:nvPr>
            <p:extLst>
              <p:ext uri="{D42A27DB-BD31-4B8C-83A1-F6EECF244321}">
                <p14:modId xmlns:p14="http://schemas.microsoft.com/office/powerpoint/2010/main" val="3205966221"/>
              </p:ext>
            </p:extLst>
          </p:nvPr>
        </p:nvGraphicFramePr>
        <p:xfrm>
          <a:off x="838199" y="1095223"/>
          <a:ext cx="10936704" cy="4907280"/>
        </p:xfrm>
        <a:graphic>
          <a:graphicData uri="http://schemas.openxmlformats.org/drawingml/2006/table">
            <a:tbl>
              <a:tblPr firstRow="1" bandRow="1">
                <a:tableStyleId>{5C22544A-7EE6-4342-B048-85BDC9FD1C3A}</a:tableStyleId>
              </a:tblPr>
              <a:tblGrid>
                <a:gridCol w="1617922">
                  <a:extLst>
                    <a:ext uri="{9D8B030D-6E8A-4147-A177-3AD203B41FA5}">
                      <a16:colId xmlns:a16="http://schemas.microsoft.com/office/drawing/2014/main" val="594809841"/>
                    </a:ext>
                  </a:extLst>
                </a:gridCol>
                <a:gridCol w="3040912">
                  <a:extLst>
                    <a:ext uri="{9D8B030D-6E8A-4147-A177-3AD203B41FA5}">
                      <a16:colId xmlns:a16="http://schemas.microsoft.com/office/drawing/2014/main" val="3818739792"/>
                    </a:ext>
                  </a:extLst>
                </a:gridCol>
                <a:gridCol w="6277870">
                  <a:extLst>
                    <a:ext uri="{9D8B030D-6E8A-4147-A177-3AD203B41FA5}">
                      <a16:colId xmlns:a16="http://schemas.microsoft.com/office/drawing/2014/main" val="3729695340"/>
                    </a:ext>
                  </a:extLst>
                </a:gridCol>
              </a:tblGrid>
              <a:tr h="0">
                <a:tc>
                  <a:txBody>
                    <a:bodyPr/>
                    <a:lstStyle/>
                    <a:p>
                      <a:r>
                        <a:rPr lang="en-US" sz="1200" dirty="0"/>
                        <a:t>Detector</a:t>
                      </a:r>
                    </a:p>
                  </a:txBody>
                  <a:tcPr/>
                </a:tc>
                <a:tc>
                  <a:txBody>
                    <a:bodyPr/>
                    <a:lstStyle/>
                    <a:p>
                      <a:r>
                        <a:rPr lang="en-US" sz="1200" dirty="0"/>
                        <a:t>Coordinates</a:t>
                      </a:r>
                    </a:p>
                  </a:txBody>
                  <a:tcPr/>
                </a:tc>
                <a:tc>
                  <a:txBody>
                    <a:bodyPr/>
                    <a:lstStyle/>
                    <a:p>
                      <a:r>
                        <a:rPr lang="en-US" sz="1200" dirty="0"/>
                        <a:t>Implementation</a:t>
                      </a:r>
                    </a:p>
                  </a:txBody>
                  <a:tcPr/>
                </a:tc>
                <a:extLst>
                  <a:ext uri="{0D108BD9-81ED-4DB2-BD59-A6C34878D82A}">
                    <a16:rowId xmlns:a16="http://schemas.microsoft.com/office/drawing/2014/main" val="4090358536"/>
                  </a:ext>
                </a:extLst>
              </a:tr>
              <a:tr h="0">
                <a:tc>
                  <a:txBody>
                    <a:bodyPr/>
                    <a:lstStyle/>
                    <a:p>
                      <a:r>
                        <a:rPr lang="en-US" sz="1000" dirty="0" err="1"/>
                        <a:t>SiBarrelVertex</a:t>
                      </a:r>
                      <a:endParaRPr lang="en-US" sz="1000" dirty="0"/>
                    </a:p>
                  </a:txBody>
                  <a:tcPr/>
                </a:tc>
                <a:tc>
                  <a:txBody>
                    <a:bodyPr/>
                    <a:lstStyle/>
                    <a:p>
                      <a:r>
                        <a:rPr lang="en-US" sz="1000" dirty="0" err="1">
                          <a:highlight>
                            <a:srgbClr val="00FF00"/>
                          </a:highlight>
                        </a:rPr>
                        <a:t>System,Layer</a:t>
                      </a:r>
                      <a:r>
                        <a:rPr lang="en-US" sz="1000" dirty="0" err="1"/>
                        <a:t>,</a:t>
                      </a:r>
                      <a:r>
                        <a:rPr lang="en-US" sz="1000" dirty="0" err="1">
                          <a:highlight>
                            <a:srgbClr val="00FF00"/>
                          </a:highlight>
                        </a:rPr>
                        <a:t>Module</a:t>
                      </a:r>
                      <a:r>
                        <a:rPr lang="en-US" sz="1000" dirty="0" err="1"/>
                        <a:t>,Sensor,</a:t>
                      </a:r>
                      <a:r>
                        <a:rPr lang="en-US" sz="1000" dirty="0" err="1">
                          <a:highlight>
                            <a:srgbClr val="00FF00"/>
                          </a:highlight>
                        </a:rPr>
                        <a:t>x,y</a:t>
                      </a:r>
                      <a:endParaRPr lang="en-US" sz="1000" dirty="0">
                        <a:highlight>
                          <a:srgbClr val="00FF00"/>
                        </a:highlight>
                      </a:endParaRPr>
                    </a:p>
                  </a:txBody>
                  <a:tcPr/>
                </a:tc>
                <a:tc>
                  <a:txBody>
                    <a:bodyPr/>
                    <a:lstStyle/>
                    <a:p>
                      <a:r>
                        <a:rPr lang="en-US" sz="1000" dirty="0"/>
                        <a:t>System indicates layer, layer not used, module implemented, Grid represents pixels</a:t>
                      </a:r>
                    </a:p>
                  </a:txBody>
                  <a:tcPr/>
                </a:tc>
                <a:extLst>
                  <a:ext uri="{0D108BD9-81ED-4DB2-BD59-A6C34878D82A}">
                    <a16:rowId xmlns:a16="http://schemas.microsoft.com/office/drawing/2014/main" val="3460837932"/>
                  </a:ext>
                </a:extLst>
              </a:tr>
              <a:tr h="0">
                <a:tc>
                  <a:txBody>
                    <a:bodyPr/>
                    <a:lstStyle/>
                    <a:p>
                      <a:r>
                        <a:rPr lang="en-US" sz="1000" dirty="0" err="1"/>
                        <a:t>SiBarrelTracker</a:t>
                      </a:r>
                      <a:endParaRPr lang="en-US" sz="1000" dirty="0"/>
                    </a:p>
                  </a:txBody>
                  <a:tcPr/>
                </a:tc>
                <a:tc>
                  <a:txBody>
                    <a:bodyPr/>
                    <a:lstStyle/>
                    <a:p>
                      <a:r>
                        <a:rPr lang="en-US" sz="1000" dirty="0" err="1">
                          <a:highlight>
                            <a:srgbClr val="00FF00"/>
                          </a:highlight>
                        </a:rPr>
                        <a:t>System</a:t>
                      </a:r>
                      <a:r>
                        <a:rPr lang="en-US" sz="1000" dirty="0" err="1"/>
                        <a:t>,Layer,</a:t>
                      </a:r>
                      <a:r>
                        <a:rPr lang="en-US" sz="1000" dirty="0" err="1">
                          <a:highlight>
                            <a:srgbClr val="00FF00"/>
                          </a:highlight>
                        </a:rPr>
                        <a:t>Module</a:t>
                      </a:r>
                      <a:r>
                        <a:rPr lang="en-US" sz="1000" dirty="0" err="1"/>
                        <a:t>,Sensor,</a:t>
                      </a:r>
                      <a:r>
                        <a:rPr lang="en-US" sz="1000" dirty="0" err="1">
                          <a:highlight>
                            <a:srgbClr val="00FF00"/>
                          </a:highlight>
                        </a:rPr>
                        <a:t>x,y</a:t>
                      </a:r>
                      <a:endParaRPr lang="en-US" sz="1000" dirty="0">
                        <a:highlight>
                          <a:srgbClr val="00FF00"/>
                        </a:highlight>
                      </a:endParaRPr>
                    </a:p>
                  </a:txBody>
                  <a:tcPr/>
                </a:tc>
                <a:tc>
                  <a:txBody>
                    <a:bodyPr/>
                    <a:lstStyle/>
                    <a:p>
                      <a:r>
                        <a:rPr lang="en-US" sz="1000" dirty="0"/>
                        <a:t>Single system, Layer implemented, 128 modules in each layer (unphysical?), Grid represents pixels</a:t>
                      </a:r>
                    </a:p>
                  </a:txBody>
                  <a:tcPr/>
                </a:tc>
                <a:extLst>
                  <a:ext uri="{0D108BD9-81ED-4DB2-BD59-A6C34878D82A}">
                    <a16:rowId xmlns:a16="http://schemas.microsoft.com/office/drawing/2014/main" val="1192639728"/>
                  </a:ext>
                </a:extLst>
              </a:tr>
              <a:tr h="0">
                <a:tc>
                  <a:txBody>
                    <a:bodyPr/>
                    <a:lstStyle/>
                    <a:p>
                      <a:r>
                        <a:rPr lang="en-US" sz="1000" dirty="0" err="1"/>
                        <a:t>SiBarrelEndcap</a:t>
                      </a:r>
                      <a:endParaRPr lang="en-US" sz="1000" dirty="0"/>
                    </a:p>
                  </a:txBody>
                  <a:tcPr/>
                </a:tc>
                <a:tc>
                  <a:txBody>
                    <a:bodyPr/>
                    <a:lstStyle/>
                    <a:p>
                      <a:r>
                        <a:rPr lang="en-US" sz="1000" dirty="0" err="1">
                          <a:highlight>
                            <a:srgbClr val="00FF00"/>
                          </a:highlight>
                        </a:rPr>
                        <a:t>System,Layer</a:t>
                      </a:r>
                      <a:r>
                        <a:rPr lang="en-US" sz="1000" dirty="0" err="1"/>
                        <a:t>,</a:t>
                      </a:r>
                      <a:r>
                        <a:rPr lang="en-US" sz="1000" dirty="0" err="1">
                          <a:highlight>
                            <a:srgbClr val="00FF00"/>
                          </a:highlight>
                        </a:rPr>
                        <a:t>Module</a:t>
                      </a:r>
                      <a:r>
                        <a:rPr lang="en-US" sz="1000" dirty="0" err="1"/>
                        <a:t>,Sensor</a:t>
                      </a:r>
                      <a:r>
                        <a:rPr lang="en-US" sz="1000" dirty="0" err="1">
                          <a:highlight>
                            <a:srgbClr val="00FF00"/>
                          </a:highlight>
                        </a:rPr>
                        <a:t>,x,y</a:t>
                      </a:r>
                      <a:endParaRPr lang="en-US" sz="1000" dirty="0">
                        <a:highlight>
                          <a:srgbClr val="00FF00"/>
                        </a:highlight>
                      </a:endParaRPr>
                    </a:p>
                  </a:txBody>
                  <a:tcPr/>
                </a:tc>
                <a:tc>
                  <a:txBody>
                    <a:bodyPr/>
                    <a:lstStyle/>
                    <a:p>
                      <a:r>
                        <a:rPr lang="en-US" sz="1000" dirty="0" err="1"/>
                        <a:t>System+layer</a:t>
                      </a:r>
                      <a:r>
                        <a:rPr lang="en-US" sz="1000" dirty="0"/>
                        <a:t> represents disk, 36 modules each in spokes, Grid represents pixels</a:t>
                      </a:r>
                    </a:p>
                  </a:txBody>
                  <a:tcPr/>
                </a:tc>
                <a:extLst>
                  <a:ext uri="{0D108BD9-81ED-4DB2-BD59-A6C34878D82A}">
                    <a16:rowId xmlns:a16="http://schemas.microsoft.com/office/drawing/2014/main" val="4080058779"/>
                  </a:ext>
                </a:extLst>
              </a:tr>
              <a:tr h="0">
                <a:tc>
                  <a:txBody>
                    <a:bodyPr/>
                    <a:lstStyle/>
                    <a:p>
                      <a:r>
                        <a:rPr lang="en-US" sz="1000" dirty="0" err="1"/>
                        <a:t>Fwd</a:t>
                      </a:r>
                      <a:r>
                        <a:rPr lang="en-US" sz="1000" dirty="0"/>
                        <a:t>/Back </a:t>
                      </a:r>
                      <a:r>
                        <a:rPr lang="en-US" sz="1000" dirty="0" err="1"/>
                        <a:t>MPGDEndcap</a:t>
                      </a:r>
                      <a:endParaRPr lang="en-US" sz="1000" dirty="0"/>
                    </a:p>
                  </a:txBody>
                  <a:tcPr/>
                </a:tc>
                <a:tc>
                  <a:txBody>
                    <a:bodyPr/>
                    <a:lstStyle/>
                    <a:p>
                      <a:r>
                        <a:rPr lang="en-US" sz="1000" dirty="0" err="1">
                          <a:highlight>
                            <a:srgbClr val="00FF00"/>
                          </a:highlight>
                        </a:rPr>
                        <a:t>System,Layer,Module</a:t>
                      </a:r>
                      <a:r>
                        <a:rPr lang="en-US" sz="1000" dirty="0" err="1"/>
                        <a:t>,Sensor,</a:t>
                      </a:r>
                      <a:r>
                        <a:rPr lang="en-US" sz="1000" dirty="0" err="1">
                          <a:highlight>
                            <a:srgbClr val="FFFF00"/>
                          </a:highlight>
                        </a:rPr>
                        <a:t>x,y</a:t>
                      </a:r>
                      <a:endParaRPr lang="en-US" sz="1000" dirty="0">
                        <a:highlight>
                          <a:srgbClr val="FFFF00"/>
                        </a:highlight>
                      </a:endParaRPr>
                    </a:p>
                  </a:txBody>
                  <a:tcPr/>
                </a:tc>
                <a:tc>
                  <a:txBody>
                    <a:bodyPr/>
                    <a:lstStyle/>
                    <a:p>
                      <a:r>
                        <a:rPr lang="en-US" sz="1000" dirty="0"/>
                        <a:t>2 Layers represent disks, 48 modules represent spokes, grid represents detector resolution, not channels</a:t>
                      </a:r>
                    </a:p>
                  </a:txBody>
                  <a:tcPr/>
                </a:tc>
                <a:extLst>
                  <a:ext uri="{0D108BD9-81ED-4DB2-BD59-A6C34878D82A}">
                    <a16:rowId xmlns:a16="http://schemas.microsoft.com/office/drawing/2014/main" val="877973121"/>
                  </a:ext>
                </a:extLst>
              </a:tr>
              <a:tr h="0">
                <a:tc>
                  <a:txBody>
                    <a:bodyPr/>
                    <a:lstStyle/>
                    <a:p>
                      <a:r>
                        <a:rPr lang="en-US" sz="1000" dirty="0" err="1"/>
                        <a:t>MPGDBarrel</a:t>
                      </a:r>
                      <a:endParaRPr lang="en-US" sz="1000" dirty="0"/>
                    </a:p>
                  </a:txBody>
                  <a:tcPr/>
                </a:tc>
                <a:tc>
                  <a:txBody>
                    <a:bodyPr/>
                    <a:lstStyle/>
                    <a:p>
                      <a:r>
                        <a:rPr lang="en-US" sz="1000" dirty="0" err="1">
                          <a:highlight>
                            <a:srgbClr val="00FF00"/>
                          </a:highlight>
                        </a:rPr>
                        <a:t>System,</a:t>
                      </a:r>
                      <a:r>
                        <a:rPr lang="en-US" sz="1000" dirty="0" err="1"/>
                        <a:t>Layer</a:t>
                      </a:r>
                      <a:r>
                        <a:rPr lang="en-US" sz="1000" dirty="0" err="1">
                          <a:highlight>
                            <a:srgbClr val="00FF00"/>
                          </a:highlight>
                        </a:rPr>
                        <a:t>,Module</a:t>
                      </a:r>
                      <a:r>
                        <a:rPr lang="en-US" sz="1000" dirty="0" err="1"/>
                        <a:t>,Sensor</a:t>
                      </a:r>
                      <a:r>
                        <a:rPr lang="en-US" sz="1000" dirty="0" err="1">
                          <a:highlight>
                            <a:srgbClr val="FFFF00"/>
                          </a:highlight>
                        </a:rPr>
                        <a:t>,x,y</a:t>
                      </a:r>
                      <a:endParaRPr lang="en-US" sz="1000" dirty="0">
                        <a:highlight>
                          <a:srgbClr val="FFFF00"/>
                        </a:highlight>
                      </a:endParaRPr>
                    </a:p>
                  </a:txBody>
                  <a:tcPr/>
                </a:tc>
                <a:tc>
                  <a:txBody>
                    <a:bodyPr/>
                    <a:lstStyle/>
                    <a:p>
                      <a:r>
                        <a:rPr lang="en-US" sz="1000" dirty="0"/>
                        <a:t>128 modules represent staves, grid represents detector resolution not channels</a:t>
                      </a:r>
                    </a:p>
                  </a:txBody>
                  <a:tcPr/>
                </a:tc>
                <a:extLst>
                  <a:ext uri="{0D108BD9-81ED-4DB2-BD59-A6C34878D82A}">
                    <a16:rowId xmlns:a16="http://schemas.microsoft.com/office/drawing/2014/main" val="1611723357"/>
                  </a:ext>
                </a:extLst>
              </a:tr>
              <a:tr h="0">
                <a:tc>
                  <a:txBody>
                    <a:bodyPr/>
                    <a:lstStyle/>
                    <a:p>
                      <a:r>
                        <a:rPr lang="en-US" sz="1000" dirty="0" err="1"/>
                        <a:t>OuterMPGDBarrel</a:t>
                      </a:r>
                      <a:endParaRPr lang="en-US" sz="1000" dirty="0"/>
                    </a:p>
                  </a:txBody>
                  <a:tcPr/>
                </a:tc>
                <a:tc>
                  <a:txBody>
                    <a:bodyPr/>
                    <a:lstStyle/>
                    <a:p>
                      <a:r>
                        <a:rPr lang="en-US" sz="1000" dirty="0" err="1">
                          <a:highlight>
                            <a:srgbClr val="00FF00"/>
                          </a:highlight>
                        </a:rPr>
                        <a:t>System</a:t>
                      </a:r>
                      <a:r>
                        <a:rPr lang="en-US" sz="1000" dirty="0" err="1"/>
                        <a:t>,Layer,</a:t>
                      </a:r>
                      <a:r>
                        <a:rPr lang="en-US" sz="1000" dirty="0" err="1">
                          <a:highlight>
                            <a:srgbClr val="00FF00"/>
                          </a:highlight>
                        </a:rPr>
                        <a:t>Module,</a:t>
                      </a:r>
                      <a:r>
                        <a:rPr lang="en-US" sz="1000" dirty="0" err="1"/>
                        <a:t>Sensor</a:t>
                      </a:r>
                      <a:r>
                        <a:rPr lang="en-US" sz="1000" dirty="0" err="1">
                          <a:highlight>
                            <a:srgbClr val="FFFF00"/>
                          </a:highlight>
                        </a:rPr>
                        <a:t>,x,y</a:t>
                      </a:r>
                      <a:endParaRPr lang="en-US" sz="1000" dirty="0">
                        <a:highlight>
                          <a:srgbClr val="FFFF00"/>
                        </a:highlight>
                      </a:endParaRPr>
                    </a:p>
                  </a:txBody>
                  <a:tcPr/>
                </a:tc>
                <a:tc>
                  <a:txBody>
                    <a:bodyPr/>
                    <a:lstStyle/>
                    <a:p>
                      <a:r>
                        <a:rPr lang="en-US" sz="1000" dirty="0"/>
                        <a:t>Even modules Electron Side, Odd modules Hadron Side, grid represents detector resolution not channels</a:t>
                      </a:r>
                    </a:p>
                  </a:txBody>
                  <a:tcPr/>
                </a:tc>
                <a:extLst>
                  <a:ext uri="{0D108BD9-81ED-4DB2-BD59-A6C34878D82A}">
                    <a16:rowId xmlns:a16="http://schemas.microsoft.com/office/drawing/2014/main" val="392184573"/>
                  </a:ext>
                </a:extLst>
              </a:tr>
              <a:tr h="0">
                <a:tc>
                  <a:txBody>
                    <a:bodyPr/>
                    <a:lstStyle/>
                    <a:p>
                      <a:r>
                        <a:rPr lang="en-US" sz="1000" dirty="0"/>
                        <a:t>LFHCAL</a:t>
                      </a:r>
                    </a:p>
                  </a:txBody>
                  <a:tcPr/>
                </a:tc>
                <a:tc>
                  <a:txBody>
                    <a:bodyPr/>
                    <a:lstStyle/>
                    <a:p>
                      <a:r>
                        <a:rPr lang="en-US" sz="1000" dirty="0" err="1">
                          <a:highlight>
                            <a:srgbClr val="00FF00"/>
                          </a:highlight>
                        </a:rPr>
                        <a:t>System,ModX,ModY,TowX,TowY,rlayerz,layerz</a:t>
                      </a:r>
                      <a:endParaRPr lang="en-US" sz="1000" dirty="0">
                        <a:highlight>
                          <a:srgbClr val="00FF00"/>
                        </a:highlight>
                      </a:endParaRPr>
                    </a:p>
                  </a:txBody>
                  <a:tcPr/>
                </a:tc>
                <a:tc>
                  <a:txBody>
                    <a:bodyPr/>
                    <a:lstStyle/>
                    <a:p>
                      <a:r>
                        <a:rPr lang="en-US" sz="1000" dirty="0"/>
                        <a:t>All implemented, </a:t>
                      </a:r>
                      <a:r>
                        <a:rPr lang="en-US" sz="1000" dirty="0" err="1"/>
                        <a:t>layerz</a:t>
                      </a:r>
                      <a:r>
                        <a:rPr lang="en-US" sz="1000" dirty="0"/>
                        <a:t> are summed over</a:t>
                      </a:r>
                    </a:p>
                  </a:txBody>
                  <a:tcPr/>
                </a:tc>
                <a:extLst>
                  <a:ext uri="{0D108BD9-81ED-4DB2-BD59-A6C34878D82A}">
                    <a16:rowId xmlns:a16="http://schemas.microsoft.com/office/drawing/2014/main" val="3333238005"/>
                  </a:ext>
                </a:extLst>
              </a:tr>
              <a:tr h="0">
                <a:tc>
                  <a:txBody>
                    <a:bodyPr/>
                    <a:lstStyle/>
                    <a:p>
                      <a:r>
                        <a:rPr lang="en-US" sz="1000" dirty="0" err="1"/>
                        <a:t>HCalEndcapPInsert</a:t>
                      </a:r>
                      <a:endParaRPr lang="en-US" sz="1000" dirty="0"/>
                    </a:p>
                  </a:txBody>
                  <a:tcPr/>
                </a:tc>
                <a:tc>
                  <a:txBody>
                    <a:bodyPr/>
                    <a:lstStyle/>
                    <a:p>
                      <a:r>
                        <a:rPr lang="en-US" sz="1000" dirty="0" err="1">
                          <a:highlight>
                            <a:srgbClr val="00FF00"/>
                          </a:highlight>
                        </a:rPr>
                        <a:t>System,Layer,</a:t>
                      </a:r>
                      <a:r>
                        <a:rPr lang="en-US" sz="1000" dirty="0" err="1"/>
                        <a:t>Slice</a:t>
                      </a:r>
                      <a:r>
                        <a:rPr lang="en-US" sz="1000" dirty="0" err="1">
                          <a:highlight>
                            <a:srgbClr val="FFFF00"/>
                          </a:highlight>
                        </a:rPr>
                        <a:t>,x,y</a:t>
                      </a:r>
                      <a:endParaRPr lang="en-US" sz="1000" dirty="0">
                        <a:highlight>
                          <a:srgbClr val="FFFF00"/>
                        </a:highlight>
                      </a:endParaRPr>
                    </a:p>
                  </a:txBody>
                  <a:tcPr/>
                </a:tc>
                <a:tc>
                  <a:txBody>
                    <a:bodyPr/>
                    <a:lstStyle/>
                    <a:p>
                      <a:r>
                        <a:rPr lang="en-US" sz="1000" dirty="0"/>
                        <a:t>65 layers, grouped into 13 for 8k channels (not grouped?)   hex grid </a:t>
                      </a:r>
                      <a:r>
                        <a:rPr lang="en-US" sz="1000" dirty="0" err="1"/>
                        <a:t>x,y</a:t>
                      </a:r>
                      <a:r>
                        <a:rPr lang="en-US" sz="1000" dirty="0"/>
                        <a:t> values alternate even/odd only</a:t>
                      </a:r>
                    </a:p>
                  </a:txBody>
                  <a:tcPr/>
                </a:tc>
                <a:extLst>
                  <a:ext uri="{0D108BD9-81ED-4DB2-BD59-A6C34878D82A}">
                    <a16:rowId xmlns:a16="http://schemas.microsoft.com/office/drawing/2014/main" val="148085421"/>
                  </a:ext>
                </a:extLst>
              </a:tr>
              <a:tr h="0">
                <a:tc>
                  <a:txBody>
                    <a:bodyPr/>
                    <a:lstStyle/>
                    <a:p>
                      <a:r>
                        <a:rPr lang="en-US" sz="1000" dirty="0" err="1"/>
                        <a:t>EcalEndcapP</a:t>
                      </a:r>
                      <a:r>
                        <a:rPr lang="en-US" sz="1000" dirty="0"/>
                        <a:t>/Insert</a:t>
                      </a:r>
                    </a:p>
                  </a:txBody>
                  <a:tcPr/>
                </a:tc>
                <a:tc>
                  <a:txBody>
                    <a:bodyPr/>
                    <a:lstStyle/>
                    <a:p>
                      <a:r>
                        <a:rPr lang="en-US" sz="1000" dirty="0" err="1">
                          <a:highlight>
                            <a:srgbClr val="00FF00"/>
                          </a:highlight>
                        </a:rPr>
                        <a:t>System,</a:t>
                      </a:r>
                      <a:r>
                        <a:rPr lang="en-US" sz="1000" dirty="0" err="1"/>
                        <a:t>barrel,module,layer,slize,fiberx,fibery</a:t>
                      </a:r>
                      <a:r>
                        <a:rPr lang="en-US" sz="1000" dirty="0" err="1">
                          <a:highlight>
                            <a:srgbClr val="00FF00"/>
                          </a:highlight>
                        </a:rPr>
                        <a:t>,x,y</a:t>
                      </a:r>
                      <a:endParaRPr lang="en-US" sz="1000" dirty="0">
                        <a:highlight>
                          <a:srgbClr val="00FF00"/>
                        </a:highlight>
                      </a:endParaRPr>
                    </a:p>
                  </a:txBody>
                  <a:tcPr/>
                </a:tc>
                <a:tc>
                  <a:txBody>
                    <a:bodyPr/>
                    <a:lstStyle/>
                    <a:p>
                      <a:r>
                        <a:rPr lang="en-US" sz="1000" dirty="0"/>
                        <a:t>Only grid used, but grid represents channels.  Insert is not distinct detector, but </a:t>
                      </a:r>
                      <a:r>
                        <a:rPr lang="en-US" sz="1000" dirty="0" err="1"/>
                        <a:t>x,y</a:t>
                      </a:r>
                      <a:r>
                        <a:rPr lang="en-US" sz="1000" dirty="0"/>
                        <a:t> grid is shifted</a:t>
                      </a:r>
                    </a:p>
                  </a:txBody>
                  <a:tcPr/>
                </a:tc>
                <a:extLst>
                  <a:ext uri="{0D108BD9-81ED-4DB2-BD59-A6C34878D82A}">
                    <a16:rowId xmlns:a16="http://schemas.microsoft.com/office/drawing/2014/main" val="2719288412"/>
                  </a:ext>
                </a:extLst>
              </a:tr>
              <a:tr h="0">
                <a:tc>
                  <a:txBody>
                    <a:bodyPr/>
                    <a:lstStyle/>
                    <a:p>
                      <a:r>
                        <a:rPr lang="en-US" sz="1000" dirty="0" err="1"/>
                        <a:t>HcalEndcapN</a:t>
                      </a:r>
                      <a:endParaRPr lang="en-US" sz="1000" dirty="0"/>
                    </a:p>
                  </a:txBody>
                  <a:tcPr/>
                </a:tc>
                <a:tc>
                  <a:txBody>
                    <a:bodyPr/>
                    <a:lstStyle/>
                    <a:p>
                      <a:r>
                        <a:rPr lang="en-US" sz="1000" dirty="0" err="1">
                          <a:highlight>
                            <a:srgbClr val="00FF00"/>
                          </a:highlight>
                        </a:rPr>
                        <a:t>System,</a:t>
                      </a:r>
                      <a:r>
                        <a:rPr lang="en-US" sz="1000" dirty="0" err="1"/>
                        <a:t>barrel,module,</a:t>
                      </a:r>
                      <a:r>
                        <a:rPr lang="en-US" sz="1000" dirty="0" err="1">
                          <a:highlight>
                            <a:srgbClr val="00FF00"/>
                          </a:highlight>
                        </a:rPr>
                        <a:t>layer,</a:t>
                      </a:r>
                      <a:r>
                        <a:rPr lang="en-US" sz="1000" dirty="0" err="1"/>
                        <a:t>slice</a:t>
                      </a:r>
                      <a:r>
                        <a:rPr lang="en-US" sz="1000" dirty="0" err="1">
                          <a:highlight>
                            <a:srgbClr val="FFFF00"/>
                          </a:highlight>
                        </a:rPr>
                        <a:t>,x,y</a:t>
                      </a:r>
                      <a:endParaRPr lang="en-US" sz="1000" dirty="0">
                        <a:highlight>
                          <a:srgbClr val="FFFF00"/>
                        </a:highlight>
                      </a:endParaRPr>
                    </a:p>
                  </a:txBody>
                  <a:tcPr/>
                </a:tc>
                <a:tc>
                  <a:txBody>
                    <a:bodyPr/>
                    <a:lstStyle/>
                    <a:p>
                      <a:r>
                        <a:rPr lang="en-US" sz="1000" dirty="0"/>
                        <a:t>No combination of layer/grid </a:t>
                      </a:r>
                      <a:r>
                        <a:rPr lang="en-US" sz="1000" dirty="0" err="1"/>
                        <a:t>resuls</a:t>
                      </a:r>
                      <a:r>
                        <a:rPr lang="en-US" sz="1000" dirty="0"/>
                        <a:t> in 3256 channels!</a:t>
                      </a:r>
                    </a:p>
                  </a:txBody>
                  <a:tcPr/>
                </a:tc>
                <a:extLst>
                  <a:ext uri="{0D108BD9-81ED-4DB2-BD59-A6C34878D82A}">
                    <a16:rowId xmlns:a16="http://schemas.microsoft.com/office/drawing/2014/main" val="4257001790"/>
                  </a:ext>
                </a:extLst>
              </a:tr>
              <a:tr h="0">
                <a:tc>
                  <a:txBody>
                    <a:bodyPr/>
                    <a:lstStyle/>
                    <a:p>
                      <a:r>
                        <a:rPr lang="en-US" sz="1000" dirty="0" err="1"/>
                        <a:t>EcalEndcapN</a:t>
                      </a:r>
                      <a:endParaRPr lang="en-US" sz="1000" dirty="0"/>
                    </a:p>
                  </a:txBody>
                  <a:tcPr/>
                </a:tc>
                <a:tc>
                  <a:txBody>
                    <a:bodyPr/>
                    <a:lstStyle/>
                    <a:p>
                      <a:r>
                        <a:rPr lang="en-US" sz="1000" dirty="0" err="1">
                          <a:highlight>
                            <a:srgbClr val="00FF00"/>
                          </a:highlight>
                        </a:rPr>
                        <a:t>System</a:t>
                      </a:r>
                      <a:r>
                        <a:rPr lang="en-US" sz="1000" dirty="0" err="1"/>
                        <a:t>,sector</a:t>
                      </a:r>
                      <a:r>
                        <a:rPr lang="en-US" sz="1000" dirty="0" err="1">
                          <a:highlight>
                            <a:srgbClr val="00FF00"/>
                          </a:highlight>
                        </a:rPr>
                        <a:t>,module</a:t>
                      </a:r>
                      <a:r>
                        <a:rPr lang="en-US" sz="1000" dirty="0" err="1"/>
                        <a:t>,x,y</a:t>
                      </a:r>
                      <a:endParaRPr lang="en-US" sz="1000" dirty="0"/>
                    </a:p>
                  </a:txBody>
                  <a:tcPr/>
                </a:tc>
                <a:tc>
                  <a:txBody>
                    <a:bodyPr/>
                    <a:lstStyle/>
                    <a:p>
                      <a:r>
                        <a:rPr lang="en-US" sz="1000" dirty="0"/>
                        <a:t>No grid values set, but module count seems to represent channels</a:t>
                      </a:r>
                    </a:p>
                  </a:txBody>
                  <a:tcPr/>
                </a:tc>
                <a:extLst>
                  <a:ext uri="{0D108BD9-81ED-4DB2-BD59-A6C34878D82A}">
                    <a16:rowId xmlns:a16="http://schemas.microsoft.com/office/drawing/2014/main" val="1611520923"/>
                  </a:ext>
                </a:extLst>
              </a:tr>
              <a:tr h="0">
                <a:tc>
                  <a:txBody>
                    <a:bodyPr/>
                    <a:lstStyle/>
                    <a:p>
                      <a:r>
                        <a:rPr lang="en-US" sz="1000" dirty="0" err="1"/>
                        <a:t>HCalBarrel</a:t>
                      </a:r>
                      <a:endParaRPr lang="en-US" sz="1000" dirty="0"/>
                    </a:p>
                  </a:txBody>
                  <a:tcPr/>
                </a:tc>
                <a:tc>
                  <a:txBody>
                    <a:bodyPr/>
                    <a:lstStyle/>
                    <a:p>
                      <a:r>
                        <a:rPr lang="en-US" sz="1000" dirty="0" err="1">
                          <a:highlight>
                            <a:srgbClr val="00FF00"/>
                          </a:highlight>
                        </a:rPr>
                        <a:t>System,Sector,Tower,Tile</a:t>
                      </a:r>
                      <a:endParaRPr lang="en-US" sz="1000" dirty="0">
                        <a:highlight>
                          <a:srgbClr val="00FF00"/>
                        </a:highlight>
                      </a:endParaRPr>
                    </a:p>
                  </a:txBody>
                  <a:tcPr/>
                </a:tc>
                <a:tc>
                  <a:txBody>
                    <a:bodyPr/>
                    <a:lstStyle/>
                    <a:p>
                      <a:r>
                        <a:rPr lang="en-US" sz="1000" dirty="0"/>
                        <a:t>Fully implemented.    7680 Towers</a:t>
                      </a:r>
                    </a:p>
                  </a:txBody>
                  <a:tcPr/>
                </a:tc>
                <a:extLst>
                  <a:ext uri="{0D108BD9-81ED-4DB2-BD59-A6C34878D82A}">
                    <a16:rowId xmlns:a16="http://schemas.microsoft.com/office/drawing/2014/main" val="3497568042"/>
                  </a:ext>
                </a:extLst>
              </a:tr>
              <a:tr h="0">
                <a:tc>
                  <a:txBody>
                    <a:bodyPr/>
                    <a:lstStyle/>
                    <a:p>
                      <a:r>
                        <a:rPr lang="en-US" sz="1000" dirty="0" err="1"/>
                        <a:t>ECalBarrelSiFi</a:t>
                      </a:r>
                      <a:endParaRPr lang="en-US" sz="1000" dirty="0"/>
                    </a:p>
                  </a:txBody>
                  <a:tcPr/>
                </a:tc>
                <a:tc>
                  <a:txBody>
                    <a:bodyPr/>
                    <a:lstStyle/>
                    <a:p>
                      <a:r>
                        <a:rPr lang="en-US" sz="1000" dirty="0" err="1">
                          <a:highlight>
                            <a:srgbClr val="FFFF00"/>
                          </a:highlight>
                        </a:rPr>
                        <a:t>System,Sector,Row,Towers</a:t>
                      </a:r>
                      <a:endParaRPr lang="en-US" sz="1000" dirty="0">
                        <a:highlight>
                          <a:srgbClr val="FFFF00"/>
                        </a:highlight>
                      </a:endParaRPr>
                    </a:p>
                  </a:txBody>
                  <a:tcPr/>
                </a:tc>
                <a:tc>
                  <a:txBody>
                    <a:bodyPr/>
                    <a:lstStyle/>
                    <a:p>
                      <a:r>
                        <a:rPr lang="en-US" sz="1000" dirty="0"/>
                        <a:t>Implemented, but z positions are set,   Also all hits need to are doubled because dual readout on east/west</a:t>
                      </a:r>
                    </a:p>
                  </a:txBody>
                  <a:tcPr/>
                </a:tc>
                <a:extLst>
                  <a:ext uri="{0D108BD9-81ED-4DB2-BD59-A6C34878D82A}">
                    <a16:rowId xmlns:a16="http://schemas.microsoft.com/office/drawing/2014/main" val="586573205"/>
                  </a:ext>
                </a:extLst>
              </a:tr>
              <a:tr h="0">
                <a:tc>
                  <a:txBody>
                    <a:bodyPr/>
                    <a:lstStyle/>
                    <a:p>
                      <a:r>
                        <a:rPr lang="en-US" sz="1000" dirty="0" err="1"/>
                        <a:t>ECalBarrelImaging</a:t>
                      </a:r>
                      <a:endParaRPr lang="en-US" sz="1000" dirty="0"/>
                    </a:p>
                  </a:txBody>
                  <a:tcPr/>
                </a:tc>
                <a:tc>
                  <a:txBody>
                    <a:bodyPr/>
                    <a:lstStyle/>
                    <a:p>
                      <a:r>
                        <a:rPr lang="en-US" sz="1000" dirty="0" err="1">
                          <a:highlight>
                            <a:srgbClr val="00FF00"/>
                          </a:highlight>
                        </a:rPr>
                        <a:t>System</a:t>
                      </a:r>
                      <a:r>
                        <a:rPr lang="en-US" sz="1000" dirty="0" err="1"/>
                        <a:t>,Sector,Layer,Slice,Grid,Fiber,z</a:t>
                      </a:r>
                      <a:endParaRPr lang="en-US" sz="1000" dirty="0"/>
                    </a:p>
                  </a:txBody>
                  <a:tcPr/>
                </a:tc>
                <a:tc>
                  <a:txBody>
                    <a:bodyPr/>
                    <a:lstStyle/>
                    <a:p>
                      <a:r>
                        <a:rPr lang="en-US" sz="1000" dirty="0"/>
                        <a:t>No sensible values, </a:t>
                      </a:r>
                    </a:p>
                  </a:txBody>
                  <a:tcPr/>
                </a:tc>
                <a:extLst>
                  <a:ext uri="{0D108BD9-81ED-4DB2-BD59-A6C34878D82A}">
                    <a16:rowId xmlns:a16="http://schemas.microsoft.com/office/drawing/2014/main" val="3490881270"/>
                  </a:ext>
                </a:extLst>
              </a:tr>
              <a:tr h="0">
                <a:tc>
                  <a:txBody>
                    <a:bodyPr/>
                    <a:lstStyle/>
                    <a:p>
                      <a:r>
                        <a:rPr lang="en-US" sz="1000" dirty="0" err="1"/>
                        <a:t>TOFBarrel</a:t>
                      </a:r>
                      <a:endParaRPr lang="en-US" sz="1000" dirty="0"/>
                    </a:p>
                  </a:txBody>
                  <a:tcPr/>
                </a:tc>
                <a:tc>
                  <a:txBody>
                    <a:bodyPr/>
                    <a:lstStyle/>
                    <a:p>
                      <a:r>
                        <a:rPr lang="en-US" sz="1000" dirty="0" err="1">
                          <a:highlight>
                            <a:srgbClr val="00FF00"/>
                          </a:highlight>
                        </a:rPr>
                        <a:t>System</a:t>
                      </a:r>
                      <a:r>
                        <a:rPr lang="en-US" sz="1000" dirty="0" err="1"/>
                        <a:t>,Layer</a:t>
                      </a:r>
                      <a:r>
                        <a:rPr lang="en-US" sz="1000" dirty="0" err="1">
                          <a:highlight>
                            <a:srgbClr val="00FF00"/>
                          </a:highlight>
                        </a:rPr>
                        <a:t>,Module</a:t>
                      </a:r>
                      <a:r>
                        <a:rPr lang="en-US" sz="1000" dirty="0" err="1"/>
                        <a:t>,Sensor</a:t>
                      </a:r>
                      <a:endParaRPr lang="en-US" sz="1000" dirty="0"/>
                    </a:p>
                  </a:txBody>
                  <a:tcPr/>
                </a:tc>
                <a:tc>
                  <a:txBody>
                    <a:bodyPr/>
                    <a:lstStyle/>
                    <a:p>
                      <a:r>
                        <a:rPr lang="en-US" sz="1000" dirty="0"/>
                        <a:t>Modules are staves, Counts represent old channel counts</a:t>
                      </a:r>
                    </a:p>
                  </a:txBody>
                  <a:tcPr/>
                </a:tc>
                <a:extLst>
                  <a:ext uri="{0D108BD9-81ED-4DB2-BD59-A6C34878D82A}">
                    <a16:rowId xmlns:a16="http://schemas.microsoft.com/office/drawing/2014/main" val="12994911"/>
                  </a:ext>
                </a:extLst>
              </a:tr>
              <a:tr h="0">
                <a:tc>
                  <a:txBody>
                    <a:bodyPr/>
                    <a:lstStyle/>
                    <a:p>
                      <a:r>
                        <a:rPr lang="en-US" sz="1000" dirty="0" err="1"/>
                        <a:t>TOFEndcap</a:t>
                      </a:r>
                      <a:endParaRPr lang="en-US" sz="1000" dirty="0"/>
                    </a:p>
                  </a:txBody>
                  <a:tcPr/>
                </a:tc>
                <a:tc>
                  <a:txBody>
                    <a:bodyPr/>
                    <a:lstStyle/>
                    <a:p>
                      <a:r>
                        <a:rPr lang="en-US" sz="1000" dirty="0" err="1">
                          <a:highlight>
                            <a:srgbClr val="00FF00"/>
                          </a:highlight>
                        </a:rPr>
                        <a:t>System</a:t>
                      </a:r>
                      <a:r>
                        <a:rPr lang="en-US" sz="1000" dirty="0" err="1"/>
                        <a:t>,Layer,Module</a:t>
                      </a:r>
                      <a:r>
                        <a:rPr lang="en-US" sz="1000" dirty="0" err="1">
                          <a:highlight>
                            <a:srgbClr val="00FF00"/>
                          </a:highlight>
                        </a:rPr>
                        <a:t>,idx,idy</a:t>
                      </a:r>
                      <a:endParaRPr lang="en-US" sz="1000" dirty="0">
                        <a:highlight>
                          <a:srgbClr val="00FF00"/>
                        </a:highlight>
                      </a:endParaRPr>
                    </a:p>
                  </a:txBody>
                  <a:tcPr/>
                </a:tc>
                <a:tc>
                  <a:txBody>
                    <a:bodyPr/>
                    <a:lstStyle/>
                    <a:p>
                      <a:r>
                        <a:rPr lang="en-US" sz="1000" dirty="0" err="1"/>
                        <a:t>Idxy</a:t>
                      </a:r>
                      <a:r>
                        <a:rPr lang="en-US" sz="1000" dirty="0"/>
                        <a:t> even for inner layer, odd for outer layer, Counts represent old channel counts</a:t>
                      </a:r>
                    </a:p>
                  </a:txBody>
                  <a:tcPr/>
                </a:tc>
                <a:extLst>
                  <a:ext uri="{0D108BD9-81ED-4DB2-BD59-A6C34878D82A}">
                    <a16:rowId xmlns:a16="http://schemas.microsoft.com/office/drawing/2014/main" val="1851266609"/>
                  </a:ext>
                </a:extLst>
              </a:tr>
              <a:tr h="0">
                <a:tc>
                  <a:txBody>
                    <a:bodyPr/>
                    <a:lstStyle/>
                    <a:p>
                      <a:r>
                        <a:rPr lang="en-US" sz="1000" dirty="0" err="1"/>
                        <a:t>dRICH</a:t>
                      </a:r>
                      <a:endParaRPr lang="en-US" sz="1000" dirty="0"/>
                    </a:p>
                  </a:txBody>
                  <a:tcPr/>
                </a:tc>
                <a:tc>
                  <a:txBody>
                    <a:bodyPr/>
                    <a:lstStyle/>
                    <a:p>
                      <a:endParaRPr lang="en-US" sz="1000" dirty="0"/>
                    </a:p>
                  </a:txBody>
                  <a:tcPr/>
                </a:tc>
                <a:tc>
                  <a:txBody>
                    <a:bodyPr/>
                    <a:lstStyle/>
                    <a:p>
                      <a:endParaRPr lang="en-US" sz="1000" dirty="0"/>
                    </a:p>
                  </a:txBody>
                  <a:tcPr/>
                </a:tc>
                <a:extLst>
                  <a:ext uri="{0D108BD9-81ED-4DB2-BD59-A6C34878D82A}">
                    <a16:rowId xmlns:a16="http://schemas.microsoft.com/office/drawing/2014/main" val="2568215597"/>
                  </a:ext>
                </a:extLst>
              </a:tr>
              <a:tr h="0">
                <a:tc>
                  <a:txBody>
                    <a:bodyPr/>
                    <a:lstStyle/>
                    <a:p>
                      <a:r>
                        <a:rPr lang="en-US" sz="1000" dirty="0" err="1"/>
                        <a:t>hpDIRC</a:t>
                      </a:r>
                      <a:endParaRPr lang="en-US" sz="1000" dirty="0"/>
                    </a:p>
                  </a:txBody>
                  <a:tcPr/>
                </a:tc>
                <a:tc>
                  <a:txBody>
                    <a:bodyPr/>
                    <a:lstStyle/>
                    <a:p>
                      <a:endParaRPr lang="en-US" sz="1000" dirty="0"/>
                    </a:p>
                  </a:txBody>
                  <a:tcPr/>
                </a:tc>
                <a:tc>
                  <a:txBody>
                    <a:bodyPr/>
                    <a:lstStyle/>
                    <a:p>
                      <a:endParaRPr lang="en-US" sz="1000" dirty="0"/>
                    </a:p>
                  </a:txBody>
                  <a:tcPr/>
                </a:tc>
                <a:extLst>
                  <a:ext uri="{0D108BD9-81ED-4DB2-BD59-A6C34878D82A}">
                    <a16:rowId xmlns:a16="http://schemas.microsoft.com/office/drawing/2014/main" val="798342418"/>
                  </a:ext>
                </a:extLst>
              </a:tr>
              <a:tr h="0">
                <a:tc>
                  <a:txBody>
                    <a:bodyPr/>
                    <a:lstStyle/>
                    <a:p>
                      <a:r>
                        <a:rPr lang="en-US" sz="1000" dirty="0" err="1"/>
                        <a:t>pfRICH</a:t>
                      </a:r>
                      <a:endParaRPr lang="en-US" sz="1000" dirty="0"/>
                    </a:p>
                  </a:txBody>
                  <a:tcPr/>
                </a:tc>
                <a:tc>
                  <a:txBody>
                    <a:bodyPr/>
                    <a:lstStyle/>
                    <a:p>
                      <a:endParaRPr lang="en-US" sz="1000" dirty="0"/>
                    </a:p>
                  </a:txBody>
                  <a:tcPr/>
                </a:tc>
                <a:tc>
                  <a:txBody>
                    <a:bodyPr/>
                    <a:lstStyle/>
                    <a:p>
                      <a:endParaRPr lang="en-US" sz="1000" dirty="0"/>
                    </a:p>
                  </a:txBody>
                  <a:tcPr/>
                </a:tc>
                <a:extLst>
                  <a:ext uri="{0D108BD9-81ED-4DB2-BD59-A6C34878D82A}">
                    <a16:rowId xmlns:a16="http://schemas.microsoft.com/office/drawing/2014/main" val="68287451"/>
                  </a:ext>
                </a:extLst>
              </a:tr>
            </a:tbl>
          </a:graphicData>
        </a:graphic>
      </p:graphicFrame>
    </p:spTree>
    <p:extLst>
      <p:ext uri="{BB962C8B-B14F-4D97-AF65-F5344CB8AC3E}">
        <p14:creationId xmlns:p14="http://schemas.microsoft.com/office/powerpoint/2010/main" val="40644694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1B3CC-6EDB-119D-1884-AAD6468C5413}"/>
              </a:ext>
            </a:extLst>
          </p:cNvPr>
          <p:cNvSpPr>
            <a:spLocks noGrp="1"/>
          </p:cNvSpPr>
          <p:nvPr>
            <p:ph type="title"/>
          </p:nvPr>
        </p:nvSpPr>
        <p:spPr/>
        <p:txBody>
          <a:bodyPr/>
          <a:lstStyle/>
          <a:p>
            <a:r>
              <a:rPr lang="en-US" dirty="0"/>
              <a:t>Coordinate MAP to DAQ for Data Volume Tests</a:t>
            </a:r>
          </a:p>
        </p:txBody>
      </p:sp>
      <p:sp>
        <p:nvSpPr>
          <p:cNvPr id="3" name="Footer Placeholder 2">
            <a:extLst>
              <a:ext uri="{FF2B5EF4-FFF2-40B4-BE49-F238E27FC236}">
                <a16:creationId xmlns:a16="http://schemas.microsoft.com/office/drawing/2014/main" id="{EAB9CC81-C8F0-7D98-0D74-F44C47D24CA9}"/>
              </a:ext>
            </a:extLst>
          </p:cNvPr>
          <p:cNvSpPr>
            <a:spLocks noGrp="1"/>
          </p:cNvSpPr>
          <p:nvPr>
            <p:ph type="ftr" sz="quarter" idx="11"/>
          </p:nvPr>
        </p:nvSpPr>
        <p:spPr/>
        <p:txBody>
          <a:bodyPr/>
          <a:lstStyle/>
          <a:p>
            <a:r>
              <a:rPr lang="en-US"/>
              <a:t>Joint SRO/Electronics and DAQ WG</a:t>
            </a:r>
            <a:endParaRPr lang="en-US" dirty="0"/>
          </a:p>
        </p:txBody>
      </p:sp>
      <p:sp>
        <p:nvSpPr>
          <p:cNvPr id="4" name="Slide Number Placeholder 3">
            <a:extLst>
              <a:ext uri="{FF2B5EF4-FFF2-40B4-BE49-F238E27FC236}">
                <a16:creationId xmlns:a16="http://schemas.microsoft.com/office/drawing/2014/main" id="{21FF7024-2B38-AA6F-BD72-A2129F7D2A7D}"/>
              </a:ext>
            </a:extLst>
          </p:cNvPr>
          <p:cNvSpPr>
            <a:spLocks noGrp="1"/>
          </p:cNvSpPr>
          <p:nvPr>
            <p:ph type="sldNum" sz="quarter" idx="12"/>
          </p:nvPr>
        </p:nvSpPr>
        <p:spPr/>
        <p:txBody>
          <a:bodyPr/>
          <a:lstStyle/>
          <a:p>
            <a:fld id="{1D3F305C-2602-4CA9-A2B7-0F73DAFE7D1F}" type="slidenum">
              <a:rPr lang="en-US" smtClean="0"/>
              <a:pPr/>
              <a:t>9</a:t>
            </a:fld>
            <a:endParaRPr lang="en-US" dirty="0"/>
          </a:p>
        </p:txBody>
      </p:sp>
      <p:sp>
        <p:nvSpPr>
          <p:cNvPr id="5" name="Date Placeholder 4">
            <a:extLst>
              <a:ext uri="{FF2B5EF4-FFF2-40B4-BE49-F238E27FC236}">
                <a16:creationId xmlns:a16="http://schemas.microsoft.com/office/drawing/2014/main" id="{743BE5D7-6839-6F44-BD57-DFAD34AF9850}"/>
              </a:ext>
            </a:extLst>
          </p:cNvPr>
          <p:cNvSpPr>
            <a:spLocks noGrp="1"/>
          </p:cNvSpPr>
          <p:nvPr>
            <p:ph type="dt" sz="half" idx="10"/>
          </p:nvPr>
        </p:nvSpPr>
        <p:spPr/>
        <p:txBody>
          <a:bodyPr/>
          <a:lstStyle/>
          <a:p>
            <a:r>
              <a:rPr lang="en-US"/>
              <a:t>3/21/2024</a:t>
            </a:r>
            <a:endParaRPr lang="en-US" dirty="0"/>
          </a:p>
        </p:txBody>
      </p:sp>
      <p:graphicFrame>
        <p:nvGraphicFramePr>
          <p:cNvPr id="6" name="Table 5">
            <a:extLst>
              <a:ext uri="{FF2B5EF4-FFF2-40B4-BE49-F238E27FC236}">
                <a16:creationId xmlns:a16="http://schemas.microsoft.com/office/drawing/2014/main" id="{26E6D01F-A101-C6C9-5843-EEF94F02A89D}"/>
              </a:ext>
            </a:extLst>
          </p:cNvPr>
          <p:cNvGraphicFramePr>
            <a:graphicFrameLocks noGrp="1"/>
          </p:cNvGraphicFramePr>
          <p:nvPr>
            <p:extLst>
              <p:ext uri="{D42A27DB-BD31-4B8C-83A1-F6EECF244321}">
                <p14:modId xmlns:p14="http://schemas.microsoft.com/office/powerpoint/2010/main" val="348871159"/>
              </p:ext>
            </p:extLst>
          </p:nvPr>
        </p:nvGraphicFramePr>
        <p:xfrm>
          <a:off x="838199" y="1095223"/>
          <a:ext cx="10936704" cy="5059680"/>
        </p:xfrm>
        <a:graphic>
          <a:graphicData uri="http://schemas.openxmlformats.org/drawingml/2006/table">
            <a:tbl>
              <a:tblPr firstRow="1" bandRow="1">
                <a:tableStyleId>{5C22544A-7EE6-4342-B048-85BDC9FD1C3A}</a:tableStyleId>
              </a:tblPr>
              <a:tblGrid>
                <a:gridCol w="1617922">
                  <a:extLst>
                    <a:ext uri="{9D8B030D-6E8A-4147-A177-3AD203B41FA5}">
                      <a16:colId xmlns:a16="http://schemas.microsoft.com/office/drawing/2014/main" val="594809841"/>
                    </a:ext>
                  </a:extLst>
                </a:gridCol>
                <a:gridCol w="3040912">
                  <a:extLst>
                    <a:ext uri="{9D8B030D-6E8A-4147-A177-3AD203B41FA5}">
                      <a16:colId xmlns:a16="http://schemas.microsoft.com/office/drawing/2014/main" val="3818739792"/>
                    </a:ext>
                  </a:extLst>
                </a:gridCol>
                <a:gridCol w="6277870">
                  <a:extLst>
                    <a:ext uri="{9D8B030D-6E8A-4147-A177-3AD203B41FA5}">
                      <a16:colId xmlns:a16="http://schemas.microsoft.com/office/drawing/2014/main" val="3729695340"/>
                    </a:ext>
                  </a:extLst>
                </a:gridCol>
              </a:tblGrid>
              <a:tr h="0">
                <a:tc>
                  <a:txBody>
                    <a:bodyPr/>
                    <a:lstStyle/>
                    <a:p>
                      <a:r>
                        <a:rPr lang="en-US" sz="1200" dirty="0"/>
                        <a:t>Detector</a:t>
                      </a:r>
                    </a:p>
                  </a:txBody>
                  <a:tcPr/>
                </a:tc>
                <a:tc>
                  <a:txBody>
                    <a:bodyPr/>
                    <a:lstStyle/>
                    <a:p>
                      <a:r>
                        <a:rPr lang="en-US" sz="1200" dirty="0"/>
                        <a:t>Coordinates</a:t>
                      </a:r>
                    </a:p>
                  </a:txBody>
                  <a:tcPr/>
                </a:tc>
                <a:tc>
                  <a:txBody>
                    <a:bodyPr/>
                    <a:lstStyle/>
                    <a:p>
                      <a:r>
                        <a:rPr lang="en-US" sz="1200" dirty="0"/>
                        <a:t>Implementation</a:t>
                      </a:r>
                    </a:p>
                  </a:txBody>
                  <a:tcPr/>
                </a:tc>
                <a:extLst>
                  <a:ext uri="{0D108BD9-81ED-4DB2-BD59-A6C34878D82A}">
                    <a16:rowId xmlns:a16="http://schemas.microsoft.com/office/drawing/2014/main" val="4090358536"/>
                  </a:ext>
                </a:extLst>
              </a:tr>
              <a:tr h="0">
                <a:tc>
                  <a:txBody>
                    <a:bodyPr/>
                    <a:lstStyle/>
                    <a:p>
                      <a:r>
                        <a:rPr lang="en-US" sz="1000" dirty="0" err="1"/>
                        <a:t>SiBarrelVertex</a:t>
                      </a:r>
                      <a:endParaRPr lang="en-US" sz="1000" dirty="0"/>
                    </a:p>
                  </a:txBody>
                  <a:tcPr/>
                </a:tc>
                <a:tc>
                  <a:txBody>
                    <a:bodyPr/>
                    <a:lstStyle/>
                    <a:p>
                      <a:r>
                        <a:rPr lang="en-US" sz="1000" dirty="0" err="1">
                          <a:highlight>
                            <a:srgbClr val="00FF00"/>
                          </a:highlight>
                        </a:rPr>
                        <a:t>System,Layer</a:t>
                      </a:r>
                      <a:r>
                        <a:rPr lang="en-US" sz="1000" dirty="0" err="1"/>
                        <a:t>,</a:t>
                      </a:r>
                      <a:r>
                        <a:rPr lang="en-US" sz="1000" dirty="0" err="1">
                          <a:highlight>
                            <a:srgbClr val="00FF00"/>
                          </a:highlight>
                        </a:rPr>
                        <a:t>Module</a:t>
                      </a:r>
                      <a:r>
                        <a:rPr lang="en-US" sz="1000" dirty="0" err="1"/>
                        <a:t>,Sensor</a:t>
                      </a:r>
                      <a:r>
                        <a:rPr lang="en-US" sz="1000" dirty="0" err="1">
                          <a:highlight>
                            <a:srgbClr val="00FF00"/>
                          </a:highlight>
                        </a:rPr>
                        <a:t>,xx,yy</a:t>
                      </a:r>
                      <a:endParaRPr lang="en-US" sz="1000" dirty="0">
                        <a:highlight>
                          <a:srgbClr val="00FF00"/>
                        </a:highlight>
                      </a:endParaRPr>
                    </a:p>
                  </a:txBody>
                  <a:tcPr/>
                </a:tc>
                <a:tc>
                  <a:txBody>
                    <a:bodyPr/>
                    <a:lstStyle/>
                    <a:p>
                      <a:r>
                        <a:rPr lang="en-US" sz="1000" dirty="0"/>
                        <a:t>Distribute evenly in Z for each layer (</a:t>
                      </a:r>
                      <a:r>
                        <a:rPr lang="en-US" sz="1000" dirty="0" err="1"/>
                        <a:t>asics</a:t>
                      </a:r>
                      <a:r>
                        <a:rPr lang="en-US" sz="1000" dirty="0"/>
                        <a:t>/</a:t>
                      </a:r>
                      <a:r>
                        <a:rPr lang="en-US" sz="1000" dirty="0" err="1"/>
                        <a:t>rdo</a:t>
                      </a:r>
                      <a:r>
                        <a:rPr lang="en-US" sz="1000" dirty="0"/>
                        <a:t> </a:t>
                      </a:r>
                      <a:r>
                        <a:rPr lang="en-US" sz="1000" dirty="0">
                          <a:sym typeface="Wingdings" panose="05000000000000000000" pitchFamily="2" charset="2"/>
                        </a:rPr>
                        <a:t> </a:t>
                      </a:r>
                      <a:r>
                        <a:rPr lang="en-US" sz="1000" dirty="0"/>
                        <a:t>108/4, 144/5, 359/12)</a:t>
                      </a:r>
                    </a:p>
                  </a:txBody>
                  <a:tcPr/>
                </a:tc>
                <a:extLst>
                  <a:ext uri="{0D108BD9-81ED-4DB2-BD59-A6C34878D82A}">
                    <a16:rowId xmlns:a16="http://schemas.microsoft.com/office/drawing/2014/main" val="3460837932"/>
                  </a:ext>
                </a:extLst>
              </a:tr>
              <a:tr h="0">
                <a:tc>
                  <a:txBody>
                    <a:bodyPr/>
                    <a:lstStyle/>
                    <a:p>
                      <a:r>
                        <a:rPr lang="en-US" sz="1000" dirty="0" err="1"/>
                        <a:t>SiBarrelTracker</a:t>
                      </a:r>
                      <a:endParaRPr lang="en-US" sz="1000" dirty="0"/>
                    </a:p>
                  </a:txBody>
                  <a:tcPr/>
                </a:tc>
                <a:tc>
                  <a:txBody>
                    <a:bodyPr/>
                    <a:lstStyle/>
                    <a:p>
                      <a:r>
                        <a:rPr lang="en-US" sz="1000" dirty="0" err="1">
                          <a:highlight>
                            <a:srgbClr val="00FF00"/>
                          </a:highlight>
                        </a:rPr>
                        <a:t>System</a:t>
                      </a:r>
                      <a:r>
                        <a:rPr lang="en-US" sz="1000" dirty="0" err="1"/>
                        <a:t>,Layer,</a:t>
                      </a:r>
                      <a:r>
                        <a:rPr lang="en-US" sz="1000" dirty="0" err="1">
                          <a:highlight>
                            <a:srgbClr val="00FF00"/>
                          </a:highlight>
                        </a:rPr>
                        <a:t>Module</a:t>
                      </a:r>
                      <a:r>
                        <a:rPr lang="en-US" sz="1000" dirty="0" err="1"/>
                        <a:t>,Sensor,</a:t>
                      </a:r>
                      <a:r>
                        <a:rPr lang="en-US" sz="1000" dirty="0" err="1">
                          <a:highlight>
                            <a:srgbClr val="00FF00"/>
                          </a:highlight>
                        </a:rPr>
                        <a:t>xx,yy</a:t>
                      </a:r>
                      <a:endParaRPr lang="en-US" sz="1000" dirty="0">
                        <a:highlight>
                          <a:srgbClr val="00FF00"/>
                        </a:highlight>
                      </a:endParaRPr>
                    </a:p>
                  </a:txBody>
                  <a:tcPr/>
                </a:tc>
                <a:tc>
                  <a:txBody>
                    <a:bodyPr/>
                    <a:lstStyle/>
                    <a:p>
                      <a:r>
                        <a:rPr lang="en-US" sz="1000" dirty="0"/>
                        <a:t>Distribute evenly in Z for each layer (</a:t>
                      </a:r>
                      <a:r>
                        <a:rPr lang="en-US" sz="1000" dirty="0" err="1"/>
                        <a:t>asics</a:t>
                      </a:r>
                      <a:r>
                        <a:rPr lang="en-US" sz="1000" dirty="0"/>
                        <a:t>/</a:t>
                      </a:r>
                      <a:r>
                        <a:rPr lang="en-US" sz="1000" dirty="0" err="1"/>
                        <a:t>rdo</a:t>
                      </a:r>
                      <a:r>
                        <a:rPr lang="en-US" sz="1000" dirty="0"/>
                        <a:t> </a:t>
                      </a:r>
                      <a:r>
                        <a:rPr lang="en-US" sz="1000" dirty="0">
                          <a:sym typeface="Wingdings" panose="05000000000000000000" pitchFamily="2" charset="2"/>
                        </a:rPr>
                        <a:t> </a:t>
                      </a:r>
                      <a:r>
                        <a:rPr lang="en-US" sz="1000" dirty="0"/>
                        <a:t>1578/50, 2294/72)</a:t>
                      </a:r>
                    </a:p>
                  </a:txBody>
                  <a:tcPr/>
                </a:tc>
                <a:extLst>
                  <a:ext uri="{0D108BD9-81ED-4DB2-BD59-A6C34878D82A}">
                    <a16:rowId xmlns:a16="http://schemas.microsoft.com/office/drawing/2014/main" val="1192639728"/>
                  </a:ext>
                </a:extLst>
              </a:tr>
              <a:tr h="0">
                <a:tc>
                  <a:txBody>
                    <a:bodyPr/>
                    <a:lstStyle/>
                    <a:p>
                      <a:r>
                        <a:rPr lang="en-US" sz="1000" dirty="0" err="1"/>
                        <a:t>SiBarrelEndcap</a:t>
                      </a:r>
                      <a:endParaRPr lang="en-US" sz="1000" dirty="0"/>
                    </a:p>
                  </a:txBody>
                  <a:tcPr/>
                </a:tc>
                <a:tc>
                  <a:txBody>
                    <a:bodyPr/>
                    <a:lstStyle/>
                    <a:p>
                      <a:r>
                        <a:rPr lang="en-US" sz="1000" dirty="0" err="1">
                          <a:highlight>
                            <a:srgbClr val="00FF00"/>
                          </a:highlight>
                        </a:rPr>
                        <a:t>System,Layer</a:t>
                      </a:r>
                      <a:r>
                        <a:rPr lang="en-US" sz="1000" dirty="0" err="1"/>
                        <a:t>,</a:t>
                      </a:r>
                      <a:r>
                        <a:rPr lang="en-US" sz="1000" dirty="0" err="1">
                          <a:highlight>
                            <a:srgbClr val="00FF00"/>
                          </a:highlight>
                        </a:rPr>
                        <a:t>Module</a:t>
                      </a:r>
                      <a:r>
                        <a:rPr lang="en-US" sz="1000" dirty="0" err="1"/>
                        <a:t>,Sensor</a:t>
                      </a:r>
                      <a:r>
                        <a:rPr lang="en-US" sz="1000" dirty="0" err="1">
                          <a:highlight>
                            <a:srgbClr val="00FF00"/>
                          </a:highlight>
                        </a:rPr>
                        <a:t>,xx,yy</a:t>
                      </a:r>
                      <a:endParaRPr lang="en-US" sz="1000" dirty="0">
                        <a:highlight>
                          <a:srgbClr val="00FF00"/>
                        </a:highlight>
                      </a:endParaRPr>
                    </a:p>
                  </a:txBody>
                  <a:tcPr/>
                </a:tc>
                <a:tc>
                  <a:txBody>
                    <a:bodyPr/>
                    <a:lstStyle/>
                    <a:p>
                      <a:r>
                        <a:rPr lang="en-US" sz="1000" dirty="0"/>
                        <a:t>Distribute evenly in R for each disk (</a:t>
                      </a:r>
                      <a:r>
                        <a:rPr lang="en-US" sz="1000" dirty="0" err="1"/>
                        <a:t>asics</a:t>
                      </a:r>
                      <a:r>
                        <a:rPr lang="en-US" sz="1000" dirty="0"/>
                        <a:t>/</a:t>
                      </a:r>
                      <a:r>
                        <a:rPr lang="en-US" sz="1000" dirty="0" err="1"/>
                        <a:t>rdo</a:t>
                      </a:r>
                      <a:r>
                        <a:rPr lang="en-US" sz="1000" dirty="0"/>
                        <a:t> </a:t>
                      </a:r>
                      <a:r>
                        <a:rPr lang="en-US" sz="1000" dirty="0">
                          <a:sym typeface="Wingdings" panose="05000000000000000000" pitchFamily="2" charset="2"/>
                        </a:rPr>
                        <a:t> 313/10, 949/30, 977/31, 976/31, 972/31, 313/10, 949/30, 977/31, 969/31, 957/31)</a:t>
                      </a:r>
                      <a:endParaRPr lang="en-US" sz="1000" dirty="0"/>
                    </a:p>
                  </a:txBody>
                  <a:tcPr/>
                </a:tc>
                <a:extLst>
                  <a:ext uri="{0D108BD9-81ED-4DB2-BD59-A6C34878D82A}">
                    <a16:rowId xmlns:a16="http://schemas.microsoft.com/office/drawing/2014/main" val="4080058779"/>
                  </a:ext>
                </a:extLst>
              </a:tr>
              <a:tr h="0">
                <a:tc>
                  <a:txBody>
                    <a:bodyPr/>
                    <a:lstStyle/>
                    <a:p>
                      <a:r>
                        <a:rPr lang="en-US" sz="1000" dirty="0" err="1"/>
                        <a:t>Fwd</a:t>
                      </a:r>
                      <a:r>
                        <a:rPr lang="en-US" sz="1000" dirty="0"/>
                        <a:t>/Back </a:t>
                      </a:r>
                      <a:r>
                        <a:rPr lang="en-US" sz="1000" dirty="0" err="1"/>
                        <a:t>MPGDEndcap</a:t>
                      </a:r>
                      <a:endParaRPr lang="en-US" sz="1000" dirty="0"/>
                    </a:p>
                  </a:txBody>
                  <a:tcPr/>
                </a:tc>
                <a:tc>
                  <a:txBody>
                    <a:bodyPr/>
                    <a:lstStyle/>
                    <a:p>
                      <a:r>
                        <a:rPr lang="en-US" sz="1000" dirty="0" err="1">
                          <a:highlight>
                            <a:srgbClr val="00FF00"/>
                          </a:highlight>
                        </a:rPr>
                        <a:t>System,Layer,Module</a:t>
                      </a:r>
                      <a:r>
                        <a:rPr lang="en-US" sz="1000" dirty="0" err="1"/>
                        <a:t>,Sensor,</a:t>
                      </a:r>
                      <a:r>
                        <a:rPr lang="en-US" sz="1000" dirty="0" err="1">
                          <a:highlight>
                            <a:srgbClr val="FFFF00"/>
                          </a:highlight>
                        </a:rPr>
                        <a:t>xx,yy</a:t>
                      </a:r>
                      <a:endParaRPr lang="en-US" sz="1000" dirty="0">
                        <a:highlight>
                          <a:srgbClr val="FFFF00"/>
                        </a:highlight>
                      </a:endParaRPr>
                    </a:p>
                  </a:txBody>
                  <a:tcPr/>
                </a:tc>
                <a:tc>
                  <a:txBody>
                    <a:bodyPr/>
                    <a:lstStyle/>
                    <a:p>
                      <a:r>
                        <a:rPr lang="en-US" sz="1000" dirty="0"/>
                        <a:t>Distribute evenly in R for each disk (</a:t>
                      </a:r>
                      <a:r>
                        <a:rPr lang="en-US" sz="1000" dirty="0" err="1"/>
                        <a:t>asics</a:t>
                      </a:r>
                      <a:r>
                        <a:rPr lang="en-US" sz="1000" dirty="0"/>
                        <a:t>/</a:t>
                      </a:r>
                      <a:r>
                        <a:rPr lang="en-US" sz="1000" dirty="0" err="1"/>
                        <a:t>rdo</a:t>
                      </a:r>
                      <a:r>
                        <a:rPr lang="en-US" sz="1000" dirty="0"/>
                        <a:t> </a:t>
                      </a:r>
                      <a:r>
                        <a:rPr lang="en-US" sz="1000" dirty="0">
                          <a:sym typeface="Wingdings" panose="05000000000000000000" pitchFamily="2" charset="2"/>
                        </a:rPr>
                        <a:t> 128/8)</a:t>
                      </a:r>
                      <a:endParaRPr lang="en-US" sz="1000" dirty="0"/>
                    </a:p>
                  </a:txBody>
                  <a:tcPr/>
                </a:tc>
                <a:extLst>
                  <a:ext uri="{0D108BD9-81ED-4DB2-BD59-A6C34878D82A}">
                    <a16:rowId xmlns:a16="http://schemas.microsoft.com/office/drawing/2014/main" val="877973121"/>
                  </a:ext>
                </a:extLst>
              </a:tr>
              <a:tr h="0">
                <a:tc>
                  <a:txBody>
                    <a:bodyPr/>
                    <a:lstStyle/>
                    <a:p>
                      <a:r>
                        <a:rPr lang="en-US" sz="1000" dirty="0" err="1"/>
                        <a:t>MPGDBarrel</a:t>
                      </a:r>
                      <a:endParaRPr lang="en-US" sz="1000" dirty="0"/>
                    </a:p>
                  </a:txBody>
                  <a:tcPr/>
                </a:tc>
                <a:tc>
                  <a:txBody>
                    <a:bodyPr/>
                    <a:lstStyle/>
                    <a:p>
                      <a:r>
                        <a:rPr lang="en-US" sz="1000" dirty="0" err="1">
                          <a:highlight>
                            <a:srgbClr val="00FF00"/>
                          </a:highlight>
                        </a:rPr>
                        <a:t>System,</a:t>
                      </a:r>
                      <a:r>
                        <a:rPr lang="en-US" sz="1000" dirty="0" err="1"/>
                        <a:t>Layer</a:t>
                      </a:r>
                      <a:r>
                        <a:rPr lang="en-US" sz="1000" dirty="0" err="1">
                          <a:highlight>
                            <a:srgbClr val="00FF00"/>
                          </a:highlight>
                        </a:rPr>
                        <a:t>,Module</a:t>
                      </a:r>
                      <a:r>
                        <a:rPr lang="en-US" sz="1000" dirty="0" err="1"/>
                        <a:t>,Sensor</a:t>
                      </a:r>
                      <a:r>
                        <a:rPr lang="en-US" sz="1000" dirty="0" err="1">
                          <a:highlight>
                            <a:srgbClr val="FFFF00"/>
                          </a:highlight>
                        </a:rPr>
                        <a:t>,xx,yy</a:t>
                      </a:r>
                      <a:endParaRPr lang="en-US" sz="1000" dirty="0">
                        <a:highlight>
                          <a:srgbClr val="FFFF00"/>
                        </a:highlight>
                      </a:endParaRPr>
                    </a:p>
                  </a:txBody>
                  <a:tcPr/>
                </a:tc>
                <a:tc>
                  <a:txBody>
                    <a:bodyPr/>
                    <a:lstStyle/>
                    <a:p>
                      <a:r>
                        <a:rPr lang="en-US" sz="1000" dirty="0"/>
                        <a:t>Distribute evenly in Z (</a:t>
                      </a:r>
                      <a:r>
                        <a:rPr lang="en-US" sz="1000" dirty="0" err="1"/>
                        <a:t>asic</a:t>
                      </a:r>
                      <a:r>
                        <a:rPr lang="en-US" sz="1000" dirty="0"/>
                        <a:t>/</a:t>
                      </a:r>
                      <a:r>
                        <a:rPr lang="en-US" sz="1000" dirty="0" err="1"/>
                        <a:t>rdo</a:t>
                      </a:r>
                      <a:r>
                        <a:rPr lang="en-US" sz="1000" dirty="0"/>
                        <a:t> </a:t>
                      </a:r>
                      <a:r>
                        <a:rPr lang="en-US" sz="1000" dirty="0">
                          <a:sym typeface="Wingdings" panose="05000000000000000000" pitchFamily="2" charset="2"/>
                        </a:rPr>
                        <a:t> 512/32)</a:t>
                      </a:r>
                      <a:endParaRPr lang="en-US" sz="1000" dirty="0"/>
                    </a:p>
                  </a:txBody>
                  <a:tcPr/>
                </a:tc>
                <a:extLst>
                  <a:ext uri="{0D108BD9-81ED-4DB2-BD59-A6C34878D82A}">
                    <a16:rowId xmlns:a16="http://schemas.microsoft.com/office/drawing/2014/main" val="1611723357"/>
                  </a:ext>
                </a:extLst>
              </a:tr>
              <a:tr h="0">
                <a:tc>
                  <a:txBody>
                    <a:bodyPr/>
                    <a:lstStyle/>
                    <a:p>
                      <a:r>
                        <a:rPr lang="en-US" sz="1000" dirty="0" err="1"/>
                        <a:t>OuterMPGDBarrel</a:t>
                      </a:r>
                      <a:endParaRPr lang="en-US" sz="1000" dirty="0"/>
                    </a:p>
                  </a:txBody>
                  <a:tcPr/>
                </a:tc>
                <a:tc>
                  <a:txBody>
                    <a:bodyPr/>
                    <a:lstStyle/>
                    <a:p>
                      <a:r>
                        <a:rPr lang="en-US" sz="1000" dirty="0" err="1">
                          <a:highlight>
                            <a:srgbClr val="00FF00"/>
                          </a:highlight>
                        </a:rPr>
                        <a:t>System</a:t>
                      </a:r>
                      <a:r>
                        <a:rPr lang="en-US" sz="1000" dirty="0" err="1"/>
                        <a:t>,Layer,</a:t>
                      </a:r>
                      <a:r>
                        <a:rPr lang="en-US" sz="1000" dirty="0" err="1">
                          <a:highlight>
                            <a:srgbClr val="00FF00"/>
                          </a:highlight>
                        </a:rPr>
                        <a:t>Module,</a:t>
                      </a:r>
                      <a:r>
                        <a:rPr lang="en-US" sz="1000" dirty="0" err="1"/>
                        <a:t>Sensor</a:t>
                      </a:r>
                      <a:r>
                        <a:rPr lang="en-US" sz="1000" dirty="0" err="1">
                          <a:highlight>
                            <a:srgbClr val="FFFF00"/>
                          </a:highlight>
                        </a:rPr>
                        <a:t>,xx,yy</a:t>
                      </a:r>
                      <a:endParaRPr lang="en-US" sz="1000" dirty="0">
                        <a:highlight>
                          <a:srgbClr val="FFFF00"/>
                        </a:highlight>
                      </a:endParaRPr>
                    </a:p>
                  </a:txBody>
                  <a:tcPr/>
                </a:tc>
                <a:tc>
                  <a:txBody>
                    <a:bodyPr/>
                    <a:lstStyle/>
                    <a:p>
                      <a:r>
                        <a:rPr lang="en-US" sz="1000" dirty="0"/>
                        <a:t>Distribute evenly in Z for each panel (</a:t>
                      </a:r>
                      <a:r>
                        <a:rPr lang="en-US" sz="1000" dirty="0" err="1"/>
                        <a:t>asics</a:t>
                      </a:r>
                      <a:r>
                        <a:rPr lang="en-US" sz="1000" dirty="0"/>
                        <a:t>/</a:t>
                      </a:r>
                      <a:r>
                        <a:rPr lang="en-US" sz="1000" dirty="0" err="1"/>
                        <a:t>rdo</a:t>
                      </a:r>
                      <a:r>
                        <a:rPr lang="en-US" sz="1000" dirty="0"/>
                        <a:t> </a:t>
                      </a:r>
                      <a:r>
                        <a:rPr lang="en-US" sz="1000" dirty="0">
                          <a:sym typeface="Wingdings" panose="05000000000000000000" pitchFamily="2" charset="2"/>
                        </a:rPr>
                        <a:t> 1084/69)</a:t>
                      </a:r>
                      <a:endParaRPr lang="en-US" sz="1000" dirty="0"/>
                    </a:p>
                  </a:txBody>
                  <a:tcPr/>
                </a:tc>
                <a:extLst>
                  <a:ext uri="{0D108BD9-81ED-4DB2-BD59-A6C34878D82A}">
                    <a16:rowId xmlns:a16="http://schemas.microsoft.com/office/drawing/2014/main" val="392184573"/>
                  </a:ext>
                </a:extLst>
              </a:tr>
              <a:tr h="0">
                <a:tc>
                  <a:txBody>
                    <a:bodyPr/>
                    <a:lstStyle/>
                    <a:p>
                      <a:r>
                        <a:rPr lang="en-US" sz="1000" dirty="0"/>
                        <a:t>LFHCAL</a:t>
                      </a:r>
                    </a:p>
                  </a:txBody>
                  <a:tcPr/>
                </a:tc>
                <a:tc>
                  <a:txBody>
                    <a:bodyPr/>
                    <a:lstStyle/>
                    <a:p>
                      <a:r>
                        <a:rPr lang="en-US" sz="1000" dirty="0" err="1">
                          <a:highlight>
                            <a:srgbClr val="00FF00"/>
                          </a:highlight>
                        </a:rPr>
                        <a:t>System,ModX,ModY,TowX,TowY,rlayerz,layerz</a:t>
                      </a:r>
                      <a:endParaRPr lang="en-US" sz="1000" dirty="0">
                        <a:highlight>
                          <a:srgbClr val="00FF00"/>
                        </a:highlight>
                      </a:endParaRPr>
                    </a:p>
                  </a:txBody>
                  <a:tcPr/>
                </a:tc>
                <a:tc>
                  <a:txBody>
                    <a:bodyPr/>
                    <a:lstStyle/>
                    <a:p>
                      <a:r>
                        <a:rPr lang="en-US" sz="1000" dirty="0"/>
                        <a:t>Each module gets 1 </a:t>
                      </a:r>
                      <a:r>
                        <a:rPr lang="en-US" sz="1000" dirty="0" err="1"/>
                        <a:t>asic</a:t>
                      </a:r>
                      <a:r>
                        <a:rPr lang="en-US" sz="1000" dirty="0"/>
                        <a:t> (8 towersx7channels), RDO covers 8x4 grid of modules</a:t>
                      </a:r>
                    </a:p>
                  </a:txBody>
                  <a:tcPr/>
                </a:tc>
                <a:extLst>
                  <a:ext uri="{0D108BD9-81ED-4DB2-BD59-A6C34878D82A}">
                    <a16:rowId xmlns:a16="http://schemas.microsoft.com/office/drawing/2014/main" val="3333238005"/>
                  </a:ext>
                </a:extLst>
              </a:tr>
              <a:tr h="0">
                <a:tc>
                  <a:txBody>
                    <a:bodyPr/>
                    <a:lstStyle/>
                    <a:p>
                      <a:r>
                        <a:rPr lang="en-US" sz="1000" dirty="0" err="1"/>
                        <a:t>HCalEndcapPInsert</a:t>
                      </a:r>
                      <a:endParaRPr lang="en-US" sz="1000" dirty="0"/>
                    </a:p>
                  </a:txBody>
                  <a:tcPr/>
                </a:tc>
                <a:tc>
                  <a:txBody>
                    <a:bodyPr/>
                    <a:lstStyle/>
                    <a:p>
                      <a:r>
                        <a:rPr lang="en-US" sz="1000" dirty="0" err="1">
                          <a:highlight>
                            <a:srgbClr val="00FF00"/>
                          </a:highlight>
                        </a:rPr>
                        <a:t>System,Layer,</a:t>
                      </a:r>
                      <a:r>
                        <a:rPr lang="en-US" sz="1000" dirty="0" err="1"/>
                        <a:t>Slice</a:t>
                      </a:r>
                      <a:r>
                        <a:rPr lang="en-US" sz="1000" dirty="0" err="1">
                          <a:highlight>
                            <a:srgbClr val="FFFF00"/>
                          </a:highlight>
                        </a:rPr>
                        <a:t>,xx,yy</a:t>
                      </a:r>
                      <a:endParaRPr lang="en-US" sz="1000" dirty="0">
                        <a:highlight>
                          <a:srgbClr val="FFFF00"/>
                        </a:highlight>
                      </a:endParaRPr>
                    </a:p>
                  </a:txBody>
                  <a:tcPr/>
                </a:tc>
                <a:tc>
                  <a:txBody>
                    <a:bodyPr/>
                    <a:lstStyle/>
                    <a:p>
                      <a:r>
                        <a:rPr lang="en-US" sz="1000" dirty="0"/>
                        <a:t>Distribute 154/7 </a:t>
                      </a:r>
                      <a:r>
                        <a:rPr lang="en-US" sz="1000" dirty="0" err="1"/>
                        <a:t>asic</a:t>
                      </a:r>
                      <a:r>
                        <a:rPr lang="en-US" sz="1000" dirty="0"/>
                        <a:t> over </a:t>
                      </a:r>
                      <a:r>
                        <a:rPr lang="en-US" sz="1000" dirty="0" err="1"/>
                        <a:t>x,y</a:t>
                      </a:r>
                      <a:r>
                        <a:rPr lang="en-US" sz="1000" dirty="0"/>
                        <a:t>  grid x 7 layers.   Distribute 10 RDO over positional grid</a:t>
                      </a:r>
                    </a:p>
                  </a:txBody>
                  <a:tcPr/>
                </a:tc>
                <a:extLst>
                  <a:ext uri="{0D108BD9-81ED-4DB2-BD59-A6C34878D82A}">
                    <a16:rowId xmlns:a16="http://schemas.microsoft.com/office/drawing/2014/main" val="148085421"/>
                  </a:ext>
                </a:extLst>
              </a:tr>
              <a:tr h="0">
                <a:tc>
                  <a:txBody>
                    <a:bodyPr/>
                    <a:lstStyle/>
                    <a:p>
                      <a:r>
                        <a:rPr lang="en-US" sz="1000" dirty="0" err="1"/>
                        <a:t>EcalEndcapP</a:t>
                      </a:r>
                      <a:r>
                        <a:rPr lang="en-US" sz="1000" dirty="0"/>
                        <a:t>/Insert</a:t>
                      </a:r>
                    </a:p>
                  </a:txBody>
                  <a:tcPr/>
                </a:tc>
                <a:tc>
                  <a:txBody>
                    <a:bodyPr/>
                    <a:lstStyle/>
                    <a:p>
                      <a:r>
                        <a:rPr lang="en-US" sz="1000" dirty="0" err="1">
                          <a:highlight>
                            <a:srgbClr val="00FF00"/>
                          </a:highlight>
                        </a:rPr>
                        <a:t>System,</a:t>
                      </a:r>
                      <a:r>
                        <a:rPr lang="en-US" sz="1000" dirty="0" err="1"/>
                        <a:t>barrel,module,layer,slize,fiberx,fibery</a:t>
                      </a:r>
                      <a:r>
                        <a:rPr lang="en-US" sz="1000" dirty="0" err="1">
                          <a:highlight>
                            <a:srgbClr val="00FF00"/>
                          </a:highlight>
                        </a:rPr>
                        <a:t>,xx,yy</a:t>
                      </a:r>
                      <a:endParaRPr lang="en-US" sz="1000" dirty="0">
                        <a:highlight>
                          <a:srgbClr val="00FF00"/>
                        </a:highlight>
                      </a:endParaRPr>
                    </a:p>
                  </a:txBody>
                  <a:tcPr/>
                </a:tc>
                <a:tc>
                  <a:txBody>
                    <a:bodyPr/>
                    <a:lstStyle/>
                    <a:p>
                      <a:r>
                        <a:rPr lang="en-US" sz="1000" dirty="0"/>
                        <a:t>Distribute channels over grid using 25x25 mm pitch, </a:t>
                      </a:r>
                      <a:r>
                        <a:rPr lang="en-US" sz="1000" dirty="0" err="1"/>
                        <a:t>asics</a:t>
                      </a:r>
                      <a:r>
                        <a:rPr lang="en-US" sz="1000" dirty="0"/>
                        <a:t> define by 8x4 grid, </a:t>
                      </a:r>
                      <a:r>
                        <a:rPr lang="en-US" sz="1000" dirty="0" err="1"/>
                        <a:t>rdo</a:t>
                      </a:r>
                      <a:r>
                        <a:rPr lang="en-US" sz="1000" dirty="0"/>
                        <a:t> defined by 32x16 grid</a:t>
                      </a:r>
                    </a:p>
                  </a:txBody>
                  <a:tcPr/>
                </a:tc>
                <a:extLst>
                  <a:ext uri="{0D108BD9-81ED-4DB2-BD59-A6C34878D82A}">
                    <a16:rowId xmlns:a16="http://schemas.microsoft.com/office/drawing/2014/main" val="2719288412"/>
                  </a:ext>
                </a:extLst>
              </a:tr>
              <a:tr h="0">
                <a:tc>
                  <a:txBody>
                    <a:bodyPr/>
                    <a:lstStyle/>
                    <a:p>
                      <a:r>
                        <a:rPr lang="en-US" sz="1000" dirty="0" err="1"/>
                        <a:t>HcalEndcapN</a:t>
                      </a:r>
                      <a:endParaRPr lang="en-US" sz="1000" dirty="0"/>
                    </a:p>
                  </a:txBody>
                  <a:tcPr/>
                </a:tc>
                <a:tc>
                  <a:txBody>
                    <a:bodyPr/>
                    <a:lstStyle/>
                    <a:p>
                      <a:r>
                        <a:rPr lang="en-US" sz="1000" dirty="0" err="1">
                          <a:highlight>
                            <a:srgbClr val="00FF00"/>
                          </a:highlight>
                        </a:rPr>
                        <a:t>System,</a:t>
                      </a:r>
                      <a:r>
                        <a:rPr lang="en-US" sz="1000" dirty="0" err="1"/>
                        <a:t>barrel,module,</a:t>
                      </a:r>
                      <a:r>
                        <a:rPr lang="en-US" sz="1000" dirty="0" err="1">
                          <a:highlight>
                            <a:srgbClr val="00FF00"/>
                          </a:highlight>
                        </a:rPr>
                        <a:t>layer,</a:t>
                      </a:r>
                      <a:r>
                        <a:rPr lang="en-US" sz="1000" dirty="0" err="1"/>
                        <a:t>slice</a:t>
                      </a:r>
                      <a:r>
                        <a:rPr lang="en-US" sz="1000" dirty="0" err="1">
                          <a:highlight>
                            <a:srgbClr val="FFFF00"/>
                          </a:highlight>
                        </a:rPr>
                        <a:t>,xx,yy</a:t>
                      </a:r>
                      <a:endParaRPr lang="en-US" sz="1000" dirty="0">
                        <a:highlight>
                          <a:srgbClr val="FFFF00"/>
                        </a:highlight>
                      </a:endParaRPr>
                    </a:p>
                  </a:txBody>
                  <a:tcPr/>
                </a:tc>
                <a:tc>
                  <a:txBody>
                    <a:bodyPr/>
                    <a:lstStyle/>
                    <a:p>
                      <a:r>
                        <a:rPr lang="en-US" sz="1000" dirty="0"/>
                        <a:t>Distribute 64 </a:t>
                      </a:r>
                      <a:r>
                        <a:rPr lang="en-US" sz="1000" dirty="0" err="1"/>
                        <a:t>asic</a:t>
                      </a:r>
                      <a:r>
                        <a:rPr lang="en-US" sz="1000" dirty="0"/>
                        <a:t> in R, 2 RDO in R</a:t>
                      </a:r>
                    </a:p>
                  </a:txBody>
                  <a:tcPr/>
                </a:tc>
                <a:extLst>
                  <a:ext uri="{0D108BD9-81ED-4DB2-BD59-A6C34878D82A}">
                    <a16:rowId xmlns:a16="http://schemas.microsoft.com/office/drawing/2014/main" val="4257001790"/>
                  </a:ext>
                </a:extLst>
              </a:tr>
              <a:tr h="0">
                <a:tc>
                  <a:txBody>
                    <a:bodyPr/>
                    <a:lstStyle/>
                    <a:p>
                      <a:r>
                        <a:rPr lang="en-US" sz="1000" dirty="0" err="1"/>
                        <a:t>EcalEndcapN</a:t>
                      </a:r>
                      <a:endParaRPr lang="en-US" sz="1000" dirty="0"/>
                    </a:p>
                  </a:txBody>
                  <a:tcPr/>
                </a:tc>
                <a:tc>
                  <a:txBody>
                    <a:bodyPr/>
                    <a:lstStyle/>
                    <a:p>
                      <a:r>
                        <a:rPr lang="en-US" sz="1000" dirty="0" err="1">
                          <a:highlight>
                            <a:srgbClr val="00FF00"/>
                          </a:highlight>
                        </a:rPr>
                        <a:t>System</a:t>
                      </a:r>
                      <a:r>
                        <a:rPr lang="en-US" sz="1000" dirty="0" err="1"/>
                        <a:t>,sector</a:t>
                      </a:r>
                      <a:r>
                        <a:rPr lang="en-US" sz="1000" dirty="0" err="1">
                          <a:highlight>
                            <a:srgbClr val="00FF00"/>
                          </a:highlight>
                        </a:rPr>
                        <a:t>,module</a:t>
                      </a:r>
                      <a:r>
                        <a:rPr lang="en-US" sz="1000" dirty="0" err="1"/>
                        <a:t>,xx,yy</a:t>
                      </a:r>
                      <a:endParaRPr lang="en-US" sz="1000" dirty="0"/>
                    </a:p>
                  </a:txBody>
                  <a:tcPr/>
                </a:tc>
                <a:tc>
                  <a:txBody>
                    <a:bodyPr/>
                    <a:lstStyle/>
                    <a:p>
                      <a:r>
                        <a:rPr lang="en-US" sz="1000" dirty="0"/>
                        <a:t>Distribute 125 </a:t>
                      </a:r>
                      <a:r>
                        <a:rPr lang="en-US" sz="1000" dirty="0" err="1"/>
                        <a:t>asic</a:t>
                      </a:r>
                      <a:r>
                        <a:rPr lang="en-US" sz="1000" dirty="0"/>
                        <a:t> in R, 8 RDO in R</a:t>
                      </a:r>
                    </a:p>
                  </a:txBody>
                  <a:tcPr/>
                </a:tc>
                <a:extLst>
                  <a:ext uri="{0D108BD9-81ED-4DB2-BD59-A6C34878D82A}">
                    <a16:rowId xmlns:a16="http://schemas.microsoft.com/office/drawing/2014/main" val="1611520923"/>
                  </a:ext>
                </a:extLst>
              </a:tr>
              <a:tr h="0">
                <a:tc>
                  <a:txBody>
                    <a:bodyPr/>
                    <a:lstStyle/>
                    <a:p>
                      <a:r>
                        <a:rPr lang="en-US" sz="1000" dirty="0" err="1"/>
                        <a:t>HCalBarrel</a:t>
                      </a:r>
                      <a:endParaRPr lang="en-US" sz="1000" dirty="0"/>
                    </a:p>
                  </a:txBody>
                  <a:tcPr/>
                </a:tc>
                <a:tc>
                  <a:txBody>
                    <a:bodyPr/>
                    <a:lstStyle/>
                    <a:p>
                      <a:r>
                        <a:rPr lang="en-US" sz="1000" dirty="0" err="1">
                          <a:highlight>
                            <a:srgbClr val="00FF00"/>
                          </a:highlight>
                        </a:rPr>
                        <a:t>System,Sector,Tower,Tile</a:t>
                      </a:r>
                      <a:endParaRPr lang="en-US" sz="1000" dirty="0">
                        <a:highlight>
                          <a:srgbClr val="00FF00"/>
                        </a:highlight>
                      </a:endParaRPr>
                    </a:p>
                  </a:txBody>
                  <a:tcPr/>
                </a:tc>
                <a:tc>
                  <a:txBody>
                    <a:bodyPr/>
                    <a:lstStyle/>
                    <a:p>
                      <a:r>
                        <a:rPr lang="en-US" sz="1000" dirty="0"/>
                        <a:t>1 </a:t>
                      </a:r>
                      <a:r>
                        <a:rPr lang="en-US" sz="1000" dirty="0" err="1"/>
                        <a:t>asic</a:t>
                      </a:r>
                      <a:r>
                        <a:rPr lang="en-US" sz="1000" dirty="0"/>
                        <a:t> per tile, 4 </a:t>
                      </a:r>
                      <a:r>
                        <a:rPr lang="en-US" sz="1000" dirty="0" err="1"/>
                        <a:t>asic</a:t>
                      </a:r>
                      <a:r>
                        <a:rPr lang="en-US" sz="1000" dirty="0"/>
                        <a:t> per sector</a:t>
                      </a:r>
                    </a:p>
                  </a:txBody>
                  <a:tcPr/>
                </a:tc>
                <a:extLst>
                  <a:ext uri="{0D108BD9-81ED-4DB2-BD59-A6C34878D82A}">
                    <a16:rowId xmlns:a16="http://schemas.microsoft.com/office/drawing/2014/main" val="3497568042"/>
                  </a:ext>
                </a:extLst>
              </a:tr>
              <a:tr h="0">
                <a:tc>
                  <a:txBody>
                    <a:bodyPr/>
                    <a:lstStyle/>
                    <a:p>
                      <a:r>
                        <a:rPr lang="en-US" sz="1000" dirty="0" err="1"/>
                        <a:t>ECalBarrelSiFi</a:t>
                      </a:r>
                      <a:endParaRPr lang="en-US" sz="1000" dirty="0"/>
                    </a:p>
                  </a:txBody>
                  <a:tcPr/>
                </a:tc>
                <a:tc>
                  <a:txBody>
                    <a:bodyPr/>
                    <a:lstStyle/>
                    <a:p>
                      <a:r>
                        <a:rPr lang="en-US" sz="1000" dirty="0" err="1">
                          <a:highlight>
                            <a:srgbClr val="FFFF00"/>
                          </a:highlight>
                        </a:rPr>
                        <a:t>Systen,Sector,Row,Towers</a:t>
                      </a:r>
                      <a:endParaRPr lang="en-US" sz="1000" dirty="0">
                        <a:highlight>
                          <a:srgbClr val="FFFF00"/>
                        </a:highlight>
                      </a:endParaRPr>
                    </a:p>
                  </a:txBody>
                  <a:tcPr/>
                </a:tc>
                <a:tc>
                  <a:txBody>
                    <a:bodyPr/>
                    <a:lstStyle/>
                    <a:p>
                      <a:r>
                        <a:rPr lang="en-US" sz="1000" dirty="0"/>
                        <a:t>1 </a:t>
                      </a:r>
                      <a:r>
                        <a:rPr lang="en-US" sz="1000" dirty="0" err="1"/>
                        <a:t>asic</a:t>
                      </a:r>
                      <a:r>
                        <a:rPr lang="en-US" sz="1000" dirty="0"/>
                        <a:t> per sector, 24 sector per </a:t>
                      </a:r>
                      <a:r>
                        <a:rPr lang="en-US" sz="1000" dirty="0" err="1"/>
                        <a:t>rdo</a:t>
                      </a:r>
                      <a:r>
                        <a:rPr lang="en-US" sz="1000" dirty="0"/>
                        <a:t>.   Each </a:t>
                      </a:r>
                      <a:r>
                        <a:rPr lang="en-US" sz="1000" dirty="0" err="1"/>
                        <a:t>asic</a:t>
                      </a:r>
                      <a:r>
                        <a:rPr lang="en-US" sz="1000" dirty="0"/>
                        <a:t>/</a:t>
                      </a:r>
                      <a:r>
                        <a:rPr lang="en-US" sz="1000" dirty="0" err="1"/>
                        <a:t>rdo</a:t>
                      </a:r>
                      <a:r>
                        <a:rPr lang="en-US" sz="1000" dirty="0"/>
                        <a:t> doubled for hadron/electron side sensors</a:t>
                      </a:r>
                    </a:p>
                  </a:txBody>
                  <a:tcPr/>
                </a:tc>
                <a:extLst>
                  <a:ext uri="{0D108BD9-81ED-4DB2-BD59-A6C34878D82A}">
                    <a16:rowId xmlns:a16="http://schemas.microsoft.com/office/drawing/2014/main" val="586573205"/>
                  </a:ext>
                </a:extLst>
              </a:tr>
              <a:tr h="0">
                <a:tc>
                  <a:txBody>
                    <a:bodyPr/>
                    <a:lstStyle/>
                    <a:p>
                      <a:r>
                        <a:rPr lang="en-US" sz="1000" dirty="0" err="1"/>
                        <a:t>ECalBarrelImaging</a:t>
                      </a:r>
                      <a:endParaRPr lang="en-US" sz="1000" dirty="0"/>
                    </a:p>
                  </a:txBody>
                  <a:tcPr/>
                </a:tc>
                <a:tc>
                  <a:txBody>
                    <a:bodyPr/>
                    <a:lstStyle/>
                    <a:p>
                      <a:r>
                        <a:rPr lang="en-US" sz="1000" dirty="0" err="1">
                          <a:highlight>
                            <a:srgbClr val="00FF00"/>
                          </a:highlight>
                        </a:rPr>
                        <a:t>System</a:t>
                      </a:r>
                      <a:r>
                        <a:rPr lang="en-US" sz="1000" dirty="0" err="1"/>
                        <a:t>,Sector,Layer,Slice,Grid,Fiber,zz</a:t>
                      </a:r>
                      <a:endParaRPr lang="en-US" sz="1000" dirty="0"/>
                    </a:p>
                  </a:txBody>
                  <a:tcPr/>
                </a:tc>
                <a:tc>
                  <a:txBody>
                    <a:bodyPr/>
                    <a:lstStyle/>
                    <a:p>
                      <a:r>
                        <a:rPr lang="en-US" sz="1000" dirty="0"/>
                        <a:t>Distribute evenly in grid by layer (</a:t>
                      </a:r>
                      <a:r>
                        <a:rPr lang="en-US" sz="1000" dirty="0" err="1"/>
                        <a:t>asic</a:t>
                      </a:r>
                      <a:r>
                        <a:rPr lang="en-US" sz="1000" dirty="0"/>
                        <a:t>/</a:t>
                      </a:r>
                      <a:r>
                        <a:rPr lang="en-US" sz="1000" dirty="0" err="1"/>
                        <a:t>rdo</a:t>
                      </a:r>
                      <a:r>
                        <a:rPr lang="en-US" sz="1000" dirty="0"/>
                        <a:t> -&gt; 14537/52, 15827/57, 16429/59, 17719/63)</a:t>
                      </a:r>
                    </a:p>
                  </a:txBody>
                  <a:tcPr/>
                </a:tc>
                <a:extLst>
                  <a:ext uri="{0D108BD9-81ED-4DB2-BD59-A6C34878D82A}">
                    <a16:rowId xmlns:a16="http://schemas.microsoft.com/office/drawing/2014/main" val="3490881270"/>
                  </a:ext>
                </a:extLst>
              </a:tr>
              <a:tr h="0">
                <a:tc>
                  <a:txBody>
                    <a:bodyPr/>
                    <a:lstStyle/>
                    <a:p>
                      <a:r>
                        <a:rPr lang="en-US" sz="1000" dirty="0" err="1"/>
                        <a:t>TOFBarrel</a:t>
                      </a:r>
                      <a:endParaRPr lang="en-US" sz="1000" dirty="0"/>
                    </a:p>
                  </a:txBody>
                  <a:tcPr/>
                </a:tc>
                <a:tc>
                  <a:txBody>
                    <a:bodyPr/>
                    <a:lstStyle/>
                    <a:p>
                      <a:r>
                        <a:rPr lang="en-US" sz="1000" dirty="0" err="1">
                          <a:highlight>
                            <a:srgbClr val="00FF00"/>
                          </a:highlight>
                        </a:rPr>
                        <a:t>System</a:t>
                      </a:r>
                      <a:r>
                        <a:rPr lang="en-US" sz="1000" dirty="0" err="1"/>
                        <a:t>,Layer</a:t>
                      </a:r>
                      <a:r>
                        <a:rPr lang="en-US" sz="1000" dirty="0" err="1">
                          <a:highlight>
                            <a:srgbClr val="00FF00"/>
                          </a:highlight>
                        </a:rPr>
                        <a:t>,Module</a:t>
                      </a:r>
                      <a:r>
                        <a:rPr lang="en-US" sz="1000" dirty="0" err="1"/>
                        <a:t>,Sensor</a:t>
                      </a:r>
                      <a:endParaRPr lang="en-US" sz="1000" dirty="0"/>
                    </a:p>
                  </a:txBody>
                  <a:tcPr/>
                </a:tc>
                <a:tc>
                  <a:txBody>
                    <a:bodyPr/>
                    <a:lstStyle/>
                    <a:p>
                      <a:r>
                        <a:rPr lang="en-US" sz="1000" dirty="0"/>
                        <a:t>Distribute evenly in Z (</a:t>
                      </a:r>
                      <a:r>
                        <a:rPr lang="en-US" sz="1000" dirty="0" err="1"/>
                        <a:t>asic</a:t>
                      </a:r>
                      <a:r>
                        <a:rPr lang="en-US" sz="1000" dirty="0"/>
                        <a:t>/</a:t>
                      </a:r>
                      <a:r>
                        <a:rPr lang="en-US" sz="1000" dirty="0" err="1"/>
                        <a:t>rdo</a:t>
                      </a:r>
                      <a:r>
                        <a:rPr lang="en-US" sz="1000" dirty="0"/>
                        <a:t> </a:t>
                      </a:r>
                      <a:r>
                        <a:rPr lang="en-US" sz="1000" dirty="0">
                          <a:sym typeface="Wingdings" panose="05000000000000000000" pitchFamily="2" charset="2"/>
                        </a:rPr>
                        <a:t> 18432/288)</a:t>
                      </a:r>
                      <a:endParaRPr lang="en-US" sz="1000" dirty="0"/>
                    </a:p>
                  </a:txBody>
                  <a:tcPr/>
                </a:tc>
                <a:extLst>
                  <a:ext uri="{0D108BD9-81ED-4DB2-BD59-A6C34878D82A}">
                    <a16:rowId xmlns:a16="http://schemas.microsoft.com/office/drawing/2014/main" val="12994911"/>
                  </a:ext>
                </a:extLst>
              </a:tr>
              <a:tr h="0">
                <a:tc>
                  <a:txBody>
                    <a:bodyPr/>
                    <a:lstStyle/>
                    <a:p>
                      <a:r>
                        <a:rPr lang="en-US" sz="1000" dirty="0" err="1"/>
                        <a:t>TOFEndcap</a:t>
                      </a:r>
                      <a:endParaRPr lang="en-US" sz="1000" dirty="0"/>
                    </a:p>
                  </a:txBody>
                  <a:tcPr/>
                </a:tc>
                <a:tc>
                  <a:txBody>
                    <a:bodyPr/>
                    <a:lstStyle/>
                    <a:p>
                      <a:r>
                        <a:rPr lang="en-US" sz="1000" dirty="0" err="1">
                          <a:highlight>
                            <a:srgbClr val="00FF00"/>
                          </a:highlight>
                        </a:rPr>
                        <a:t>System</a:t>
                      </a:r>
                      <a:r>
                        <a:rPr lang="en-US" sz="1000" dirty="0" err="1"/>
                        <a:t>,Layer,Module</a:t>
                      </a:r>
                      <a:r>
                        <a:rPr lang="en-US" sz="1000" dirty="0" err="1">
                          <a:highlight>
                            <a:srgbClr val="00FF00"/>
                          </a:highlight>
                        </a:rPr>
                        <a:t>,idx,idy</a:t>
                      </a:r>
                      <a:endParaRPr lang="en-US" sz="1000" dirty="0">
                        <a:highlight>
                          <a:srgbClr val="00FF00"/>
                        </a:highlight>
                      </a:endParaRPr>
                    </a:p>
                  </a:txBody>
                  <a:tcPr/>
                </a:tc>
                <a:tc>
                  <a:txBody>
                    <a:bodyPr/>
                    <a:lstStyle/>
                    <a:p>
                      <a:r>
                        <a:rPr lang="en-US" sz="1000" dirty="0"/>
                        <a:t>Distribute evenly in R for each layer (</a:t>
                      </a:r>
                      <a:r>
                        <a:rPr lang="en-US" sz="1000" dirty="0" err="1"/>
                        <a:t>asic</a:t>
                      </a:r>
                      <a:r>
                        <a:rPr lang="en-US" sz="1000" dirty="0"/>
                        <a:t>/</a:t>
                      </a:r>
                      <a:r>
                        <a:rPr lang="en-US" sz="1000" dirty="0" err="1"/>
                        <a:t>rdo</a:t>
                      </a:r>
                      <a:r>
                        <a:rPr lang="en-US" sz="1000" dirty="0"/>
                        <a:t> </a:t>
                      </a:r>
                      <a:r>
                        <a:rPr lang="en-US" sz="1000" dirty="0">
                          <a:sym typeface="Wingdings" panose="05000000000000000000" pitchFamily="2" charset="2"/>
                        </a:rPr>
                        <a:t>1816/106)</a:t>
                      </a:r>
                      <a:endParaRPr lang="en-US" sz="1000" dirty="0"/>
                    </a:p>
                  </a:txBody>
                  <a:tcPr/>
                </a:tc>
                <a:extLst>
                  <a:ext uri="{0D108BD9-81ED-4DB2-BD59-A6C34878D82A}">
                    <a16:rowId xmlns:a16="http://schemas.microsoft.com/office/drawing/2014/main" val="1851266609"/>
                  </a:ext>
                </a:extLst>
              </a:tr>
              <a:tr h="0">
                <a:tc>
                  <a:txBody>
                    <a:bodyPr/>
                    <a:lstStyle/>
                    <a:p>
                      <a:r>
                        <a:rPr lang="en-US" sz="1000" dirty="0" err="1"/>
                        <a:t>dRICH</a:t>
                      </a:r>
                      <a:endParaRPr lang="en-US" sz="1000" dirty="0"/>
                    </a:p>
                  </a:txBody>
                  <a:tcPr/>
                </a:tc>
                <a:tc>
                  <a:txBody>
                    <a:bodyPr/>
                    <a:lstStyle/>
                    <a:p>
                      <a:endParaRPr lang="en-US" sz="1000" dirty="0"/>
                    </a:p>
                  </a:txBody>
                  <a:tcPr/>
                </a:tc>
                <a:tc>
                  <a:txBody>
                    <a:bodyPr/>
                    <a:lstStyle/>
                    <a:p>
                      <a:endParaRPr lang="en-US" sz="1000" dirty="0"/>
                    </a:p>
                  </a:txBody>
                  <a:tcPr/>
                </a:tc>
                <a:extLst>
                  <a:ext uri="{0D108BD9-81ED-4DB2-BD59-A6C34878D82A}">
                    <a16:rowId xmlns:a16="http://schemas.microsoft.com/office/drawing/2014/main" val="2568215597"/>
                  </a:ext>
                </a:extLst>
              </a:tr>
              <a:tr h="0">
                <a:tc>
                  <a:txBody>
                    <a:bodyPr/>
                    <a:lstStyle/>
                    <a:p>
                      <a:r>
                        <a:rPr lang="en-US" sz="1000" dirty="0" err="1"/>
                        <a:t>hpDIRC</a:t>
                      </a:r>
                      <a:endParaRPr lang="en-US" sz="1000" dirty="0"/>
                    </a:p>
                  </a:txBody>
                  <a:tcPr/>
                </a:tc>
                <a:tc>
                  <a:txBody>
                    <a:bodyPr/>
                    <a:lstStyle/>
                    <a:p>
                      <a:endParaRPr lang="en-US" sz="1000" dirty="0"/>
                    </a:p>
                  </a:txBody>
                  <a:tcPr/>
                </a:tc>
                <a:tc>
                  <a:txBody>
                    <a:bodyPr/>
                    <a:lstStyle/>
                    <a:p>
                      <a:endParaRPr lang="en-US" sz="1000" dirty="0"/>
                    </a:p>
                  </a:txBody>
                  <a:tcPr/>
                </a:tc>
                <a:extLst>
                  <a:ext uri="{0D108BD9-81ED-4DB2-BD59-A6C34878D82A}">
                    <a16:rowId xmlns:a16="http://schemas.microsoft.com/office/drawing/2014/main" val="798342418"/>
                  </a:ext>
                </a:extLst>
              </a:tr>
              <a:tr h="0">
                <a:tc>
                  <a:txBody>
                    <a:bodyPr/>
                    <a:lstStyle/>
                    <a:p>
                      <a:r>
                        <a:rPr lang="en-US" sz="1000" dirty="0" err="1"/>
                        <a:t>pfRICH</a:t>
                      </a:r>
                      <a:endParaRPr lang="en-US" sz="1000" dirty="0"/>
                    </a:p>
                  </a:txBody>
                  <a:tcPr/>
                </a:tc>
                <a:tc>
                  <a:txBody>
                    <a:bodyPr/>
                    <a:lstStyle/>
                    <a:p>
                      <a:endParaRPr lang="en-US" sz="1000" dirty="0"/>
                    </a:p>
                  </a:txBody>
                  <a:tcPr/>
                </a:tc>
                <a:tc>
                  <a:txBody>
                    <a:bodyPr/>
                    <a:lstStyle/>
                    <a:p>
                      <a:endParaRPr lang="en-US" sz="1000" dirty="0"/>
                    </a:p>
                  </a:txBody>
                  <a:tcPr/>
                </a:tc>
                <a:extLst>
                  <a:ext uri="{0D108BD9-81ED-4DB2-BD59-A6C34878D82A}">
                    <a16:rowId xmlns:a16="http://schemas.microsoft.com/office/drawing/2014/main" val="68287451"/>
                  </a:ext>
                </a:extLst>
              </a:tr>
            </a:tbl>
          </a:graphicData>
        </a:graphic>
      </p:graphicFrame>
    </p:spTree>
    <p:extLst>
      <p:ext uri="{BB962C8B-B14F-4D97-AF65-F5344CB8AC3E}">
        <p14:creationId xmlns:p14="http://schemas.microsoft.com/office/powerpoint/2010/main" val="2297674524"/>
      </p:ext>
    </p:extLst>
  </p:cSld>
  <p:clrMapOvr>
    <a:masterClrMapping/>
  </p:clrMapOvr>
</p:sld>
</file>

<file path=ppt/theme/theme1.xml><?xml version="1.0" encoding="utf-8"?>
<a:theme xmlns:a="http://schemas.openxmlformats.org/drawingml/2006/main" name="1_BNL">
  <a:themeElements>
    <a:clrScheme name="BNL_NSLS-II">
      <a:dk1>
        <a:srgbClr val="000000"/>
      </a:dk1>
      <a:lt1>
        <a:srgbClr val="FFFFFF"/>
      </a:lt1>
      <a:dk2>
        <a:srgbClr val="105B78"/>
      </a:dk2>
      <a:lt2>
        <a:srgbClr val="00ACDB"/>
      </a:lt2>
      <a:accent1>
        <a:srgbClr val="B2D33A"/>
      </a:accent1>
      <a:accent2>
        <a:srgbClr val="F68A1F"/>
      </a:accent2>
      <a:accent3>
        <a:srgbClr val="B62466"/>
      </a:accent3>
      <a:accent4>
        <a:srgbClr val="FFCC33"/>
      </a:accent4>
      <a:accent5>
        <a:srgbClr val="DA3525"/>
      </a:accent5>
      <a:accent6>
        <a:srgbClr val="50489D"/>
      </a:accent6>
      <a:hlink>
        <a:srgbClr val="4881C3"/>
      </a:hlink>
      <a:folHlink>
        <a:srgbClr val="24B574"/>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IC_PPT_Template_Widescreen_0923" id="{B3C6C6E8-A343-9F46-9C14-8D262507CB52}" vid="{B0F72776-BFD3-D14D-97CB-9DB1BA4DAEE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4876</TotalTime>
  <Words>3361</Words>
  <Application>Microsoft Office PowerPoint</Application>
  <PresentationFormat>Widescreen</PresentationFormat>
  <Paragraphs>691</Paragraphs>
  <Slides>27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Courier New</vt:lpstr>
      <vt:lpstr>Wingdings</vt:lpstr>
      <vt:lpstr>1_BNL</vt:lpstr>
      <vt:lpstr>Time Frame Contents and Expected Data Volumes</vt:lpstr>
      <vt:lpstr>Coordinate Systems</vt:lpstr>
      <vt:lpstr>DAQ Computing: Data Format Case Study (H2GCROC3A)</vt:lpstr>
      <vt:lpstr>DAQ File Organization (Example…)</vt:lpstr>
      <vt:lpstr>DAQ File Organization (Example…)</vt:lpstr>
      <vt:lpstr>Readers </vt:lpstr>
      <vt:lpstr>Time Frame Data</vt:lpstr>
      <vt:lpstr>Coordinate Systems In DD4HEP (23.12.0)</vt:lpstr>
      <vt:lpstr>Coordinate MAP to DAQ for Data Volume Tests</vt:lpstr>
      <vt:lpstr>Hit Sizes &amp; Noise rates</vt:lpstr>
      <vt:lpstr>Event Timing   (measured wrt actual collision T0)</vt:lpstr>
      <vt:lpstr>Event Timing</vt:lpstr>
      <vt:lpstr>Event Timing</vt:lpstr>
      <vt:lpstr>Event Timing</vt:lpstr>
      <vt:lpstr>Event Timing</vt:lpstr>
      <vt:lpstr>Event Timing</vt:lpstr>
      <vt:lpstr>Event Timing in the Simulations</vt:lpstr>
      <vt:lpstr>Results</vt:lpstr>
      <vt:lpstr>Hit Rates</vt:lpstr>
      <vt:lpstr>Data rate to RDO’s</vt:lpstr>
      <vt:lpstr>Data Rate to Tape</vt:lpstr>
      <vt:lpstr>Channel Rates </vt:lpstr>
      <vt:lpstr>Channel Rates </vt:lpstr>
      <vt:lpstr>Channel Rates </vt:lpstr>
      <vt:lpstr>EcalEndcapN    vs   EcalBarrelScFi</vt:lpstr>
      <vt:lpstr>Rate Summaries</vt:lpstr>
      <vt:lpstr>Final Thoughts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Jeff Landgraf</dc:creator>
  <cp:lastModifiedBy>Jeff Landgraf</cp:lastModifiedBy>
  <cp:revision>10</cp:revision>
  <dcterms:created xsi:type="dcterms:W3CDTF">2023-10-17T04:31:58Z</dcterms:created>
  <dcterms:modified xsi:type="dcterms:W3CDTF">2024-03-21T12:41:16Z</dcterms:modified>
</cp:coreProperties>
</file>