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8" r:id="rId5"/>
    <p:sldId id="257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DB1021-DA03-41C8-99A9-B89A4208A527}" v="15" dt="2024-03-28T16:41:11.2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14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lader, Lee" userId="5ad7393d-4b60-4e0e-a5b7-4ef417c949a4" providerId="ADAL" clId="{DFDB1021-DA03-41C8-99A9-B89A4208A527}"/>
    <pc:docChg chg="custSel addSld delSld modSld sldOrd">
      <pc:chgData name="Flader, Lee" userId="5ad7393d-4b60-4e0e-a5b7-4ef417c949a4" providerId="ADAL" clId="{DFDB1021-DA03-41C8-99A9-B89A4208A527}" dt="2024-03-28T16:53:05.123" v="1046" actId="6549"/>
      <pc:docMkLst>
        <pc:docMk/>
      </pc:docMkLst>
      <pc:sldChg chg="delSp mod">
        <pc:chgData name="Flader, Lee" userId="5ad7393d-4b60-4e0e-a5b7-4ef417c949a4" providerId="ADAL" clId="{DFDB1021-DA03-41C8-99A9-B89A4208A527}" dt="2024-03-28T16:23:24.177" v="533" actId="478"/>
        <pc:sldMkLst>
          <pc:docMk/>
          <pc:sldMk cId="1700587362" sldId="256"/>
        </pc:sldMkLst>
        <pc:spChg chg="del">
          <ac:chgData name="Flader, Lee" userId="5ad7393d-4b60-4e0e-a5b7-4ef417c949a4" providerId="ADAL" clId="{DFDB1021-DA03-41C8-99A9-B89A4208A527}" dt="2024-03-28T16:23:24.177" v="533" actId="478"/>
          <ac:spMkLst>
            <pc:docMk/>
            <pc:sldMk cId="1700587362" sldId="256"/>
            <ac:spMk id="5" creationId="{C975F5E5-234B-065D-BCFF-B428EE9A9D60}"/>
          </ac:spMkLst>
        </pc:spChg>
        <pc:spChg chg="del">
          <ac:chgData name="Flader, Lee" userId="5ad7393d-4b60-4e0e-a5b7-4ef417c949a4" providerId="ADAL" clId="{DFDB1021-DA03-41C8-99A9-B89A4208A527}" dt="2024-03-28T16:23:23.357" v="532" actId="478"/>
          <ac:spMkLst>
            <pc:docMk/>
            <pc:sldMk cId="1700587362" sldId="256"/>
            <ac:spMk id="6" creationId="{68839CB7-8A00-D9CB-61A9-57A4F60F1D36}"/>
          </ac:spMkLst>
        </pc:spChg>
      </pc:sldChg>
      <pc:sldChg chg="addSp delSp modSp new mod ord modClrScheme chgLayout">
        <pc:chgData name="Flader, Lee" userId="5ad7393d-4b60-4e0e-a5b7-4ef417c949a4" providerId="ADAL" clId="{DFDB1021-DA03-41C8-99A9-B89A4208A527}" dt="2024-03-28T16:51:40.268" v="1019" actId="20577"/>
        <pc:sldMkLst>
          <pc:docMk/>
          <pc:sldMk cId="357923176" sldId="257"/>
        </pc:sldMkLst>
        <pc:spChg chg="del mod ord">
          <ac:chgData name="Flader, Lee" userId="5ad7393d-4b60-4e0e-a5b7-4ef417c949a4" providerId="ADAL" clId="{DFDB1021-DA03-41C8-99A9-B89A4208A527}" dt="2024-03-25T19:41:57.455" v="1" actId="700"/>
          <ac:spMkLst>
            <pc:docMk/>
            <pc:sldMk cId="357923176" sldId="257"/>
            <ac:spMk id="2" creationId="{62D8001E-9E52-65FE-6CA1-1244B1CF1C35}"/>
          </ac:spMkLst>
        </pc:spChg>
        <pc:spChg chg="del mod ord">
          <ac:chgData name="Flader, Lee" userId="5ad7393d-4b60-4e0e-a5b7-4ef417c949a4" providerId="ADAL" clId="{DFDB1021-DA03-41C8-99A9-B89A4208A527}" dt="2024-03-25T19:41:57.455" v="1" actId="700"/>
          <ac:spMkLst>
            <pc:docMk/>
            <pc:sldMk cId="357923176" sldId="257"/>
            <ac:spMk id="3" creationId="{E47E5708-EED1-2351-B70D-83B8DFE7E6A4}"/>
          </ac:spMkLst>
        </pc:spChg>
        <pc:spChg chg="del">
          <ac:chgData name="Flader, Lee" userId="5ad7393d-4b60-4e0e-a5b7-4ef417c949a4" providerId="ADAL" clId="{DFDB1021-DA03-41C8-99A9-B89A4208A527}" dt="2024-03-25T19:41:57.455" v="1" actId="700"/>
          <ac:spMkLst>
            <pc:docMk/>
            <pc:sldMk cId="357923176" sldId="257"/>
            <ac:spMk id="4" creationId="{9DFC5FE7-B56C-7921-B16C-0F663E802C1A}"/>
          </ac:spMkLst>
        </pc:spChg>
        <pc:spChg chg="add mod ord">
          <ac:chgData name="Flader, Lee" userId="5ad7393d-4b60-4e0e-a5b7-4ef417c949a4" providerId="ADAL" clId="{DFDB1021-DA03-41C8-99A9-B89A4208A527}" dt="2024-03-25T19:42:30.637" v="55" actId="20577"/>
          <ac:spMkLst>
            <pc:docMk/>
            <pc:sldMk cId="357923176" sldId="257"/>
            <ac:spMk id="5" creationId="{F3F3C6F5-45DB-0C84-0AAC-81FFD747F8A9}"/>
          </ac:spMkLst>
        </pc:spChg>
        <pc:spChg chg="add mod ord">
          <ac:chgData name="Flader, Lee" userId="5ad7393d-4b60-4e0e-a5b7-4ef417c949a4" providerId="ADAL" clId="{DFDB1021-DA03-41C8-99A9-B89A4208A527}" dt="2024-03-28T16:51:40.268" v="1019" actId="20577"/>
          <ac:spMkLst>
            <pc:docMk/>
            <pc:sldMk cId="357923176" sldId="257"/>
            <ac:spMk id="6" creationId="{1D113398-2A97-7C06-C277-9E047189B419}"/>
          </ac:spMkLst>
        </pc:spChg>
      </pc:sldChg>
      <pc:sldChg chg="addSp delSp modSp new mod ord">
        <pc:chgData name="Flader, Lee" userId="5ad7393d-4b60-4e0e-a5b7-4ef417c949a4" providerId="ADAL" clId="{DFDB1021-DA03-41C8-99A9-B89A4208A527}" dt="2024-03-28T16:43:58.514" v="1000"/>
        <pc:sldMkLst>
          <pc:docMk/>
          <pc:sldMk cId="2391749569" sldId="258"/>
        </pc:sldMkLst>
        <pc:spChg chg="mod">
          <ac:chgData name="Flader, Lee" userId="5ad7393d-4b60-4e0e-a5b7-4ef417c949a4" providerId="ADAL" clId="{DFDB1021-DA03-41C8-99A9-B89A4208A527}" dt="2024-03-25T19:51:46.619" v="234" actId="20577"/>
          <ac:spMkLst>
            <pc:docMk/>
            <pc:sldMk cId="2391749569" sldId="258"/>
            <ac:spMk id="2" creationId="{AA5FCDE3-A354-5FAC-00B9-45F3D3BE5764}"/>
          </ac:spMkLst>
        </pc:spChg>
        <pc:spChg chg="add mod">
          <ac:chgData name="Flader, Lee" userId="5ad7393d-4b60-4e0e-a5b7-4ef417c949a4" providerId="ADAL" clId="{DFDB1021-DA03-41C8-99A9-B89A4208A527}" dt="2024-03-28T16:23:33.114" v="534" actId="1076"/>
          <ac:spMkLst>
            <pc:docMk/>
            <pc:sldMk cId="2391749569" sldId="258"/>
            <ac:spMk id="3" creationId="{1A50E6EA-B7EB-3CFD-DE40-592C97C7AB2B}"/>
          </ac:spMkLst>
        </pc:spChg>
        <pc:spChg chg="del">
          <ac:chgData name="Flader, Lee" userId="5ad7393d-4b60-4e0e-a5b7-4ef417c949a4" providerId="ADAL" clId="{DFDB1021-DA03-41C8-99A9-B89A4208A527}" dt="2024-03-25T19:51:53.322" v="235" actId="478"/>
          <ac:spMkLst>
            <pc:docMk/>
            <pc:sldMk cId="2391749569" sldId="258"/>
            <ac:spMk id="3" creationId="{51D5B72B-B518-9E9E-0CC8-746FF3E44329}"/>
          </ac:spMkLst>
        </pc:spChg>
        <pc:spChg chg="add mod">
          <ac:chgData name="Flader, Lee" userId="5ad7393d-4b60-4e0e-a5b7-4ef417c949a4" providerId="ADAL" clId="{DFDB1021-DA03-41C8-99A9-B89A4208A527}" dt="2024-03-28T16:23:33.114" v="534" actId="1076"/>
          <ac:spMkLst>
            <pc:docMk/>
            <pc:sldMk cId="2391749569" sldId="258"/>
            <ac:spMk id="4" creationId="{8C74D14F-C3F8-029F-FCF5-BA7E3AAA9EE5}"/>
          </ac:spMkLst>
        </pc:spChg>
        <pc:spChg chg="add mod">
          <ac:chgData name="Flader, Lee" userId="5ad7393d-4b60-4e0e-a5b7-4ef417c949a4" providerId="ADAL" clId="{DFDB1021-DA03-41C8-99A9-B89A4208A527}" dt="2024-03-28T16:23:33.114" v="534" actId="1076"/>
          <ac:spMkLst>
            <pc:docMk/>
            <pc:sldMk cId="2391749569" sldId="258"/>
            <ac:spMk id="5" creationId="{56CA2B0C-BC8F-D220-3E2D-05B5C0E973F4}"/>
          </ac:spMkLst>
        </pc:spChg>
        <pc:spChg chg="add mod">
          <ac:chgData name="Flader, Lee" userId="5ad7393d-4b60-4e0e-a5b7-4ef417c949a4" providerId="ADAL" clId="{DFDB1021-DA03-41C8-99A9-B89A4208A527}" dt="2024-03-28T16:23:33.114" v="534" actId="1076"/>
          <ac:spMkLst>
            <pc:docMk/>
            <pc:sldMk cId="2391749569" sldId="258"/>
            <ac:spMk id="6" creationId="{389C19B6-563E-15C1-301D-CADABE4FB31D}"/>
          </ac:spMkLst>
        </pc:spChg>
        <pc:spChg chg="add mod">
          <ac:chgData name="Flader, Lee" userId="5ad7393d-4b60-4e0e-a5b7-4ef417c949a4" providerId="ADAL" clId="{DFDB1021-DA03-41C8-99A9-B89A4208A527}" dt="2024-03-28T16:41:27.936" v="979" actId="14100"/>
          <ac:spMkLst>
            <pc:docMk/>
            <pc:sldMk cId="2391749569" sldId="258"/>
            <ac:spMk id="7" creationId="{EBB6A236-26E8-0EB6-4E31-FAC5F11F74A5}"/>
          </ac:spMkLst>
        </pc:spChg>
        <pc:spChg chg="add mod">
          <ac:chgData name="Flader, Lee" userId="5ad7393d-4b60-4e0e-a5b7-4ef417c949a4" providerId="ADAL" clId="{DFDB1021-DA03-41C8-99A9-B89A4208A527}" dt="2024-03-28T16:23:33.114" v="534" actId="1076"/>
          <ac:spMkLst>
            <pc:docMk/>
            <pc:sldMk cId="2391749569" sldId="258"/>
            <ac:spMk id="8" creationId="{0DC4820C-F15E-FDF3-9323-421F6B4EC4BD}"/>
          </ac:spMkLst>
        </pc:spChg>
        <pc:spChg chg="add mod">
          <ac:chgData name="Flader, Lee" userId="5ad7393d-4b60-4e0e-a5b7-4ef417c949a4" providerId="ADAL" clId="{DFDB1021-DA03-41C8-99A9-B89A4208A527}" dt="2024-03-28T16:23:33.114" v="534" actId="1076"/>
          <ac:spMkLst>
            <pc:docMk/>
            <pc:sldMk cId="2391749569" sldId="258"/>
            <ac:spMk id="9" creationId="{68A9AD69-2359-FEED-1AC1-C3F50F095A3D}"/>
          </ac:spMkLst>
        </pc:spChg>
        <pc:spChg chg="add mod">
          <ac:chgData name="Flader, Lee" userId="5ad7393d-4b60-4e0e-a5b7-4ef417c949a4" providerId="ADAL" clId="{DFDB1021-DA03-41C8-99A9-B89A4208A527}" dt="2024-03-28T16:23:33.114" v="534" actId="1076"/>
          <ac:spMkLst>
            <pc:docMk/>
            <pc:sldMk cId="2391749569" sldId="258"/>
            <ac:spMk id="10" creationId="{070EFAB1-C97E-CC92-2EF9-2B7A5423A573}"/>
          </ac:spMkLst>
        </pc:spChg>
        <pc:spChg chg="add mod">
          <ac:chgData name="Flader, Lee" userId="5ad7393d-4b60-4e0e-a5b7-4ef417c949a4" providerId="ADAL" clId="{DFDB1021-DA03-41C8-99A9-B89A4208A527}" dt="2024-03-28T16:23:33.114" v="534" actId="1076"/>
          <ac:spMkLst>
            <pc:docMk/>
            <pc:sldMk cId="2391749569" sldId="258"/>
            <ac:spMk id="11" creationId="{EBC60477-3CC1-01E2-25E0-CA2448617DF6}"/>
          </ac:spMkLst>
        </pc:spChg>
        <pc:spChg chg="add mod">
          <ac:chgData name="Flader, Lee" userId="5ad7393d-4b60-4e0e-a5b7-4ef417c949a4" providerId="ADAL" clId="{DFDB1021-DA03-41C8-99A9-B89A4208A527}" dt="2024-03-28T16:23:33.114" v="534" actId="1076"/>
          <ac:spMkLst>
            <pc:docMk/>
            <pc:sldMk cId="2391749569" sldId="258"/>
            <ac:spMk id="12" creationId="{EB55D1FD-6443-F2FF-F68C-68DCE05F90AD}"/>
          </ac:spMkLst>
        </pc:spChg>
        <pc:spChg chg="add mod">
          <ac:chgData name="Flader, Lee" userId="5ad7393d-4b60-4e0e-a5b7-4ef417c949a4" providerId="ADAL" clId="{DFDB1021-DA03-41C8-99A9-B89A4208A527}" dt="2024-03-28T16:23:33.114" v="534" actId="1076"/>
          <ac:spMkLst>
            <pc:docMk/>
            <pc:sldMk cId="2391749569" sldId="258"/>
            <ac:spMk id="36" creationId="{C654775E-D875-02CC-2676-2691E88EEEE8}"/>
          </ac:spMkLst>
        </pc:spChg>
        <pc:spChg chg="add mod">
          <ac:chgData name="Flader, Lee" userId="5ad7393d-4b60-4e0e-a5b7-4ef417c949a4" providerId="ADAL" clId="{DFDB1021-DA03-41C8-99A9-B89A4208A527}" dt="2024-03-28T16:23:33.114" v="534" actId="1076"/>
          <ac:spMkLst>
            <pc:docMk/>
            <pc:sldMk cId="2391749569" sldId="258"/>
            <ac:spMk id="37" creationId="{1BC3ED56-0244-C03B-0258-6A8536BBC1E0}"/>
          </ac:spMkLst>
        </pc:spChg>
        <pc:spChg chg="add mod">
          <ac:chgData name="Flader, Lee" userId="5ad7393d-4b60-4e0e-a5b7-4ef417c949a4" providerId="ADAL" clId="{DFDB1021-DA03-41C8-99A9-B89A4208A527}" dt="2024-03-28T16:23:33.114" v="534" actId="1076"/>
          <ac:spMkLst>
            <pc:docMk/>
            <pc:sldMk cId="2391749569" sldId="258"/>
            <ac:spMk id="40" creationId="{10710271-0250-C7E6-6DBA-23FB7A86B29F}"/>
          </ac:spMkLst>
        </pc:spChg>
        <pc:spChg chg="add mod">
          <ac:chgData name="Flader, Lee" userId="5ad7393d-4b60-4e0e-a5b7-4ef417c949a4" providerId="ADAL" clId="{DFDB1021-DA03-41C8-99A9-B89A4208A527}" dt="2024-03-28T16:23:33.114" v="534" actId="1076"/>
          <ac:spMkLst>
            <pc:docMk/>
            <pc:sldMk cId="2391749569" sldId="258"/>
            <ac:spMk id="41" creationId="{EF99C62C-4D02-F10D-29C2-A3D14414F839}"/>
          </ac:spMkLst>
        </pc:spChg>
        <pc:spChg chg="add mod">
          <ac:chgData name="Flader, Lee" userId="5ad7393d-4b60-4e0e-a5b7-4ef417c949a4" providerId="ADAL" clId="{DFDB1021-DA03-41C8-99A9-B89A4208A527}" dt="2024-03-28T16:23:33.114" v="534" actId="1076"/>
          <ac:spMkLst>
            <pc:docMk/>
            <pc:sldMk cId="2391749569" sldId="258"/>
            <ac:spMk id="42" creationId="{A9719399-B40A-EB3E-E2CF-8A73500D1968}"/>
          </ac:spMkLst>
        </pc:spChg>
        <pc:spChg chg="add mod">
          <ac:chgData name="Flader, Lee" userId="5ad7393d-4b60-4e0e-a5b7-4ef417c949a4" providerId="ADAL" clId="{DFDB1021-DA03-41C8-99A9-B89A4208A527}" dt="2024-03-28T16:43:18.394" v="998" actId="20577"/>
          <ac:spMkLst>
            <pc:docMk/>
            <pc:sldMk cId="2391749569" sldId="258"/>
            <ac:spMk id="46" creationId="{8D679F71-0CF4-0A84-E39A-3DDF5F8E69D8}"/>
          </ac:spMkLst>
        </pc:spChg>
        <pc:cxnChg chg="add mod">
          <ac:chgData name="Flader, Lee" userId="5ad7393d-4b60-4e0e-a5b7-4ef417c949a4" providerId="ADAL" clId="{DFDB1021-DA03-41C8-99A9-B89A4208A527}" dt="2024-03-28T16:23:33.114" v="534" actId="1076"/>
          <ac:cxnSpMkLst>
            <pc:docMk/>
            <pc:sldMk cId="2391749569" sldId="258"/>
            <ac:cxnSpMk id="14" creationId="{9319E567-3ED0-C7BD-A7D0-78BF7D512935}"/>
          </ac:cxnSpMkLst>
        </pc:cxnChg>
        <pc:cxnChg chg="add mod">
          <ac:chgData name="Flader, Lee" userId="5ad7393d-4b60-4e0e-a5b7-4ef417c949a4" providerId="ADAL" clId="{DFDB1021-DA03-41C8-99A9-B89A4208A527}" dt="2024-03-28T16:23:33.114" v="534" actId="1076"/>
          <ac:cxnSpMkLst>
            <pc:docMk/>
            <pc:sldMk cId="2391749569" sldId="258"/>
            <ac:cxnSpMk id="16" creationId="{02F6F381-C6D2-0D6D-4D42-6DC5A6341535}"/>
          </ac:cxnSpMkLst>
        </pc:cxnChg>
        <pc:cxnChg chg="add mod">
          <ac:chgData name="Flader, Lee" userId="5ad7393d-4b60-4e0e-a5b7-4ef417c949a4" providerId="ADAL" clId="{DFDB1021-DA03-41C8-99A9-B89A4208A527}" dt="2024-03-28T16:41:27.936" v="979" actId="14100"/>
          <ac:cxnSpMkLst>
            <pc:docMk/>
            <pc:sldMk cId="2391749569" sldId="258"/>
            <ac:cxnSpMk id="18" creationId="{908576CB-C1C9-B1FF-3959-C7543C0494C9}"/>
          </ac:cxnSpMkLst>
        </pc:cxnChg>
        <pc:cxnChg chg="add mod">
          <ac:chgData name="Flader, Lee" userId="5ad7393d-4b60-4e0e-a5b7-4ef417c949a4" providerId="ADAL" clId="{DFDB1021-DA03-41C8-99A9-B89A4208A527}" dt="2024-03-28T16:23:33.114" v="534" actId="1076"/>
          <ac:cxnSpMkLst>
            <pc:docMk/>
            <pc:sldMk cId="2391749569" sldId="258"/>
            <ac:cxnSpMk id="20" creationId="{7CDAF268-90E8-EB8D-BDAD-68D40199295B}"/>
          </ac:cxnSpMkLst>
        </pc:cxnChg>
        <pc:cxnChg chg="add mod">
          <ac:chgData name="Flader, Lee" userId="5ad7393d-4b60-4e0e-a5b7-4ef417c949a4" providerId="ADAL" clId="{DFDB1021-DA03-41C8-99A9-B89A4208A527}" dt="2024-03-28T16:23:33.114" v="534" actId="1076"/>
          <ac:cxnSpMkLst>
            <pc:docMk/>
            <pc:sldMk cId="2391749569" sldId="258"/>
            <ac:cxnSpMk id="22" creationId="{918B2326-92EC-A802-28FA-D9654344AFFE}"/>
          </ac:cxnSpMkLst>
        </pc:cxnChg>
        <pc:cxnChg chg="add mod">
          <ac:chgData name="Flader, Lee" userId="5ad7393d-4b60-4e0e-a5b7-4ef417c949a4" providerId="ADAL" clId="{DFDB1021-DA03-41C8-99A9-B89A4208A527}" dt="2024-03-28T16:23:33.114" v="534" actId="1076"/>
          <ac:cxnSpMkLst>
            <pc:docMk/>
            <pc:sldMk cId="2391749569" sldId="258"/>
            <ac:cxnSpMk id="24" creationId="{EB242E2A-1009-99A9-2232-8EDE1663ACDC}"/>
          </ac:cxnSpMkLst>
        </pc:cxnChg>
        <pc:cxnChg chg="add mod">
          <ac:chgData name="Flader, Lee" userId="5ad7393d-4b60-4e0e-a5b7-4ef417c949a4" providerId="ADAL" clId="{DFDB1021-DA03-41C8-99A9-B89A4208A527}" dt="2024-03-28T16:23:33.114" v="534" actId="1076"/>
          <ac:cxnSpMkLst>
            <pc:docMk/>
            <pc:sldMk cId="2391749569" sldId="258"/>
            <ac:cxnSpMk id="29" creationId="{933B5E7B-07C9-21FA-326D-247B9A28544D}"/>
          </ac:cxnSpMkLst>
        </pc:cxnChg>
        <pc:cxnChg chg="add mod">
          <ac:chgData name="Flader, Lee" userId="5ad7393d-4b60-4e0e-a5b7-4ef417c949a4" providerId="ADAL" clId="{DFDB1021-DA03-41C8-99A9-B89A4208A527}" dt="2024-03-28T16:23:33.114" v="534" actId="1076"/>
          <ac:cxnSpMkLst>
            <pc:docMk/>
            <pc:sldMk cId="2391749569" sldId="258"/>
            <ac:cxnSpMk id="31" creationId="{FD959AA9-5502-DD16-4D15-FAF5147BDDF2}"/>
          </ac:cxnSpMkLst>
        </pc:cxnChg>
        <pc:cxnChg chg="add mod">
          <ac:chgData name="Flader, Lee" userId="5ad7393d-4b60-4e0e-a5b7-4ef417c949a4" providerId="ADAL" clId="{DFDB1021-DA03-41C8-99A9-B89A4208A527}" dt="2024-03-28T16:23:33.114" v="534" actId="1076"/>
          <ac:cxnSpMkLst>
            <pc:docMk/>
            <pc:sldMk cId="2391749569" sldId="258"/>
            <ac:cxnSpMk id="33" creationId="{D1EE8511-8015-78EA-C2B0-CD60E5E9B087}"/>
          </ac:cxnSpMkLst>
        </pc:cxnChg>
        <pc:cxnChg chg="add del mod">
          <ac:chgData name="Flader, Lee" userId="5ad7393d-4b60-4e0e-a5b7-4ef417c949a4" providerId="ADAL" clId="{DFDB1021-DA03-41C8-99A9-B89A4208A527}" dt="2024-03-28T16:42:10.542" v="983" actId="478"/>
          <ac:cxnSpMkLst>
            <pc:docMk/>
            <pc:sldMk cId="2391749569" sldId="258"/>
            <ac:cxnSpMk id="49" creationId="{5F90979B-E3D1-CB3F-DC2D-8A083E562C75}"/>
          </ac:cxnSpMkLst>
        </pc:cxnChg>
        <pc:cxnChg chg="add">
          <ac:chgData name="Flader, Lee" userId="5ad7393d-4b60-4e0e-a5b7-4ef417c949a4" providerId="ADAL" clId="{DFDB1021-DA03-41C8-99A9-B89A4208A527}" dt="2024-03-28T16:42:51.178" v="988" actId="11529"/>
          <ac:cxnSpMkLst>
            <pc:docMk/>
            <pc:sldMk cId="2391749569" sldId="258"/>
            <ac:cxnSpMk id="53" creationId="{1981DBB4-F7C9-9C91-951F-1F901D19FFC8}"/>
          </ac:cxnSpMkLst>
        </pc:cxnChg>
      </pc:sldChg>
      <pc:sldChg chg="addSp delSp modSp new mod">
        <pc:chgData name="Flader, Lee" userId="5ad7393d-4b60-4e0e-a5b7-4ef417c949a4" providerId="ADAL" clId="{DFDB1021-DA03-41C8-99A9-B89A4208A527}" dt="2024-03-28T16:27:07.520" v="599" actId="1076"/>
        <pc:sldMkLst>
          <pc:docMk/>
          <pc:sldMk cId="1549169767" sldId="259"/>
        </pc:sldMkLst>
        <pc:spChg chg="mod">
          <ac:chgData name="Flader, Lee" userId="5ad7393d-4b60-4e0e-a5b7-4ef417c949a4" providerId="ADAL" clId="{DFDB1021-DA03-41C8-99A9-B89A4208A527}" dt="2024-03-28T16:24:36.410" v="564" actId="20577"/>
          <ac:spMkLst>
            <pc:docMk/>
            <pc:sldMk cId="1549169767" sldId="259"/>
            <ac:spMk id="2" creationId="{3E84AEEB-A41B-F1D0-1FCA-03A351C47F52}"/>
          </ac:spMkLst>
        </pc:spChg>
        <pc:spChg chg="del">
          <ac:chgData name="Flader, Lee" userId="5ad7393d-4b60-4e0e-a5b7-4ef417c949a4" providerId="ADAL" clId="{DFDB1021-DA03-41C8-99A9-B89A4208A527}" dt="2024-03-28T16:24:40.169" v="565" actId="478"/>
          <ac:spMkLst>
            <pc:docMk/>
            <pc:sldMk cId="1549169767" sldId="259"/>
            <ac:spMk id="3" creationId="{E630055E-9E31-9063-5464-DBDEC56639B8}"/>
          </ac:spMkLst>
        </pc:spChg>
        <pc:picChg chg="add mod">
          <ac:chgData name="Flader, Lee" userId="5ad7393d-4b60-4e0e-a5b7-4ef417c949a4" providerId="ADAL" clId="{DFDB1021-DA03-41C8-99A9-B89A4208A527}" dt="2024-03-28T16:27:07.520" v="599" actId="1076"/>
          <ac:picMkLst>
            <pc:docMk/>
            <pc:sldMk cId="1549169767" sldId="259"/>
            <ac:picMk id="5" creationId="{E090F963-F1A1-63AF-8361-93CBDF31BB68}"/>
          </ac:picMkLst>
        </pc:picChg>
      </pc:sldChg>
      <pc:sldChg chg="addSp delSp modSp new mod">
        <pc:chgData name="Flader, Lee" userId="5ad7393d-4b60-4e0e-a5b7-4ef417c949a4" providerId="ADAL" clId="{DFDB1021-DA03-41C8-99A9-B89A4208A527}" dt="2024-03-28T16:26:54.447" v="596" actId="1076"/>
        <pc:sldMkLst>
          <pc:docMk/>
          <pc:sldMk cId="2591712127" sldId="260"/>
        </pc:sldMkLst>
        <pc:spChg chg="mod">
          <ac:chgData name="Flader, Lee" userId="5ad7393d-4b60-4e0e-a5b7-4ef417c949a4" providerId="ADAL" clId="{DFDB1021-DA03-41C8-99A9-B89A4208A527}" dt="2024-03-28T16:26:28.425" v="590" actId="20577"/>
          <ac:spMkLst>
            <pc:docMk/>
            <pc:sldMk cId="2591712127" sldId="260"/>
            <ac:spMk id="2" creationId="{6B3E43A7-8FCF-BD7B-431C-5F743B66B910}"/>
          </ac:spMkLst>
        </pc:spChg>
        <pc:spChg chg="del">
          <ac:chgData name="Flader, Lee" userId="5ad7393d-4b60-4e0e-a5b7-4ef417c949a4" providerId="ADAL" clId="{DFDB1021-DA03-41C8-99A9-B89A4208A527}" dt="2024-03-28T16:26:30.770" v="591" actId="478"/>
          <ac:spMkLst>
            <pc:docMk/>
            <pc:sldMk cId="2591712127" sldId="260"/>
            <ac:spMk id="3" creationId="{CDD81F6D-37B4-EBC9-2CD8-3FAD4AB85ED4}"/>
          </ac:spMkLst>
        </pc:spChg>
        <pc:picChg chg="add mod">
          <ac:chgData name="Flader, Lee" userId="5ad7393d-4b60-4e0e-a5b7-4ef417c949a4" providerId="ADAL" clId="{DFDB1021-DA03-41C8-99A9-B89A4208A527}" dt="2024-03-28T16:26:54.447" v="596" actId="1076"/>
          <ac:picMkLst>
            <pc:docMk/>
            <pc:sldMk cId="2591712127" sldId="260"/>
            <ac:picMk id="5" creationId="{64485FE7-6F5D-F87B-03AA-69DD5ABC7EC1}"/>
          </ac:picMkLst>
        </pc:picChg>
      </pc:sldChg>
      <pc:sldChg chg="modSp new mod">
        <pc:chgData name="Flader, Lee" userId="5ad7393d-4b60-4e0e-a5b7-4ef417c949a4" providerId="ADAL" clId="{DFDB1021-DA03-41C8-99A9-B89A4208A527}" dt="2024-03-28T16:53:05.123" v="1046" actId="6549"/>
        <pc:sldMkLst>
          <pc:docMk/>
          <pc:sldMk cId="2279049267" sldId="261"/>
        </pc:sldMkLst>
        <pc:spChg chg="mod">
          <ac:chgData name="Flader, Lee" userId="5ad7393d-4b60-4e0e-a5b7-4ef417c949a4" providerId="ADAL" clId="{DFDB1021-DA03-41C8-99A9-B89A4208A527}" dt="2024-03-28T16:28:17.637" v="658" actId="20577"/>
          <ac:spMkLst>
            <pc:docMk/>
            <pc:sldMk cId="2279049267" sldId="261"/>
            <ac:spMk id="2" creationId="{4739EA89-3E88-4453-C1D3-9B06DC43BE45}"/>
          </ac:spMkLst>
        </pc:spChg>
        <pc:spChg chg="mod">
          <ac:chgData name="Flader, Lee" userId="5ad7393d-4b60-4e0e-a5b7-4ef417c949a4" providerId="ADAL" clId="{DFDB1021-DA03-41C8-99A9-B89A4208A527}" dt="2024-03-28T16:53:05.123" v="1046" actId="6549"/>
          <ac:spMkLst>
            <pc:docMk/>
            <pc:sldMk cId="2279049267" sldId="261"/>
            <ac:spMk id="3" creationId="{D5B83DCE-1BFE-1D7A-91C4-1E2275F2F5EF}"/>
          </ac:spMkLst>
        </pc:spChg>
      </pc:sldChg>
      <pc:sldChg chg="modSp new del mod">
        <pc:chgData name="Flader, Lee" userId="5ad7393d-4b60-4e0e-a5b7-4ef417c949a4" providerId="ADAL" clId="{DFDB1021-DA03-41C8-99A9-B89A4208A527}" dt="2024-03-28T16:30:09.703" v="919" actId="47"/>
        <pc:sldMkLst>
          <pc:docMk/>
          <pc:sldMk cId="1191745995" sldId="262"/>
        </pc:sldMkLst>
        <pc:spChg chg="mod">
          <ac:chgData name="Flader, Lee" userId="5ad7393d-4b60-4e0e-a5b7-4ef417c949a4" providerId="ADAL" clId="{DFDB1021-DA03-41C8-99A9-B89A4208A527}" dt="2024-03-28T16:30:03.368" v="917" actId="20577"/>
          <ac:spMkLst>
            <pc:docMk/>
            <pc:sldMk cId="1191745995" sldId="262"/>
            <ac:spMk id="2" creationId="{3A224791-3A0F-8901-302D-E22C67864055}"/>
          </ac:spMkLst>
        </pc:spChg>
        <pc:spChg chg="mod">
          <ac:chgData name="Flader, Lee" userId="5ad7393d-4b60-4e0e-a5b7-4ef417c949a4" providerId="ADAL" clId="{DFDB1021-DA03-41C8-99A9-B89A4208A527}" dt="2024-03-28T16:30:06.318" v="918" actId="12"/>
          <ac:spMkLst>
            <pc:docMk/>
            <pc:sldMk cId="1191745995" sldId="262"/>
            <ac:spMk id="3" creationId="{E3F76FB4-3718-FDC5-5FFF-60269737449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</a:blip>
          <a:srcRect/>
          <a:stretch/>
        </p:blipFill>
        <p:spPr>
          <a:xfrm>
            <a:off x="8418740" y="5755088"/>
            <a:ext cx="317318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76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63EF3A48-F7E4-4403-AB97-B3CB123FF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3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63EF3A48-F7E4-4403-AB97-B3CB123FF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67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63EF3A48-F7E4-4403-AB97-B3CB123FF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635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63EF3A48-F7E4-4403-AB97-B3CB123FF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19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3397B-EAA1-43AE-DCEC-C7D7AF8BD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117A3E-72D0-302D-51F8-AFA45E7C38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1A8EC-D983-B84A-9EC3-AFBEF637C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0E5D-87D6-4AAA-BB54-91FD4CA32DF2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DC963-CC33-F4F2-107D-31888720C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18812-C056-D3A6-CDEF-445B1F547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3A48-F7E4-4403-AB97-B3CB123FF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42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418740" y="5742910"/>
            <a:ext cx="317318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732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63EF3A48-F7E4-4403-AB97-B3CB123FF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04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3EF3A48-F7E4-4403-AB97-B3CB123FF5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3280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3EF3A48-F7E4-4403-AB97-B3CB123FF5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581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63EF3A48-F7E4-4403-AB97-B3CB123FF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63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63EF3A48-F7E4-4403-AB97-B3CB123FF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901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63EF3A48-F7E4-4403-AB97-B3CB123FF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04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63EF3A48-F7E4-4403-AB97-B3CB123FF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90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63EF3A48-F7E4-4403-AB97-B3CB123FF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41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>
          <p15:clr>
            <a:srgbClr val="F26B43"/>
          </p15:clr>
        </p15:guide>
        <p15:guide id="8" pos="3840">
          <p15:clr>
            <a:srgbClr val="F26B43"/>
          </p15:clr>
        </p15:guide>
        <p15:guide id="9" pos="360">
          <p15:clr>
            <a:srgbClr val="F26B43"/>
          </p15:clr>
        </p15:guide>
        <p15:guide id="10" orient="horz" pos="3888">
          <p15:clr>
            <a:srgbClr val="F26B43"/>
          </p15:clr>
        </p15:guide>
        <p15:guide id="11" pos="7320">
          <p15:clr>
            <a:srgbClr val="F26B43"/>
          </p15:clr>
        </p15:guide>
        <p15:guide id="12" orient="horz" pos="41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76254A-FD37-98ED-DD9C-01EA14C81A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pfRICH</a:t>
            </a:r>
            <a:r>
              <a:rPr lang="en-US" dirty="0"/>
              <a:t> Slow Controls</a:t>
            </a:r>
            <a:br>
              <a:rPr lang="en-US" dirty="0"/>
            </a:br>
            <a:r>
              <a:rPr lang="en-US" dirty="0"/>
              <a:t>Preliminary Assessment</a:t>
            </a:r>
          </a:p>
        </p:txBody>
      </p:sp>
    </p:spTree>
    <p:extLst>
      <p:ext uri="{BB962C8B-B14F-4D97-AF65-F5344CB8AC3E}">
        <p14:creationId xmlns:p14="http://schemas.microsoft.com/office/powerpoint/2010/main" val="1700587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4AEEB-A41B-F1D0-1FCA-03A351C47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sPHENIX Slow Controls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90F963-F1A1-63AF-8361-93CBDF31B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5" y="1408081"/>
            <a:ext cx="8477250" cy="473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169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E43A7-8FCF-BD7B-431C-5F743B66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sPHENIX Slow Controls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485FE7-6F5D-F87B-03AA-69DD5ABC7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287" y="1352550"/>
            <a:ext cx="9221426" cy="483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712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FCDE3-A354-5FAC-00B9-45F3D3BE5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Diagram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C74D14F-C3F8-029F-FCF5-BA7E3AAA9EE5}"/>
              </a:ext>
            </a:extLst>
          </p:cNvPr>
          <p:cNvSpPr/>
          <p:nvPr/>
        </p:nvSpPr>
        <p:spPr>
          <a:xfrm>
            <a:off x="4896852" y="2103437"/>
            <a:ext cx="2398295" cy="13255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Slow Controls</a:t>
            </a:r>
          </a:p>
          <a:p>
            <a:pPr algn="ctr"/>
            <a:r>
              <a:rPr lang="en-US" dirty="0"/>
              <a:t>EPICs Server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6CA2B0C-BC8F-D220-3E2D-05B5C0E973F4}"/>
              </a:ext>
            </a:extLst>
          </p:cNvPr>
          <p:cNvSpPr/>
          <p:nvPr/>
        </p:nvSpPr>
        <p:spPr>
          <a:xfrm>
            <a:off x="4896852" y="3841749"/>
            <a:ext cx="2398295" cy="13255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Slow Controls</a:t>
            </a:r>
          </a:p>
          <a:p>
            <a:pPr algn="ctr"/>
            <a:r>
              <a:rPr lang="en-US" dirty="0"/>
              <a:t>Database Server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A50E6EA-B7EB-3CFD-DE40-592C97C7AB2B}"/>
              </a:ext>
            </a:extLst>
          </p:cNvPr>
          <p:cNvSpPr/>
          <p:nvPr/>
        </p:nvSpPr>
        <p:spPr>
          <a:xfrm>
            <a:off x="870785" y="3916848"/>
            <a:ext cx="1588168" cy="776121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Polyscience</a:t>
            </a:r>
            <a:endParaRPr lang="en-US" dirty="0"/>
          </a:p>
          <a:p>
            <a:pPr algn="ctr"/>
            <a:r>
              <a:rPr lang="en-US" dirty="0"/>
              <a:t>Chiller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89C19B6-563E-15C1-301D-CADABE4FB31D}"/>
              </a:ext>
            </a:extLst>
          </p:cNvPr>
          <p:cNvSpPr/>
          <p:nvPr/>
        </p:nvSpPr>
        <p:spPr>
          <a:xfrm>
            <a:off x="870785" y="4892590"/>
            <a:ext cx="1588169" cy="776122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Chilldyne</a:t>
            </a:r>
            <a:endParaRPr lang="en-US" dirty="0"/>
          </a:p>
          <a:p>
            <a:pPr algn="ctr"/>
            <a:r>
              <a:rPr lang="en-US" dirty="0"/>
              <a:t>Circulator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BB6A236-26E8-0EB6-4E31-FAC5F11F74A5}"/>
              </a:ext>
            </a:extLst>
          </p:cNvPr>
          <p:cNvSpPr/>
          <p:nvPr/>
        </p:nvSpPr>
        <p:spPr>
          <a:xfrm>
            <a:off x="865523" y="1751742"/>
            <a:ext cx="1129338" cy="776121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DC4820C-F15E-FDF3-9323-421F6B4EC4BD}"/>
              </a:ext>
            </a:extLst>
          </p:cNvPr>
          <p:cNvSpPr/>
          <p:nvPr/>
        </p:nvSpPr>
        <p:spPr>
          <a:xfrm>
            <a:off x="3171073" y="1746741"/>
            <a:ext cx="1013660" cy="776121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RDOs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8A9AD69-2359-FEED-1AC1-C3F50F095A3D}"/>
              </a:ext>
            </a:extLst>
          </p:cNvPr>
          <p:cNvSpPr/>
          <p:nvPr/>
        </p:nvSpPr>
        <p:spPr>
          <a:xfrm>
            <a:off x="9844337" y="1819651"/>
            <a:ext cx="1588168" cy="776121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CAEN</a:t>
            </a:r>
          </a:p>
          <a:p>
            <a:pPr algn="ctr"/>
            <a:r>
              <a:rPr lang="en-US" dirty="0"/>
              <a:t>HV System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70EFAB1-C97E-CC92-2EF9-2B7A5423A573}"/>
              </a:ext>
            </a:extLst>
          </p:cNvPr>
          <p:cNvSpPr/>
          <p:nvPr/>
        </p:nvSpPr>
        <p:spPr>
          <a:xfrm>
            <a:off x="9844337" y="2757153"/>
            <a:ext cx="1588168" cy="776121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Weiner</a:t>
            </a:r>
          </a:p>
          <a:p>
            <a:pPr algn="ctr"/>
            <a:r>
              <a:rPr lang="en-US" dirty="0"/>
              <a:t>LV System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BC60477-3CC1-01E2-25E0-CA2448617DF6}"/>
              </a:ext>
            </a:extLst>
          </p:cNvPr>
          <p:cNvSpPr/>
          <p:nvPr/>
        </p:nvSpPr>
        <p:spPr>
          <a:xfrm>
            <a:off x="9844337" y="4116469"/>
            <a:ext cx="1588168" cy="776121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Gas System</a:t>
            </a:r>
          </a:p>
          <a:p>
            <a:pPr algn="ctr"/>
            <a:r>
              <a:rPr lang="en-US" dirty="0"/>
              <a:t>Sensors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B55D1FD-6443-F2FF-F68C-68DCE05F90AD}"/>
              </a:ext>
            </a:extLst>
          </p:cNvPr>
          <p:cNvSpPr/>
          <p:nvPr/>
        </p:nvSpPr>
        <p:spPr>
          <a:xfrm>
            <a:off x="8053888" y="4116469"/>
            <a:ext cx="1031707" cy="776121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PLC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9319E567-3ED0-C7BD-A7D0-78BF7D512935}"/>
              </a:ext>
            </a:extLst>
          </p:cNvPr>
          <p:cNvCxnSpPr>
            <a:cxnSpLocks/>
            <a:stCxn id="3" idx="3"/>
            <a:endCxn id="4" idx="1"/>
          </p:cNvCxnSpPr>
          <p:nvPr/>
        </p:nvCxnSpPr>
        <p:spPr>
          <a:xfrm flipV="1">
            <a:off x="2458953" y="2766219"/>
            <a:ext cx="2437899" cy="1538690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02F6F381-C6D2-0D6D-4D42-6DC5A6341535}"/>
              </a:ext>
            </a:extLst>
          </p:cNvPr>
          <p:cNvCxnSpPr>
            <a:cxnSpLocks/>
            <a:stCxn id="6" idx="3"/>
            <a:endCxn id="4" idx="1"/>
          </p:cNvCxnSpPr>
          <p:nvPr/>
        </p:nvCxnSpPr>
        <p:spPr>
          <a:xfrm flipV="1">
            <a:off x="2458954" y="2766219"/>
            <a:ext cx="2437898" cy="2514432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08576CB-C1C9-B1FF-3959-C7543C0494C9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 flipV="1">
            <a:off x="1994861" y="2134802"/>
            <a:ext cx="1176212" cy="50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7CDAF268-90E8-EB8D-BDAD-68D40199295B}"/>
              </a:ext>
            </a:extLst>
          </p:cNvPr>
          <p:cNvCxnSpPr>
            <a:stCxn id="8" idx="2"/>
            <a:endCxn id="4" idx="1"/>
          </p:cNvCxnSpPr>
          <p:nvPr/>
        </p:nvCxnSpPr>
        <p:spPr>
          <a:xfrm rot="16200000" flipH="1">
            <a:off x="4165699" y="2035065"/>
            <a:ext cx="243357" cy="1218949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918B2326-92EC-A802-28FA-D9654344AFFE}"/>
              </a:ext>
            </a:extLst>
          </p:cNvPr>
          <p:cNvCxnSpPr>
            <a:stCxn id="10" idx="1"/>
            <a:endCxn id="4" idx="3"/>
          </p:cNvCxnSpPr>
          <p:nvPr/>
        </p:nvCxnSpPr>
        <p:spPr>
          <a:xfrm rot="10800000">
            <a:off x="7295147" y="2766220"/>
            <a:ext cx="2549190" cy="37899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EB242E2A-1009-99A9-2232-8EDE1663ACDC}"/>
              </a:ext>
            </a:extLst>
          </p:cNvPr>
          <p:cNvCxnSpPr>
            <a:stCxn id="9" idx="1"/>
            <a:endCxn id="4" idx="3"/>
          </p:cNvCxnSpPr>
          <p:nvPr/>
        </p:nvCxnSpPr>
        <p:spPr>
          <a:xfrm rot="10800000" flipV="1">
            <a:off x="7295147" y="2207711"/>
            <a:ext cx="2549190" cy="55850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33B5E7B-07C9-21FA-326D-247B9A28544D}"/>
              </a:ext>
            </a:extLst>
          </p:cNvPr>
          <p:cNvCxnSpPr>
            <a:stCxn id="11" idx="1"/>
            <a:endCxn id="12" idx="3"/>
          </p:cNvCxnSpPr>
          <p:nvPr/>
        </p:nvCxnSpPr>
        <p:spPr>
          <a:xfrm flipH="1">
            <a:off x="9085595" y="4504530"/>
            <a:ext cx="75874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FD959AA9-5502-DD16-4D15-FAF5147BDDF2}"/>
              </a:ext>
            </a:extLst>
          </p:cNvPr>
          <p:cNvCxnSpPr>
            <a:stCxn id="12" idx="1"/>
            <a:endCxn id="4" idx="3"/>
          </p:cNvCxnSpPr>
          <p:nvPr/>
        </p:nvCxnSpPr>
        <p:spPr>
          <a:xfrm rot="10800000">
            <a:off x="7295148" y="2766220"/>
            <a:ext cx="758741" cy="173831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1EE8511-8015-78EA-C2B0-CD60E5E9B087}"/>
              </a:ext>
            </a:extLst>
          </p:cNvPr>
          <p:cNvCxnSpPr>
            <a:stCxn id="4" idx="2"/>
            <a:endCxn id="5" idx="0"/>
          </p:cNvCxnSpPr>
          <p:nvPr/>
        </p:nvCxnSpPr>
        <p:spPr>
          <a:xfrm>
            <a:off x="6096000" y="3429000"/>
            <a:ext cx="0" cy="41274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654775E-D875-02CC-2676-2691E88EEEE8}"/>
              </a:ext>
            </a:extLst>
          </p:cNvPr>
          <p:cNvSpPr txBox="1"/>
          <p:nvPr/>
        </p:nvSpPr>
        <p:spPr>
          <a:xfrm>
            <a:off x="2206290" y="1795732"/>
            <a:ext cx="685800" cy="37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I2C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BC3ED56-0244-C03B-0258-6A8536BBC1E0}"/>
              </a:ext>
            </a:extLst>
          </p:cNvPr>
          <p:cNvSpPr txBox="1"/>
          <p:nvPr/>
        </p:nvSpPr>
        <p:spPr>
          <a:xfrm>
            <a:off x="2437147" y="3696666"/>
            <a:ext cx="1338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ASCII/</a:t>
            </a:r>
          </a:p>
          <a:p>
            <a:pPr algn="ctr"/>
            <a:r>
              <a:rPr lang="en-US" dirty="0"/>
              <a:t>USBTMC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0710271-0250-C7E6-6DBA-23FB7A86B29F}"/>
              </a:ext>
            </a:extLst>
          </p:cNvPr>
          <p:cNvSpPr txBox="1"/>
          <p:nvPr/>
        </p:nvSpPr>
        <p:spPr>
          <a:xfrm>
            <a:off x="2412581" y="4655751"/>
            <a:ext cx="1338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HTTP</a:t>
            </a:r>
          </a:p>
          <a:p>
            <a:pPr algn="ctr"/>
            <a:r>
              <a:rPr lang="en-US" dirty="0"/>
              <a:t>Server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F99C62C-4D02-F10D-29C2-A3D14414F839}"/>
              </a:ext>
            </a:extLst>
          </p:cNvPr>
          <p:cNvSpPr txBox="1"/>
          <p:nvPr/>
        </p:nvSpPr>
        <p:spPr>
          <a:xfrm>
            <a:off x="7481635" y="3512000"/>
            <a:ext cx="1338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OPCUA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9719399-B40A-EB3E-E2CF-8A73500D1968}"/>
              </a:ext>
            </a:extLst>
          </p:cNvPr>
          <p:cNvSpPr txBox="1"/>
          <p:nvPr/>
        </p:nvSpPr>
        <p:spPr>
          <a:xfrm>
            <a:off x="8517980" y="2784947"/>
            <a:ext cx="1338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SNMP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8D679F71-0CF4-0A84-E39A-3DDF5F8E69D8}"/>
              </a:ext>
            </a:extLst>
          </p:cNvPr>
          <p:cNvSpPr/>
          <p:nvPr/>
        </p:nvSpPr>
        <p:spPr>
          <a:xfrm>
            <a:off x="858629" y="2771275"/>
            <a:ext cx="1588168" cy="776121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Light</a:t>
            </a:r>
          </a:p>
          <a:p>
            <a:pPr algn="ctr"/>
            <a:r>
              <a:rPr lang="en-US" dirty="0"/>
              <a:t>Monitoring</a:t>
            </a:r>
          </a:p>
        </p:txBody>
      </p: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1981DBB4-F7C9-9C91-951F-1F901D19FFC8}"/>
              </a:ext>
            </a:extLst>
          </p:cNvPr>
          <p:cNvCxnSpPr>
            <a:stCxn id="46" idx="3"/>
            <a:endCxn id="4" idx="1"/>
          </p:cNvCxnSpPr>
          <p:nvPr/>
        </p:nvCxnSpPr>
        <p:spPr>
          <a:xfrm flipV="1">
            <a:off x="2446797" y="2766219"/>
            <a:ext cx="2450055" cy="39311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749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3F3C6F5-45DB-0C84-0AAC-81FFD747F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to Monitor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113398-2A97-7C06-C277-9E047189B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FEEs</a:t>
            </a:r>
          </a:p>
          <a:p>
            <a:pPr marL="914400" lvl="1" indent="-457200"/>
            <a:r>
              <a:rPr lang="en-US" dirty="0"/>
              <a:t>Temperature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Power</a:t>
            </a:r>
          </a:p>
          <a:p>
            <a:pPr marL="914400" lvl="1" indent="-457200"/>
            <a:r>
              <a:rPr lang="en-US" dirty="0"/>
              <a:t>High voltage power</a:t>
            </a:r>
          </a:p>
          <a:p>
            <a:pPr marL="914400" lvl="1" indent="-457200"/>
            <a:r>
              <a:rPr lang="en-US" dirty="0"/>
              <a:t>Low voltage power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Cooling</a:t>
            </a:r>
          </a:p>
          <a:p>
            <a:pPr marL="914400" lvl="1" indent="-457200"/>
            <a:r>
              <a:rPr lang="en-US" dirty="0"/>
              <a:t>Flow</a:t>
            </a:r>
          </a:p>
          <a:p>
            <a:pPr marL="914400" lvl="1" indent="-457200"/>
            <a:r>
              <a:rPr lang="en-US" dirty="0"/>
              <a:t>Temperature</a:t>
            </a:r>
          </a:p>
          <a:p>
            <a:pPr marL="914400" lvl="1" indent="-457200"/>
            <a:r>
              <a:rPr lang="en-US" dirty="0"/>
              <a:t>Reservoir level (</a:t>
            </a:r>
            <a:r>
              <a:rPr lang="en-US" dirty="0" err="1"/>
              <a:t>Polyscience</a:t>
            </a:r>
            <a:r>
              <a:rPr lang="en-US" dirty="0"/>
              <a:t> only)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Gas</a:t>
            </a:r>
          </a:p>
          <a:p>
            <a:pPr marL="914400" lvl="1" indent="-457200"/>
            <a:r>
              <a:rPr lang="en-US" dirty="0"/>
              <a:t>Pressure</a:t>
            </a:r>
          </a:p>
          <a:p>
            <a:pPr marL="914400" lvl="1" indent="-457200"/>
            <a:r>
              <a:rPr lang="en-US" dirty="0"/>
              <a:t>Flow</a:t>
            </a:r>
          </a:p>
          <a:p>
            <a:pPr marL="914400" lvl="1" indent="-457200"/>
            <a:r>
              <a:rPr lang="en-US" dirty="0"/>
              <a:t>Temperature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Light</a:t>
            </a:r>
          </a:p>
        </p:txBody>
      </p:sp>
    </p:spTree>
    <p:extLst>
      <p:ext uri="{BB962C8B-B14F-4D97-AF65-F5344CB8AC3E}">
        <p14:creationId xmlns:p14="http://schemas.microsoft.com/office/powerpoint/2010/main" val="357923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9EA89-3E88-4453-C1D3-9B06DC43B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83DCE-1BFE-1D7A-91C4-1E2275F2F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UPS for HV module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Gateway for </a:t>
            </a:r>
            <a:r>
              <a:rPr lang="en-US" dirty="0" err="1"/>
              <a:t>Polyscience</a:t>
            </a:r>
            <a:r>
              <a:rPr lang="en-US" dirty="0"/>
              <a:t> chiller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PLC for generic sensor integration</a:t>
            </a:r>
          </a:p>
          <a:p>
            <a:pPr marL="914400" lvl="1" indent="-457200"/>
            <a:r>
              <a:rPr lang="en-US" dirty="0"/>
              <a:t>May fall in line with larger </a:t>
            </a:r>
            <a:r>
              <a:rPr lang="en-US" dirty="0" err="1"/>
              <a:t>ePIC</a:t>
            </a:r>
            <a:r>
              <a:rPr lang="en-US" dirty="0"/>
              <a:t> strategy</a:t>
            </a:r>
          </a:p>
          <a:p>
            <a:pPr marL="457200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049267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EA740E63-8231-234F-9059-7F6E415520C6}" vid="{315AC291-A142-F24B-B412-7E021522D55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bnl-ppt-template-widescreen</Template>
  <TotalTime>68</TotalTime>
  <Words>97</Words>
  <Application>Microsoft Office PowerPoint</Application>
  <PresentationFormat>Widescreen</PresentationFormat>
  <Paragraphs>50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BNL</vt:lpstr>
      <vt:lpstr>pfRICH Slow Controls Preliminary Assessment</vt:lpstr>
      <vt:lpstr>sPHENIX Slow Controls</vt:lpstr>
      <vt:lpstr>sPHENIX Slow Controls</vt:lpstr>
      <vt:lpstr>System Diagram</vt:lpstr>
      <vt:lpstr>Parameters to Monitor</vt:lpstr>
      <vt:lpstr>Equipment Considerations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pfRICH Slow Controls Preliminary Assessment</dc:title>
  <dc:creator>Flader, Lee</dc:creator>
  <cp:lastModifiedBy>Flader, Lee</cp:lastModifiedBy>
  <cp:revision>1</cp:revision>
  <dcterms:created xsi:type="dcterms:W3CDTF">2024-03-25T19:40:35Z</dcterms:created>
  <dcterms:modified xsi:type="dcterms:W3CDTF">2024-03-28T16:53:12Z</dcterms:modified>
</cp:coreProperties>
</file>