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8"/>
  </p:notesMasterIdLst>
  <p:sldIdLst>
    <p:sldId id="316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69" d="100"/>
          <a:sy n="69" d="100"/>
        </p:scale>
        <p:origin x="45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39E1C801-2E40-4DC9-8A9A-4BC178542B35}"/>
    <pc:docChg chg="custSel modSld">
      <pc:chgData name="Fernando Barbosa" userId="26e508f0-5e45-4ff3-9cbc-2459c82fe5c2" providerId="ADAL" clId="{39E1C801-2E40-4DC9-8A9A-4BC178542B35}" dt="2024-04-04T12:02:35.637" v="171" actId="20577"/>
      <pc:docMkLst>
        <pc:docMk/>
      </pc:docMkLst>
      <pc:sldChg chg="modSp">
        <pc:chgData name="Fernando Barbosa" userId="26e508f0-5e45-4ff3-9cbc-2459c82fe5c2" providerId="ADAL" clId="{39E1C801-2E40-4DC9-8A9A-4BC178542B35}" dt="2024-04-04T12:02:35.637" v="171" actId="20577"/>
        <pc:sldMkLst>
          <pc:docMk/>
          <pc:sldMk cId="1123033345" sldId="256"/>
        </pc:sldMkLst>
        <pc:spChg chg="mod">
          <ac:chgData name="Fernando Barbosa" userId="26e508f0-5e45-4ff3-9cbc-2459c82fe5c2" providerId="ADAL" clId="{39E1C801-2E40-4DC9-8A9A-4BC178542B35}" dt="2024-04-04T12:02:35.637" v="171" actId="20577"/>
          <ac:spMkLst>
            <pc:docMk/>
            <pc:sldMk cId="1123033345" sldId="256"/>
            <ac:spMk id="15" creationId="{5742C9BD-30AA-4276-AA6D-F6F83C879F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4 April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All FY24 eRD109 contracts awards have experienced delays: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Discrete: IU, Awarded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EICROC, CALOROC: pending completion dates by IJCLAB</a:t>
            </a: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H2GCROC: ORNL, PO issued, IWO final processing</a:t>
            </a: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TOF Service Hybrid: </a:t>
            </a:r>
            <a:r>
              <a:rPr lang="en-US" sz="2000" dirty="0">
                <a:solidFill>
                  <a:prstClr val="black"/>
                </a:solidFill>
              </a:rPr>
              <a:t>ORNL, PO issued, IWO final processing</a:t>
            </a: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SALSA: CEA, review, PO soon</a:t>
            </a: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Clock: Rice, Awarded; LBNL, </a:t>
            </a:r>
            <a:r>
              <a:rPr lang="en-US" sz="2000" dirty="0">
                <a:solidFill>
                  <a:prstClr val="black"/>
                </a:solidFill>
              </a:rPr>
              <a:t>PO issued, IWO final processing; BNL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EIC Detector R&amp;D Day – 25 March 2024 – ASICs performance in magnetic fields?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Tentatively, joint meeting with MPGD WG to finalize specs on SALSA</a:t>
            </a:r>
          </a:p>
          <a:p>
            <a:pPr marL="1257300" lvl="2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18 April 2024 @ 9:00 am EST. More details to follow.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FY25 eRD109 proposal submissions due by 1 July 2024.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DAC review – August 2024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3" ma:contentTypeDescription="Create a new document." ma:contentTypeScope="" ma:versionID="b1f763346141224e70ffe4ffd6a0654c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4e76d53ce74d0e8f061026689c1cc077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E1C32-E9FB-4546-8A97-5A6C142FF51B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cff909e-542d-4672-8557-4ef8d9009dce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426b74de-0581-4e94-90c0-1abf6215444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00059B-5EAC-4242-B43E-072A564DDA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130699</TotalTime>
  <Words>142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1_Office Theme</vt:lpstr>
      <vt:lpstr>Electronics &amp; DAQ WG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482</cp:revision>
  <dcterms:created xsi:type="dcterms:W3CDTF">2020-03-06T15:05:08Z</dcterms:created>
  <dcterms:modified xsi:type="dcterms:W3CDTF">2024-04-04T12:02:55Z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