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40AE8-467E-4EBA-B347-879B6B3FE18B}" v="4" dt="2024-04-03T13:43:04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ini, Gabriele" userId="22a1e06b-9c9d-4ae4-8e52-c4a851d35ef7" providerId="ADAL" clId="{E7C40AE8-467E-4EBA-B347-879B6B3FE18B}"/>
    <pc:docChg chg="custSel delSld modSld">
      <pc:chgData name="Giacomini, Gabriele" userId="22a1e06b-9c9d-4ae4-8e52-c4a851d35ef7" providerId="ADAL" clId="{E7C40AE8-467E-4EBA-B347-879B6B3FE18B}" dt="2024-04-03T13:45:52.899" v="403" actId="6549"/>
      <pc:docMkLst>
        <pc:docMk/>
      </pc:docMkLst>
      <pc:sldChg chg="delSp modSp mod">
        <pc:chgData name="Giacomini, Gabriele" userId="22a1e06b-9c9d-4ae4-8e52-c4a851d35ef7" providerId="ADAL" clId="{E7C40AE8-467E-4EBA-B347-879B6B3FE18B}" dt="2024-04-03T13:36:53.469" v="18" actId="478"/>
        <pc:sldMkLst>
          <pc:docMk/>
          <pc:sldMk cId="2246755923" sldId="256"/>
        </pc:sldMkLst>
        <pc:spChg chg="mod">
          <ac:chgData name="Giacomini, Gabriele" userId="22a1e06b-9c9d-4ae4-8e52-c4a851d35ef7" providerId="ADAL" clId="{E7C40AE8-467E-4EBA-B347-879B6B3FE18B}" dt="2024-04-03T13:36:25.033" v="17" actId="6549"/>
          <ac:spMkLst>
            <pc:docMk/>
            <pc:sldMk cId="2246755923" sldId="256"/>
            <ac:spMk id="3" creationId="{FDB0E14B-6889-F849-8A8C-D01D7C36038D}"/>
          </ac:spMkLst>
        </pc:spChg>
        <pc:spChg chg="del">
          <ac:chgData name="Giacomini, Gabriele" userId="22a1e06b-9c9d-4ae4-8e52-c4a851d35ef7" providerId="ADAL" clId="{E7C40AE8-467E-4EBA-B347-879B6B3FE18B}" dt="2024-04-03T13:36:53.469" v="18" actId="478"/>
          <ac:spMkLst>
            <pc:docMk/>
            <pc:sldMk cId="2246755923" sldId="256"/>
            <ac:spMk id="5" creationId="{09AB67BA-FDE1-B1B2-12AD-AC91C3CE9F87}"/>
          </ac:spMkLst>
        </pc:spChg>
      </pc:sldChg>
      <pc:sldChg chg="del">
        <pc:chgData name="Giacomini, Gabriele" userId="22a1e06b-9c9d-4ae4-8e52-c4a851d35ef7" providerId="ADAL" clId="{E7C40AE8-467E-4EBA-B347-879B6B3FE18B}" dt="2024-04-03T13:36:55.904" v="19" actId="47"/>
        <pc:sldMkLst>
          <pc:docMk/>
          <pc:sldMk cId="786201443" sldId="265"/>
        </pc:sldMkLst>
      </pc:sldChg>
      <pc:sldChg chg="addSp delSp modSp mod">
        <pc:chgData name="Giacomini, Gabriele" userId="22a1e06b-9c9d-4ae4-8e52-c4a851d35ef7" providerId="ADAL" clId="{E7C40AE8-467E-4EBA-B347-879B6B3FE18B}" dt="2024-04-03T13:45:52.899" v="403" actId="6549"/>
        <pc:sldMkLst>
          <pc:docMk/>
          <pc:sldMk cId="3740031451" sldId="266"/>
        </pc:sldMkLst>
        <pc:spChg chg="add mod">
          <ac:chgData name="Giacomini, Gabriele" userId="22a1e06b-9c9d-4ae4-8e52-c4a851d35ef7" providerId="ADAL" clId="{E7C40AE8-467E-4EBA-B347-879B6B3FE18B}" dt="2024-04-03T13:37:58.298" v="96" actId="207"/>
          <ac:spMkLst>
            <pc:docMk/>
            <pc:sldMk cId="3740031451" sldId="266"/>
            <ac:spMk id="4" creationId="{2402B4EA-A896-32ED-A4A1-28A198A82200}"/>
          </ac:spMkLst>
        </pc:spChg>
        <pc:spChg chg="add mod">
          <ac:chgData name="Giacomini, Gabriele" userId="22a1e06b-9c9d-4ae4-8e52-c4a851d35ef7" providerId="ADAL" clId="{E7C40AE8-467E-4EBA-B347-879B6B3FE18B}" dt="2024-04-03T13:45:52.899" v="403" actId="6549"/>
          <ac:spMkLst>
            <pc:docMk/>
            <pc:sldMk cId="3740031451" sldId="266"/>
            <ac:spMk id="5" creationId="{95427BC5-78DC-44D6-4B75-7FC5094C7E01}"/>
          </ac:spMkLst>
        </pc:spChg>
        <pc:spChg chg="del">
          <ac:chgData name="Giacomini, Gabriele" userId="22a1e06b-9c9d-4ae4-8e52-c4a851d35ef7" providerId="ADAL" clId="{E7C40AE8-467E-4EBA-B347-879B6B3FE18B}" dt="2024-04-03T13:37:08.112" v="26" actId="478"/>
          <ac:spMkLst>
            <pc:docMk/>
            <pc:sldMk cId="3740031451" sldId="266"/>
            <ac:spMk id="9" creationId="{E0C8B125-255B-7464-0CF1-36FE2536A752}"/>
          </ac:spMkLst>
        </pc:spChg>
        <pc:spChg chg="mod">
          <ac:chgData name="Giacomini, Gabriele" userId="22a1e06b-9c9d-4ae4-8e52-c4a851d35ef7" providerId="ADAL" clId="{E7C40AE8-467E-4EBA-B347-879B6B3FE18B}" dt="2024-04-03T13:38:22.056" v="125" actId="207"/>
          <ac:spMkLst>
            <pc:docMk/>
            <pc:sldMk cId="3740031451" sldId="266"/>
            <ac:spMk id="11" creationId="{C13A323F-8D75-EDA8-E2F3-927D30082124}"/>
          </ac:spMkLst>
        </pc:spChg>
        <pc:graphicFrameChg chg="del">
          <ac:chgData name="Giacomini, Gabriele" userId="22a1e06b-9c9d-4ae4-8e52-c4a851d35ef7" providerId="ADAL" clId="{E7C40AE8-467E-4EBA-B347-879B6B3FE18B}" dt="2024-04-03T13:37:05.046" v="24" actId="478"/>
          <ac:graphicFrameMkLst>
            <pc:docMk/>
            <pc:sldMk cId="3740031451" sldId="266"/>
            <ac:graphicFrameMk id="6" creationId="{6BA1896A-A9D1-ED19-D76C-0BA581391A96}"/>
          </ac:graphicFrameMkLst>
        </pc:graphicFrameChg>
        <pc:graphicFrameChg chg="del">
          <ac:chgData name="Giacomini, Gabriele" userId="22a1e06b-9c9d-4ae4-8e52-c4a851d35ef7" providerId="ADAL" clId="{E7C40AE8-467E-4EBA-B347-879B6B3FE18B}" dt="2024-04-03T13:37:06.911" v="25" actId="478"/>
          <ac:graphicFrameMkLst>
            <pc:docMk/>
            <pc:sldMk cId="3740031451" sldId="266"/>
            <ac:graphicFrameMk id="7" creationId="{5F592387-28D3-C85C-0677-FE21F4F84912}"/>
          </ac:graphicFrameMkLst>
        </pc:graphicFrameChg>
        <pc:picChg chg="add mod">
          <ac:chgData name="Giacomini, Gabriele" userId="22a1e06b-9c9d-4ae4-8e52-c4a851d35ef7" providerId="ADAL" clId="{E7C40AE8-467E-4EBA-B347-879B6B3FE18B}" dt="2024-04-03T13:44:42.944" v="302" actId="1076"/>
          <ac:picMkLst>
            <pc:docMk/>
            <pc:sldMk cId="3740031451" sldId="266"/>
            <ac:picMk id="2" creationId="{5E4080C0-9D73-45DD-E2B3-EA9480A6A027}"/>
          </ac:picMkLst>
        </pc:picChg>
        <pc:picChg chg="mod">
          <ac:chgData name="Giacomini, Gabriele" userId="22a1e06b-9c9d-4ae4-8e52-c4a851d35ef7" providerId="ADAL" clId="{E7C40AE8-467E-4EBA-B347-879B6B3FE18B}" dt="2024-04-03T13:44:32.641" v="300" actId="1076"/>
          <ac:picMkLst>
            <pc:docMk/>
            <pc:sldMk cId="3740031451" sldId="266"/>
            <ac:picMk id="3" creationId="{2EB26FC2-5CE6-017D-2B7C-912E312621E6}"/>
          </ac:picMkLst>
        </pc:picChg>
      </pc:sldChg>
      <pc:sldChg chg="del">
        <pc:chgData name="Giacomini, Gabriele" userId="22a1e06b-9c9d-4ae4-8e52-c4a851d35ef7" providerId="ADAL" clId="{E7C40AE8-467E-4EBA-B347-879B6B3FE18B}" dt="2024-04-03T13:36:59.918" v="21" actId="47"/>
        <pc:sldMkLst>
          <pc:docMk/>
          <pc:sldMk cId="2340394860" sldId="267"/>
        </pc:sldMkLst>
      </pc:sldChg>
      <pc:sldChg chg="del">
        <pc:chgData name="Giacomini, Gabriele" userId="22a1e06b-9c9d-4ae4-8e52-c4a851d35ef7" providerId="ADAL" clId="{E7C40AE8-467E-4EBA-B347-879B6B3FE18B}" dt="2024-04-03T13:37:00.748" v="22" actId="47"/>
        <pc:sldMkLst>
          <pc:docMk/>
          <pc:sldMk cId="832429056" sldId="270"/>
        </pc:sldMkLst>
      </pc:sldChg>
      <pc:sldChg chg="del">
        <pc:chgData name="Giacomini, Gabriele" userId="22a1e06b-9c9d-4ae4-8e52-c4a851d35ef7" providerId="ADAL" clId="{E7C40AE8-467E-4EBA-B347-879B6B3FE18B}" dt="2024-04-03T13:36:56.776" v="20" actId="47"/>
        <pc:sldMkLst>
          <pc:docMk/>
          <pc:sldMk cId="65957402" sldId="273"/>
        </pc:sldMkLst>
      </pc:sldChg>
      <pc:sldChg chg="del">
        <pc:chgData name="Giacomini, Gabriele" userId="22a1e06b-9c9d-4ae4-8e52-c4a851d35ef7" providerId="ADAL" clId="{E7C40AE8-467E-4EBA-B347-879B6B3FE18B}" dt="2024-04-03T13:37:01.559" v="23" actId="47"/>
        <pc:sldMkLst>
          <pc:docMk/>
          <pc:sldMk cId="3271845430" sldId="274"/>
        </pc:sldMkLst>
      </pc:sldChg>
      <pc:sldChg chg="del">
        <pc:chgData name="Giacomini, Gabriele" userId="22a1e06b-9c9d-4ae4-8e52-c4a851d35ef7" providerId="ADAL" clId="{E7C40AE8-467E-4EBA-B347-879B6B3FE18B}" dt="2024-04-03T13:38:33.222" v="126" actId="47"/>
        <pc:sldMkLst>
          <pc:docMk/>
          <pc:sldMk cId="513169347" sldId="275"/>
        </pc:sldMkLst>
      </pc:sldChg>
      <pc:sldChg chg="del">
        <pc:chgData name="Giacomini, Gabriele" userId="22a1e06b-9c9d-4ae4-8e52-c4a851d35ef7" providerId="ADAL" clId="{E7C40AE8-467E-4EBA-B347-879B6B3FE18B}" dt="2024-04-03T13:38:33.222" v="126" actId="47"/>
        <pc:sldMkLst>
          <pc:docMk/>
          <pc:sldMk cId="2918163328" sldId="276"/>
        </pc:sldMkLst>
      </pc:sldChg>
      <pc:sldChg chg="del">
        <pc:chgData name="Giacomini, Gabriele" userId="22a1e06b-9c9d-4ae4-8e52-c4a851d35ef7" providerId="ADAL" clId="{E7C40AE8-467E-4EBA-B347-879B6B3FE18B}" dt="2024-04-03T13:38:33.222" v="126" actId="47"/>
        <pc:sldMkLst>
          <pc:docMk/>
          <pc:sldMk cId="43295321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EA94-5848-158E-ED8A-FFB3B9126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712D8-4AE5-1009-4962-4097E191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CADCF-6B95-FBD9-38F0-22551BEE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80D0-93FA-4F17-9A3E-CA369CD2099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CDB1-4389-96F7-C128-381D8283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CF004-D1D4-182B-75CB-768CCDC2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9926-6AE3-493B-9018-0AF482E7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6" y="2021853"/>
            <a:ext cx="6945778" cy="1947460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Liberation Sans"/>
              </a:rPr>
              <a:t>AC-LGAD sensor production at BNL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April 3</a:t>
            </a:r>
            <a:r>
              <a:rPr lang="en-US" sz="1800" b="0" i="0" baseline="3000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rd</a:t>
            </a:r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 2024</a:t>
            </a:r>
          </a:p>
          <a:p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ePIC</a:t>
            </a:r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AC-LGAD TOF DSC Weekly Meeting Wednesday - https://indico.bnl.gov/event/22912/</a:t>
            </a:r>
          </a:p>
          <a:p>
            <a:pPr algn="l"/>
            <a:endParaRPr lang="en-US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Gabriele Giacomini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B26FC2-5CE6-017D-2B7C-912E31262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87" y="1192693"/>
            <a:ext cx="3575055" cy="3472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3A323F-8D75-EDA8-E2F3-927D30082124}"/>
              </a:ext>
            </a:extLst>
          </p:cNvPr>
          <p:cNvSpPr txBox="1"/>
          <p:nvPr/>
        </p:nvSpPr>
        <p:spPr>
          <a:xfrm>
            <a:off x="1531282" y="222614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AC LGAD strip</a:t>
            </a:r>
          </a:p>
          <a:p>
            <a:pPr algn="ctr"/>
            <a:r>
              <a:rPr lang="en-US" sz="2000" dirty="0"/>
              <a:t>Strips of 0.5, 1, 2.5 cm</a:t>
            </a:r>
          </a:p>
        </p:txBody>
      </p:sp>
      <p:pic>
        <p:nvPicPr>
          <p:cNvPr id="2" name="Picture 1" descr="A circular object with a pattern on it&#10;&#10;Description automatically generated">
            <a:extLst>
              <a:ext uri="{FF2B5EF4-FFF2-40B4-BE49-F238E27FC236}">
                <a16:creationId xmlns:a16="http://schemas.microsoft.com/office/drawing/2014/main" id="{5E4080C0-9D73-45DD-E2B3-EA9480A6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858" y="1216283"/>
            <a:ext cx="3758487" cy="3448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2B4EA-A896-32ED-A4A1-28A198A82200}"/>
              </a:ext>
            </a:extLst>
          </p:cNvPr>
          <p:cNvSpPr txBox="1"/>
          <p:nvPr/>
        </p:nvSpPr>
        <p:spPr>
          <a:xfrm>
            <a:off x="7145023" y="222614"/>
            <a:ext cx="428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EICROC</a:t>
            </a:r>
          </a:p>
          <a:p>
            <a:pPr algn="ctr"/>
            <a:r>
              <a:rPr lang="en-US" sz="2000" dirty="0"/>
              <a:t>Compatible with arrays of 4x4 pixels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27BC5-78DC-44D6-4B75-7FC5094C7E01}"/>
              </a:ext>
            </a:extLst>
          </p:cNvPr>
          <p:cNvSpPr txBox="1"/>
          <p:nvPr/>
        </p:nvSpPr>
        <p:spPr>
          <a:xfrm>
            <a:off x="627983" y="4827642"/>
            <a:ext cx="8453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Wafers are on hold, ready to go with  the first lithography: how many per type?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 geometries can be decided later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also do a fabrication with brand new </a:t>
            </a:r>
            <a:r>
              <a:rPr lang="en-US"/>
              <a:t>photomasks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3145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2602</TotalTime>
  <Words>85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Liberation Sans</vt:lpstr>
      <vt:lpstr>Roboto</vt:lpstr>
      <vt:lpstr>BNL</vt:lpstr>
      <vt:lpstr>AC-LGAD sensor production at BNL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Sensor Wafer Production by BNL IO</dc:title>
  <dc:subject/>
  <dc:creator>Giacomini, Gabriele</dc:creator>
  <cp:keywords/>
  <dc:description/>
  <cp:lastModifiedBy>Giacomini, Gabriele</cp:lastModifiedBy>
  <cp:revision>9</cp:revision>
  <dcterms:created xsi:type="dcterms:W3CDTF">2022-08-03T13:23:10Z</dcterms:created>
  <dcterms:modified xsi:type="dcterms:W3CDTF">2024-04-03T13:45:54Z</dcterms:modified>
  <cp:category/>
</cp:coreProperties>
</file>