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963" r:id="rId4"/>
    <p:sldId id="964" r:id="rId5"/>
    <p:sldId id="974" r:id="rId6"/>
    <p:sldId id="1365" r:id="rId7"/>
    <p:sldId id="301" r:id="rId8"/>
    <p:sldId id="981" r:id="rId9"/>
    <p:sldId id="975" r:id="rId10"/>
    <p:sldId id="976" r:id="rId11"/>
    <p:sldId id="980" r:id="rId12"/>
    <p:sldId id="973" r:id="rId13"/>
    <p:sldId id="1368" r:id="rId14"/>
    <p:sldId id="966" r:id="rId15"/>
    <p:sldId id="1369" r:id="rId16"/>
    <p:sldId id="1370" r:id="rId17"/>
    <p:sldId id="309" r:id="rId18"/>
    <p:sldId id="978" r:id="rId19"/>
    <p:sldId id="1371" r:id="rId20"/>
    <p:sldId id="290" r:id="rId21"/>
    <p:sldId id="979" r:id="rId22"/>
    <p:sldId id="968" r:id="rId23"/>
    <p:sldId id="971" r:id="rId24"/>
    <p:sldId id="972" r:id="rId25"/>
    <p:sldId id="970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094156"/>
    <a:srgbClr val="063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B3F4AF-5073-1940-A82B-799A11576050}" v="31" dt="2024-04-09T15:24:54.612"/>
    <p1510:client id="{383441ED-BE9E-41FA-9669-2B6685273DC8}" v="73" dt="2024-04-08T23:52:07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78"/>
    <p:restoredTop sz="94354" autoAdjust="0"/>
  </p:normalViewPr>
  <p:slideViewPr>
    <p:cSldViewPr snapToGrid="0" snapToObjects="1">
      <p:cViewPr varScale="1">
        <p:scale>
          <a:sx n="120" d="100"/>
          <a:sy n="120" d="100"/>
        </p:scale>
        <p:origin x="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, Xiaohui" userId="24010986-e325-484b-92fa-7cf3c7c3ba49" providerId="ADAL" clId="{71568350-A73E-6F4B-AB0B-8AC5932C628D}"/>
    <pc:docChg chg="undo redo custSel addSld delSld modSld sldOrd">
      <pc:chgData name="Qu, Xiaohui" userId="24010986-e325-484b-92fa-7cf3c7c3ba49" providerId="ADAL" clId="{71568350-A73E-6F4B-AB0B-8AC5932C628D}" dt="2021-08-24T20:53:22.955" v="2633" actId="1076"/>
      <pc:docMkLst>
        <pc:docMk/>
      </pc:docMkLst>
      <pc:sldChg chg="addSp delSp modSp mod">
        <pc:chgData name="Qu, Xiaohui" userId="24010986-e325-484b-92fa-7cf3c7c3ba49" providerId="ADAL" clId="{71568350-A73E-6F4B-AB0B-8AC5932C628D}" dt="2021-08-24T20:48:54.155" v="2610" actId="1076"/>
        <pc:sldMkLst>
          <pc:docMk/>
          <pc:sldMk cId="3681362828" sldId="257"/>
        </pc:sldMkLst>
        <pc:spChg chg="mod">
          <ac:chgData name="Qu, Xiaohui" userId="24010986-e325-484b-92fa-7cf3c7c3ba49" providerId="ADAL" clId="{71568350-A73E-6F4B-AB0B-8AC5932C628D}" dt="2021-08-24T20:48:54.155" v="2610" actId="1076"/>
          <ac:spMkLst>
            <pc:docMk/>
            <pc:sldMk cId="3681362828" sldId="257"/>
            <ac:spMk id="2" creationId="{BE5A50FB-44F3-6846-8C26-F8681D4BFFB3}"/>
          </ac:spMkLst>
        </pc:spChg>
        <pc:spChg chg="add del mod">
          <ac:chgData name="Qu, Xiaohui" userId="24010986-e325-484b-92fa-7cf3c7c3ba49" providerId="ADAL" clId="{71568350-A73E-6F4B-AB0B-8AC5932C628D}" dt="2021-08-24T16:24:41.511" v="9" actId="767"/>
          <ac:spMkLst>
            <pc:docMk/>
            <pc:sldMk cId="3681362828" sldId="257"/>
            <ac:spMk id="4" creationId="{620841C2-F85E-5248-B094-9D5423816CA7}"/>
          </ac:spMkLst>
        </pc:spChg>
        <pc:spChg chg="add mod topLvl">
          <ac:chgData name="Qu, Xiaohui" userId="24010986-e325-484b-92fa-7cf3c7c3ba49" providerId="ADAL" clId="{71568350-A73E-6F4B-AB0B-8AC5932C628D}" dt="2021-08-24T16:31:44.959" v="118" actId="1076"/>
          <ac:spMkLst>
            <pc:docMk/>
            <pc:sldMk cId="3681362828" sldId="257"/>
            <ac:spMk id="6" creationId="{E63C2541-D01E-8A44-B165-A8ECFD071827}"/>
          </ac:spMkLst>
        </pc:spChg>
        <pc:spChg chg="mod">
          <ac:chgData name="Qu, Xiaohui" userId="24010986-e325-484b-92fa-7cf3c7c3ba49" providerId="ADAL" clId="{71568350-A73E-6F4B-AB0B-8AC5932C628D}" dt="2021-08-24T16:32:03.409" v="123" actId="1076"/>
          <ac:spMkLst>
            <pc:docMk/>
            <pc:sldMk cId="3681362828" sldId="257"/>
            <ac:spMk id="11" creationId="{DB65232C-CCE5-F441-82BF-E0C0B9B9D39F}"/>
          </ac:spMkLst>
        </pc:spChg>
        <pc:spChg chg="add del">
          <ac:chgData name="Qu, Xiaohui" userId="24010986-e325-484b-92fa-7cf3c7c3ba49" providerId="ADAL" clId="{71568350-A73E-6F4B-AB0B-8AC5932C628D}" dt="2021-08-24T16:24:44.763" v="13" actId="478"/>
          <ac:spMkLst>
            <pc:docMk/>
            <pc:sldMk cId="3681362828" sldId="257"/>
            <ac:spMk id="12" creationId="{9326396C-BCE4-6E4B-BCE5-058A4A6BF035}"/>
          </ac:spMkLst>
        </pc:spChg>
        <pc:spChg chg="add del">
          <ac:chgData name="Qu, Xiaohui" userId="24010986-e325-484b-92fa-7cf3c7c3ba49" providerId="ADAL" clId="{71568350-A73E-6F4B-AB0B-8AC5932C628D}" dt="2021-08-24T16:24:44.763" v="13" actId="478"/>
          <ac:spMkLst>
            <pc:docMk/>
            <pc:sldMk cId="3681362828" sldId="257"/>
            <ac:spMk id="14" creationId="{531F6ABF-DAFA-5146-B68C-00448686937B}"/>
          </ac:spMkLst>
        </pc:spChg>
        <pc:spChg chg="mod">
          <ac:chgData name="Qu, Xiaohui" userId="24010986-e325-484b-92fa-7cf3c7c3ba49" providerId="ADAL" clId="{71568350-A73E-6F4B-AB0B-8AC5932C628D}" dt="2021-08-24T16:34:57.157" v="277" actId="114"/>
          <ac:spMkLst>
            <pc:docMk/>
            <pc:sldMk cId="3681362828" sldId="257"/>
            <ac:spMk id="15" creationId="{3566D001-5A4D-1D41-A70A-A152C2D3EFDB}"/>
          </ac:spMkLst>
        </pc:spChg>
        <pc:spChg chg="add mod">
          <ac:chgData name="Qu, Xiaohui" userId="24010986-e325-484b-92fa-7cf3c7c3ba49" providerId="ADAL" clId="{71568350-A73E-6F4B-AB0B-8AC5932C628D}" dt="2021-08-24T16:31:44.959" v="118" actId="1076"/>
          <ac:spMkLst>
            <pc:docMk/>
            <pc:sldMk cId="3681362828" sldId="257"/>
            <ac:spMk id="16" creationId="{0FB0AC22-8910-D14A-84DB-455FC32BD084}"/>
          </ac:spMkLst>
        </pc:spChg>
        <pc:spChg chg="mod">
          <ac:chgData name="Qu, Xiaohui" userId="24010986-e325-484b-92fa-7cf3c7c3ba49" providerId="ADAL" clId="{71568350-A73E-6F4B-AB0B-8AC5932C628D}" dt="2021-08-24T16:31:52.710" v="120" actId="1076"/>
          <ac:spMkLst>
            <pc:docMk/>
            <pc:sldMk cId="3681362828" sldId="257"/>
            <ac:spMk id="17" creationId="{BFE45115-FD5C-CE4D-BEDA-719F01BD31C5}"/>
          </ac:spMkLst>
        </pc:spChg>
        <pc:spChg chg="del">
          <ac:chgData name="Qu, Xiaohui" userId="24010986-e325-484b-92fa-7cf3c7c3ba49" providerId="ADAL" clId="{71568350-A73E-6F4B-AB0B-8AC5932C628D}" dt="2021-08-24T16:29:41.053" v="80" actId="478"/>
          <ac:spMkLst>
            <pc:docMk/>
            <pc:sldMk cId="3681362828" sldId="257"/>
            <ac:spMk id="20" creationId="{7DE58D75-30A7-D947-88E1-AEE5DD95CA38}"/>
          </ac:spMkLst>
        </pc:spChg>
        <pc:spChg chg="del">
          <ac:chgData name="Qu, Xiaohui" userId="24010986-e325-484b-92fa-7cf3c7c3ba49" providerId="ADAL" clId="{71568350-A73E-6F4B-AB0B-8AC5932C628D}" dt="2021-08-24T16:29:38.443" v="79" actId="478"/>
          <ac:spMkLst>
            <pc:docMk/>
            <pc:sldMk cId="3681362828" sldId="257"/>
            <ac:spMk id="21" creationId="{D5013C5D-7089-3A4A-8D90-230F300AD35E}"/>
          </ac:spMkLst>
        </pc:spChg>
        <pc:spChg chg="mod">
          <ac:chgData name="Qu, Xiaohui" userId="24010986-e325-484b-92fa-7cf3c7c3ba49" providerId="ADAL" clId="{71568350-A73E-6F4B-AB0B-8AC5932C628D}" dt="2021-08-24T17:13:13.817" v="1957" actId="1076"/>
          <ac:spMkLst>
            <pc:docMk/>
            <pc:sldMk cId="3681362828" sldId="257"/>
            <ac:spMk id="22" creationId="{D3B443E7-1D8D-CC49-80A3-69C7DDC78774}"/>
          </ac:spMkLst>
        </pc:spChg>
        <pc:spChg chg="add mod">
          <ac:chgData name="Qu, Xiaohui" userId="24010986-e325-484b-92fa-7cf3c7c3ba49" providerId="ADAL" clId="{71568350-A73E-6F4B-AB0B-8AC5932C628D}" dt="2021-08-24T16:31:44.959" v="118" actId="1076"/>
          <ac:spMkLst>
            <pc:docMk/>
            <pc:sldMk cId="3681362828" sldId="257"/>
            <ac:spMk id="23" creationId="{49459D03-0B2D-FE4C-A3DF-0B896F483A79}"/>
          </ac:spMkLst>
        </pc:spChg>
        <pc:grpChg chg="add del mod">
          <ac:chgData name="Qu, Xiaohui" userId="24010986-e325-484b-92fa-7cf3c7c3ba49" providerId="ADAL" clId="{71568350-A73E-6F4B-AB0B-8AC5932C628D}" dt="2021-08-24T16:26:25.418" v="31" actId="165"/>
          <ac:grpSpMkLst>
            <pc:docMk/>
            <pc:sldMk cId="3681362828" sldId="257"/>
            <ac:grpSpMk id="7" creationId="{155D24F9-3B8D-CB43-BFCD-DC06C9B42CD5}"/>
          </ac:grpSpMkLst>
        </pc:grpChg>
        <pc:grpChg chg="add mod">
          <ac:chgData name="Qu, Xiaohui" userId="24010986-e325-484b-92fa-7cf3c7c3ba49" providerId="ADAL" clId="{71568350-A73E-6F4B-AB0B-8AC5932C628D}" dt="2021-08-24T16:31:44.959" v="118" actId="1076"/>
          <ac:grpSpMkLst>
            <pc:docMk/>
            <pc:sldMk cId="3681362828" sldId="257"/>
            <ac:grpSpMk id="9" creationId="{407910C7-AAC9-414A-9C7D-EBDE6596FC03}"/>
          </ac:grpSpMkLst>
        </pc:grpChg>
        <pc:grpChg chg="add mod">
          <ac:chgData name="Qu, Xiaohui" userId="24010986-e325-484b-92fa-7cf3c7c3ba49" providerId="ADAL" clId="{71568350-A73E-6F4B-AB0B-8AC5932C628D}" dt="2021-08-24T16:31:44.959" v="118" actId="1076"/>
          <ac:grpSpMkLst>
            <pc:docMk/>
            <pc:sldMk cId="3681362828" sldId="257"/>
            <ac:grpSpMk id="24" creationId="{F1721A57-CC08-3D4C-B710-0528FCE73C45}"/>
          </ac:grpSpMkLst>
        </pc:grpChg>
        <pc:picChg chg="mod">
          <ac:chgData name="Qu, Xiaohui" userId="24010986-e325-484b-92fa-7cf3c7c3ba49" providerId="ADAL" clId="{71568350-A73E-6F4B-AB0B-8AC5932C628D}" dt="2021-08-24T16:31:50.472" v="119" actId="1076"/>
          <ac:picMkLst>
            <pc:docMk/>
            <pc:sldMk cId="3681362828" sldId="257"/>
            <ac:picMk id="8" creationId="{41798BBF-095F-5A46-8501-C5EDDC28B227}"/>
          </ac:picMkLst>
        </pc:picChg>
        <pc:picChg chg="add del">
          <ac:chgData name="Qu, Xiaohui" userId="24010986-e325-484b-92fa-7cf3c7c3ba49" providerId="ADAL" clId="{71568350-A73E-6F4B-AB0B-8AC5932C628D}" dt="2021-08-24T16:24:44.763" v="13" actId="478"/>
          <ac:picMkLst>
            <pc:docMk/>
            <pc:sldMk cId="3681362828" sldId="257"/>
            <ac:picMk id="10" creationId="{B3973EF7-5144-6543-8653-7BD4D7A72F6A}"/>
          </ac:picMkLst>
        </pc:picChg>
        <pc:picChg chg="add del">
          <ac:chgData name="Qu, Xiaohui" userId="24010986-e325-484b-92fa-7cf3c7c3ba49" providerId="ADAL" clId="{71568350-A73E-6F4B-AB0B-8AC5932C628D}" dt="2021-08-24T16:24:44.763" v="13" actId="478"/>
          <ac:picMkLst>
            <pc:docMk/>
            <pc:sldMk cId="3681362828" sldId="257"/>
            <ac:picMk id="13" creationId="{B1269C94-4AB4-5740-867A-C450374E4146}"/>
          </ac:picMkLst>
        </pc:picChg>
        <pc:picChg chg="mod">
          <ac:chgData name="Qu, Xiaohui" userId="24010986-e325-484b-92fa-7cf3c7c3ba49" providerId="ADAL" clId="{71568350-A73E-6F4B-AB0B-8AC5932C628D}" dt="2021-08-24T16:31:58.077" v="121" actId="1076"/>
          <ac:picMkLst>
            <pc:docMk/>
            <pc:sldMk cId="3681362828" sldId="257"/>
            <ac:picMk id="18" creationId="{1D1C4442-0D89-0D40-B732-B5ADD60E477B}"/>
          </ac:picMkLst>
        </pc:picChg>
        <pc:picChg chg="del">
          <ac:chgData name="Qu, Xiaohui" userId="24010986-e325-484b-92fa-7cf3c7c3ba49" providerId="ADAL" clId="{71568350-A73E-6F4B-AB0B-8AC5932C628D}" dt="2021-08-24T16:29:38.443" v="79" actId="478"/>
          <ac:picMkLst>
            <pc:docMk/>
            <pc:sldMk cId="3681362828" sldId="257"/>
            <ac:picMk id="19" creationId="{1089353E-2B0F-5F44-AFE1-049E7F160DBE}"/>
          </ac:picMkLst>
        </pc:picChg>
        <pc:picChg chg="add del">
          <ac:chgData name="Qu, Xiaohui" userId="24010986-e325-484b-92fa-7cf3c7c3ba49" providerId="ADAL" clId="{71568350-A73E-6F4B-AB0B-8AC5932C628D}" dt="2021-08-24T16:24:30.327" v="3"/>
          <ac:picMkLst>
            <pc:docMk/>
            <pc:sldMk cId="3681362828" sldId="257"/>
            <ac:picMk id="1025" creationId="{772568D8-CD31-604A-A9E8-B03D2DC421D1}"/>
          </ac:picMkLst>
        </pc:picChg>
        <pc:picChg chg="add mod topLvl">
          <ac:chgData name="Qu, Xiaohui" userId="24010986-e325-484b-92fa-7cf3c7c3ba49" providerId="ADAL" clId="{71568350-A73E-6F4B-AB0B-8AC5932C628D}" dt="2021-08-24T16:31:44.959" v="118" actId="1076"/>
          <ac:picMkLst>
            <pc:docMk/>
            <pc:sldMk cId="3681362828" sldId="257"/>
            <ac:picMk id="1026" creationId="{4CCF2ADB-3E90-4641-B381-65DB64094ABD}"/>
          </ac:picMkLst>
        </pc:picChg>
      </pc:sldChg>
      <pc:sldChg chg="modSp mod">
        <pc:chgData name="Qu, Xiaohui" userId="24010986-e325-484b-92fa-7cf3c7c3ba49" providerId="ADAL" clId="{71568350-A73E-6F4B-AB0B-8AC5932C628D}" dt="2021-08-24T20:46:20.725" v="2586" actId="1076"/>
        <pc:sldMkLst>
          <pc:docMk/>
          <pc:sldMk cId="4189160374" sldId="261"/>
        </pc:sldMkLst>
        <pc:spChg chg="mod">
          <ac:chgData name="Qu, Xiaohui" userId="24010986-e325-484b-92fa-7cf3c7c3ba49" providerId="ADAL" clId="{71568350-A73E-6F4B-AB0B-8AC5932C628D}" dt="2021-08-24T20:46:20.725" v="2586" actId="1076"/>
          <ac:spMkLst>
            <pc:docMk/>
            <pc:sldMk cId="4189160374" sldId="261"/>
            <ac:spMk id="10" creationId="{B3FAA98A-4697-DF4A-8598-2CF26A01E350}"/>
          </ac:spMkLst>
        </pc:spChg>
      </pc:sldChg>
      <pc:sldChg chg="addSp delSp modSp mod">
        <pc:chgData name="Qu, Xiaohui" userId="24010986-e325-484b-92fa-7cf3c7c3ba49" providerId="ADAL" clId="{71568350-A73E-6F4B-AB0B-8AC5932C628D}" dt="2021-08-24T20:47:55.046" v="2599" actId="1076"/>
        <pc:sldMkLst>
          <pc:docMk/>
          <pc:sldMk cId="3688153197" sldId="263"/>
        </pc:sldMkLst>
        <pc:spChg chg="mod">
          <ac:chgData name="Qu, Xiaohui" userId="24010986-e325-484b-92fa-7cf3c7c3ba49" providerId="ADAL" clId="{71568350-A73E-6F4B-AB0B-8AC5932C628D}" dt="2021-08-24T20:47:55.046" v="2599" actId="1076"/>
          <ac:spMkLst>
            <pc:docMk/>
            <pc:sldMk cId="3688153197" sldId="263"/>
            <ac:spMk id="2" creationId="{22B8AC91-4D44-0245-9D99-4FAA9470F5BC}"/>
          </ac:spMkLst>
        </pc:spChg>
        <pc:spChg chg="mod">
          <ac:chgData name="Qu, Xiaohui" userId="24010986-e325-484b-92fa-7cf3c7c3ba49" providerId="ADAL" clId="{71568350-A73E-6F4B-AB0B-8AC5932C628D}" dt="2021-08-24T17:11:51.534" v="1927" actId="14100"/>
          <ac:spMkLst>
            <pc:docMk/>
            <pc:sldMk cId="3688153197" sldId="263"/>
            <ac:spMk id="27" creationId="{8EB90215-23B2-7E4F-8341-F386FDDBFC85}"/>
          </ac:spMkLst>
        </pc:spChg>
        <pc:spChg chg="del mod">
          <ac:chgData name="Qu, Xiaohui" userId="24010986-e325-484b-92fa-7cf3c7c3ba49" providerId="ADAL" clId="{71568350-A73E-6F4B-AB0B-8AC5932C628D}" dt="2021-08-24T16:49:31.128" v="833" actId="478"/>
          <ac:spMkLst>
            <pc:docMk/>
            <pc:sldMk cId="3688153197" sldId="263"/>
            <ac:spMk id="31" creationId="{B9258172-B2BE-F34D-A8DA-7391097A5DB4}"/>
          </ac:spMkLst>
        </pc:spChg>
        <pc:spChg chg="mod">
          <ac:chgData name="Qu, Xiaohui" userId="24010986-e325-484b-92fa-7cf3c7c3ba49" providerId="ADAL" clId="{71568350-A73E-6F4B-AB0B-8AC5932C628D}" dt="2021-08-24T16:50:40.694" v="875" actId="1076"/>
          <ac:spMkLst>
            <pc:docMk/>
            <pc:sldMk cId="3688153197" sldId="263"/>
            <ac:spMk id="32" creationId="{FFAD5779-CC4D-4C47-8AED-689440820968}"/>
          </ac:spMkLst>
        </pc:spChg>
        <pc:spChg chg="mod">
          <ac:chgData name="Qu, Xiaohui" userId="24010986-e325-484b-92fa-7cf3c7c3ba49" providerId="ADAL" clId="{71568350-A73E-6F4B-AB0B-8AC5932C628D}" dt="2021-08-24T16:50:40.694" v="875" actId="1076"/>
          <ac:spMkLst>
            <pc:docMk/>
            <pc:sldMk cId="3688153197" sldId="263"/>
            <ac:spMk id="33" creationId="{B0875F03-DB32-CF4F-B458-DEA592E5972F}"/>
          </ac:spMkLst>
        </pc:spChg>
        <pc:spChg chg="mod">
          <ac:chgData name="Qu, Xiaohui" userId="24010986-e325-484b-92fa-7cf3c7c3ba49" providerId="ADAL" clId="{71568350-A73E-6F4B-AB0B-8AC5932C628D}" dt="2021-08-24T16:50:40.694" v="875" actId="1076"/>
          <ac:spMkLst>
            <pc:docMk/>
            <pc:sldMk cId="3688153197" sldId="263"/>
            <ac:spMk id="34" creationId="{A286415C-929C-F34E-AAE4-74067937689F}"/>
          </ac:spMkLst>
        </pc:spChg>
        <pc:spChg chg="add mod">
          <ac:chgData name="Qu, Xiaohui" userId="24010986-e325-484b-92fa-7cf3c7c3ba49" providerId="ADAL" clId="{71568350-A73E-6F4B-AB0B-8AC5932C628D}" dt="2021-08-24T16:52:47.348" v="878" actId="1076"/>
          <ac:spMkLst>
            <pc:docMk/>
            <pc:sldMk cId="3688153197" sldId="263"/>
            <ac:spMk id="37" creationId="{6A65902D-7DD9-DB4C-B8C2-37C115EF4AD9}"/>
          </ac:spMkLst>
        </pc:spChg>
        <pc:grpChg chg="del">
          <ac:chgData name="Qu, Xiaohui" userId="24010986-e325-484b-92fa-7cf3c7c3ba49" providerId="ADAL" clId="{71568350-A73E-6F4B-AB0B-8AC5932C628D}" dt="2021-08-24T16:49:21.554" v="829" actId="478"/>
          <ac:grpSpMkLst>
            <pc:docMk/>
            <pc:sldMk cId="3688153197" sldId="263"/>
            <ac:grpSpMk id="29" creationId="{21554BB3-40EA-2047-BADC-53C10EDFB44C}"/>
          </ac:grpSpMkLst>
        </pc:grpChg>
        <pc:grpChg chg="mod">
          <ac:chgData name="Qu, Xiaohui" userId="24010986-e325-484b-92fa-7cf3c7c3ba49" providerId="ADAL" clId="{71568350-A73E-6F4B-AB0B-8AC5932C628D}" dt="2021-08-24T16:50:40.694" v="875" actId="1076"/>
          <ac:grpSpMkLst>
            <pc:docMk/>
            <pc:sldMk cId="3688153197" sldId="263"/>
            <ac:grpSpMk id="30" creationId="{695CEF01-DC69-6643-A118-1C2B11C3245B}"/>
          </ac:grpSpMkLst>
        </pc:grpChg>
        <pc:picChg chg="del">
          <ac:chgData name="Qu, Xiaohui" userId="24010986-e325-484b-92fa-7cf3c7c3ba49" providerId="ADAL" clId="{71568350-A73E-6F4B-AB0B-8AC5932C628D}" dt="2021-08-24T16:49:25.447" v="830" actId="478"/>
          <ac:picMkLst>
            <pc:docMk/>
            <pc:sldMk cId="3688153197" sldId="263"/>
            <ac:picMk id="35" creationId="{32400CB5-D140-BA4E-B5C4-0A47060C2219}"/>
          </ac:picMkLst>
        </pc:picChg>
        <pc:picChg chg="del">
          <ac:chgData name="Qu, Xiaohui" userId="24010986-e325-484b-92fa-7cf3c7c3ba49" providerId="ADAL" clId="{71568350-A73E-6F4B-AB0B-8AC5932C628D}" dt="2021-08-24T16:49:25.447" v="830" actId="478"/>
          <ac:picMkLst>
            <pc:docMk/>
            <pc:sldMk cId="3688153197" sldId="263"/>
            <ac:picMk id="36" creationId="{EC4E4ED1-9014-B149-928F-8AB22E4D82C8}"/>
          </ac:picMkLst>
        </pc:picChg>
      </pc:sldChg>
      <pc:sldChg chg="modSp mod">
        <pc:chgData name="Qu, Xiaohui" userId="24010986-e325-484b-92fa-7cf3c7c3ba49" providerId="ADAL" clId="{71568350-A73E-6F4B-AB0B-8AC5932C628D}" dt="2021-08-24T20:47:40.591" v="2598" actId="1076"/>
        <pc:sldMkLst>
          <pc:docMk/>
          <pc:sldMk cId="4165056466" sldId="264"/>
        </pc:sldMkLst>
        <pc:spChg chg="mod">
          <ac:chgData name="Qu, Xiaohui" userId="24010986-e325-484b-92fa-7cf3c7c3ba49" providerId="ADAL" clId="{71568350-A73E-6F4B-AB0B-8AC5932C628D}" dt="2021-08-24T20:46:41.200" v="2589" actId="1076"/>
          <ac:spMkLst>
            <pc:docMk/>
            <pc:sldMk cId="4165056466" sldId="264"/>
            <ac:spMk id="2" creationId="{99E7B371-447C-BE4A-B9CC-019E259A2621}"/>
          </ac:spMkLst>
        </pc:spChg>
        <pc:spChg chg="mod">
          <ac:chgData name="Qu, Xiaohui" userId="24010986-e325-484b-92fa-7cf3c7c3ba49" providerId="ADAL" clId="{71568350-A73E-6F4B-AB0B-8AC5932C628D}" dt="2021-08-24T20:47:40.591" v="2598" actId="1076"/>
          <ac:spMkLst>
            <pc:docMk/>
            <pc:sldMk cId="4165056466" sldId="264"/>
            <ac:spMk id="5" creationId="{6F8A0B73-A6DF-7B45-B5E0-79AF0A0C2B9C}"/>
          </ac:spMkLst>
        </pc:spChg>
        <pc:spChg chg="mod">
          <ac:chgData name="Qu, Xiaohui" userId="24010986-e325-484b-92fa-7cf3c7c3ba49" providerId="ADAL" clId="{71568350-A73E-6F4B-AB0B-8AC5932C628D}" dt="2021-08-24T20:47:40.591" v="2598" actId="1076"/>
          <ac:spMkLst>
            <pc:docMk/>
            <pc:sldMk cId="4165056466" sldId="264"/>
            <ac:spMk id="7" creationId="{BEAF0B57-0A0C-1642-B37E-0B6BFA36CDE7}"/>
          </ac:spMkLst>
        </pc:spChg>
        <pc:spChg chg="mod">
          <ac:chgData name="Qu, Xiaohui" userId="24010986-e325-484b-92fa-7cf3c7c3ba49" providerId="ADAL" clId="{71568350-A73E-6F4B-AB0B-8AC5932C628D}" dt="2021-08-24T20:47:40.591" v="2598" actId="1076"/>
          <ac:spMkLst>
            <pc:docMk/>
            <pc:sldMk cId="4165056466" sldId="264"/>
            <ac:spMk id="9" creationId="{EA9F54C6-3DD2-2B4E-BD02-E56D8E0BC943}"/>
          </ac:spMkLst>
        </pc:spChg>
        <pc:spChg chg="mod">
          <ac:chgData name="Qu, Xiaohui" userId="24010986-e325-484b-92fa-7cf3c7c3ba49" providerId="ADAL" clId="{71568350-A73E-6F4B-AB0B-8AC5932C628D}" dt="2021-08-24T20:47:40.591" v="2598" actId="1076"/>
          <ac:spMkLst>
            <pc:docMk/>
            <pc:sldMk cId="4165056466" sldId="264"/>
            <ac:spMk id="18" creationId="{7FB84839-B10E-0948-87DD-54B544B4F5F3}"/>
          </ac:spMkLst>
        </pc:spChg>
        <pc:spChg chg="mod">
          <ac:chgData name="Qu, Xiaohui" userId="24010986-e325-484b-92fa-7cf3c7c3ba49" providerId="ADAL" clId="{71568350-A73E-6F4B-AB0B-8AC5932C628D}" dt="2021-08-24T20:47:40.591" v="2598" actId="1076"/>
          <ac:spMkLst>
            <pc:docMk/>
            <pc:sldMk cId="4165056466" sldId="264"/>
            <ac:spMk id="19" creationId="{7388475B-1988-F94E-BD01-AC1B56808E6C}"/>
          </ac:spMkLst>
        </pc:spChg>
        <pc:spChg chg="mod">
          <ac:chgData name="Qu, Xiaohui" userId="24010986-e325-484b-92fa-7cf3c7c3ba49" providerId="ADAL" clId="{71568350-A73E-6F4B-AB0B-8AC5932C628D}" dt="2021-08-24T20:47:40.591" v="2598" actId="1076"/>
          <ac:spMkLst>
            <pc:docMk/>
            <pc:sldMk cId="4165056466" sldId="264"/>
            <ac:spMk id="22" creationId="{D7A330DD-13B1-324B-A751-CB74A358350A}"/>
          </ac:spMkLst>
        </pc:spChg>
        <pc:picChg chg="mod">
          <ac:chgData name="Qu, Xiaohui" userId="24010986-e325-484b-92fa-7cf3c7c3ba49" providerId="ADAL" clId="{71568350-A73E-6F4B-AB0B-8AC5932C628D}" dt="2021-08-24T20:47:40.591" v="2598" actId="1076"/>
          <ac:picMkLst>
            <pc:docMk/>
            <pc:sldMk cId="4165056466" sldId="264"/>
            <ac:picMk id="8" creationId="{1040BAFC-6366-9E4D-B148-4377DD64BE82}"/>
          </ac:picMkLst>
        </pc:picChg>
        <pc:picChg chg="mod">
          <ac:chgData name="Qu, Xiaohui" userId="24010986-e325-484b-92fa-7cf3c7c3ba49" providerId="ADAL" clId="{71568350-A73E-6F4B-AB0B-8AC5932C628D}" dt="2021-08-24T20:47:40.591" v="2598" actId="1076"/>
          <ac:picMkLst>
            <pc:docMk/>
            <pc:sldMk cId="4165056466" sldId="264"/>
            <ac:picMk id="10" creationId="{24848C95-9BD6-7E4C-90C6-87029C16F71F}"/>
          </ac:picMkLst>
        </pc:picChg>
        <pc:picChg chg="mod">
          <ac:chgData name="Qu, Xiaohui" userId="24010986-e325-484b-92fa-7cf3c7c3ba49" providerId="ADAL" clId="{71568350-A73E-6F4B-AB0B-8AC5932C628D}" dt="2021-08-24T20:47:40.591" v="2598" actId="1076"/>
          <ac:picMkLst>
            <pc:docMk/>
            <pc:sldMk cId="4165056466" sldId="264"/>
            <ac:picMk id="17" creationId="{24433407-907E-584A-9386-D150D466A79F}"/>
          </ac:picMkLst>
        </pc:picChg>
        <pc:picChg chg="mod">
          <ac:chgData name="Qu, Xiaohui" userId="24010986-e325-484b-92fa-7cf3c7c3ba49" providerId="ADAL" clId="{71568350-A73E-6F4B-AB0B-8AC5932C628D}" dt="2021-08-24T20:47:40.591" v="2598" actId="1076"/>
          <ac:picMkLst>
            <pc:docMk/>
            <pc:sldMk cId="4165056466" sldId="264"/>
            <ac:picMk id="21" creationId="{52C05B23-7F4C-AA48-AB8C-53D092B0FF9F}"/>
          </ac:picMkLst>
        </pc:picChg>
        <pc:picChg chg="mod">
          <ac:chgData name="Qu, Xiaohui" userId="24010986-e325-484b-92fa-7cf3c7c3ba49" providerId="ADAL" clId="{71568350-A73E-6F4B-AB0B-8AC5932C628D}" dt="2021-08-24T20:47:40.591" v="2598" actId="1076"/>
          <ac:picMkLst>
            <pc:docMk/>
            <pc:sldMk cId="4165056466" sldId="264"/>
            <ac:picMk id="27" creationId="{17C34023-010B-FF42-A1AB-C3460E062ED4}"/>
          </ac:picMkLst>
        </pc:picChg>
        <pc:picChg chg="mod">
          <ac:chgData name="Qu, Xiaohui" userId="24010986-e325-484b-92fa-7cf3c7c3ba49" providerId="ADAL" clId="{71568350-A73E-6F4B-AB0B-8AC5932C628D}" dt="2021-08-24T20:47:40.591" v="2598" actId="1076"/>
          <ac:picMkLst>
            <pc:docMk/>
            <pc:sldMk cId="4165056466" sldId="264"/>
            <ac:picMk id="28" creationId="{B1F057E5-4C57-D14F-A3AA-EB85479D8B74}"/>
          </ac:picMkLst>
        </pc:picChg>
        <pc:cxnChg chg="mod">
          <ac:chgData name="Qu, Xiaohui" userId="24010986-e325-484b-92fa-7cf3c7c3ba49" providerId="ADAL" clId="{71568350-A73E-6F4B-AB0B-8AC5932C628D}" dt="2021-08-24T20:47:40.591" v="2598" actId="1076"/>
          <ac:cxnSpMkLst>
            <pc:docMk/>
            <pc:sldMk cId="4165056466" sldId="264"/>
            <ac:cxnSpMk id="13" creationId="{85D7C13F-AC45-0644-AC7A-A71BC7AFEF6D}"/>
          </ac:cxnSpMkLst>
        </pc:cxnChg>
        <pc:cxnChg chg="mod">
          <ac:chgData name="Qu, Xiaohui" userId="24010986-e325-484b-92fa-7cf3c7c3ba49" providerId="ADAL" clId="{71568350-A73E-6F4B-AB0B-8AC5932C628D}" dt="2021-08-24T20:47:40.591" v="2598" actId="1076"/>
          <ac:cxnSpMkLst>
            <pc:docMk/>
            <pc:sldMk cId="4165056466" sldId="264"/>
            <ac:cxnSpMk id="15" creationId="{6E57CDA1-0FCF-1C47-ABF2-F69407F1CE35}"/>
          </ac:cxnSpMkLst>
        </pc:cxnChg>
        <pc:cxnChg chg="mod">
          <ac:chgData name="Qu, Xiaohui" userId="24010986-e325-484b-92fa-7cf3c7c3ba49" providerId="ADAL" clId="{71568350-A73E-6F4B-AB0B-8AC5932C628D}" dt="2021-08-24T20:47:40.591" v="2598" actId="1076"/>
          <ac:cxnSpMkLst>
            <pc:docMk/>
            <pc:sldMk cId="4165056466" sldId="264"/>
            <ac:cxnSpMk id="24" creationId="{82281C54-955D-0847-B11E-570C2F39FE1C}"/>
          </ac:cxnSpMkLst>
        </pc:cxnChg>
      </pc:sldChg>
      <pc:sldChg chg="addSp delSp modSp mod">
        <pc:chgData name="Qu, Xiaohui" userId="24010986-e325-484b-92fa-7cf3c7c3ba49" providerId="ADAL" clId="{71568350-A73E-6F4B-AB0B-8AC5932C628D}" dt="2021-08-24T20:45:44.117" v="2580" actId="1076"/>
        <pc:sldMkLst>
          <pc:docMk/>
          <pc:sldMk cId="2968001974" sldId="266"/>
        </pc:sldMkLst>
        <pc:spChg chg="mod">
          <ac:chgData name="Qu, Xiaohui" userId="24010986-e325-484b-92fa-7cf3c7c3ba49" providerId="ADAL" clId="{71568350-A73E-6F4B-AB0B-8AC5932C628D}" dt="2021-08-24T20:45:44.117" v="2580" actId="1076"/>
          <ac:spMkLst>
            <pc:docMk/>
            <pc:sldMk cId="2968001974" sldId="266"/>
            <ac:spMk id="2" creationId="{5647C5BD-B6F1-9447-80F5-2E2040A7B7FC}"/>
          </ac:spMkLst>
        </pc:spChg>
        <pc:spChg chg="del">
          <ac:chgData name="Qu, Xiaohui" userId="24010986-e325-484b-92fa-7cf3c7c3ba49" providerId="ADAL" clId="{71568350-A73E-6F4B-AB0B-8AC5932C628D}" dt="2021-08-24T20:30:28.639" v="2370" actId="478"/>
          <ac:spMkLst>
            <pc:docMk/>
            <pc:sldMk cId="2968001974" sldId="266"/>
            <ac:spMk id="3" creationId="{87343C29-83AC-C741-9C5C-6CCC3A720D8A}"/>
          </ac:spMkLst>
        </pc:spChg>
        <pc:spChg chg="mod">
          <ac:chgData name="Qu, Xiaohui" userId="24010986-e325-484b-92fa-7cf3c7c3ba49" providerId="ADAL" clId="{71568350-A73E-6F4B-AB0B-8AC5932C628D}" dt="2021-08-24T20:31:11.997" v="2443" actId="20577"/>
          <ac:spMkLst>
            <pc:docMk/>
            <pc:sldMk cId="2968001974" sldId="266"/>
            <ac:spMk id="5" creationId="{11754736-A5E4-BE4C-B1D9-780D5210CB59}"/>
          </ac:spMkLst>
        </pc:spChg>
        <pc:spChg chg="add mod">
          <ac:chgData name="Qu, Xiaohui" userId="24010986-e325-484b-92fa-7cf3c7c3ba49" providerId="ADAL" clId="{71568350-A73E-6F4B-AB0B-8AC5932C628D}" dt="2021-08-24T20:35:25.369" v="2544" actId="208"/>
          <ac:spMkLst>
            <pc:docMk/>
            <pc:sldMk cId="2968001974" sldId="266"/>
            <ac:spMk id="10" creationId="{097AB498-8F58-5447-ACCD-907095A9EE54}"/>
          </ac:spMkLst>
        </pc:spChg>
        <pc:spChg chg="del mod">
          <ac:chgData name="Qu, Xiaohui" userId="24010986-e325-484b-92fa-7cf3c7c3ba49" providerId="ADAL" clId="{71568350-A73E-6F4B-AB0B-8AC5932C628D}" dt="2021-08-24T20:30:15.937" v="2365" actId="478"/>
          <ac:spMkLst>
            <pc:docMk/>
            <pc:sldMk cId="2968001974" sldId="266"/>
            <ac:spMk id="11" creationId="{8B3661A9-7AAA-8E46-842C-DB49405F39C6}"/>
          </ac:spMkLst>
        </pc:spChg>
        <pc:spChg chg="del mod">
          <ac:chgData name="Qu, Xiaohui" userId="24010986-e325-484b-92fa-7cf3c7c3ba49" providerId="ADAL" clId="{71568350-A73E-6F4B-AB0B-8AC5932C628D}" dt="2021-08-24T20:30:13.316" v="2364" actId="478"/>
          <ac:spMkLst>
            <pc:docMk/>
            <pc:sldMk cId="2968001974" sldId="266"/>
            <ac:spMk id="12" creationId="{1062961D-2AF4-584A-A970-3F025E67AA71}"/>
          </ac:spMkLst>
        </pc:spChg>
        <pc:grpChg chg="add mod">
          <ac:chgData name="Qu, Xiaohui" userId="24010986-e325-484b-92fa-7cf3c7c3ba49" providerId="ADAL" clId="{71568350-A73E-6F4B-AB0B-8AC5932C628D}" dt="2021-08-24T20:45:25.565" v="2577" actId="1076"/>
          <ac:grpSpMkLst>
            <pc:docMk/>
            <pc:sldMk cId="2968001974" sldId="266"/>
            <ac:grpSpMk id="13" creationId="{B6BD5483-7E08-A84C-BD3F-D81CBBD3B8B7}"/>
          </ac:grpSpMkLst>
        </pc:grpChg>
        <pc:picChg chg="add mod">
          <ac:chgData name="Qu, Xiaohui" userId="24010986-e325-484b-92fa-7cf3c7c3ba49" providerId="ADAL" clId="{71568350-A73E-6F4B-AB0B-8AC5932C628D}" dt="2021-08-24T20:30:23.132" v="2369" actId="14100"/>
          <ac:picMkLst>
            <pc:docMk/>
            <pc:sldMk cId="2968001974" sldId="266"/>
            <ac:picMk id="4" creationId="{CC80ADB4-E3D6-F845-8081-0FCD448C6F02}"/>
          </ac:picMkLst>
        </pc:picChg>
        <pc:picChg chg="mod">
          <ac:chgData name="Qu, Xiaohui" userId="24010986-e325-484b-92fa-7cf3c7c3ba49" providerId="ADAL" clId="{71568350-A73E-6F4B-AB0B-8AC5932C628D}" dt="2021-08-24T20:45:22.426" v="2576" actId="1076"/>
          <ac:picMkLst>
            <pc:docMk/>
            <pc:sldMk cId="2968001974" sldId="266"/>
            <ac:picMk id="6" creationId="{EEA41155-B06A-7A44-81E8-4F57E10616B0}"/>
          </ac:picMkLst>
        </pc:picChg>
        <pc:picChg chg="mod">
          <ac:chgData name="Qu, Xiaohui" userId="24010986-e325-484b-92fa-7cf3c7c3ba49" providerId="ADAL" clId="{71568350-A73E-6F4B-AB0B-8AC5932C628D}" dt="2021-08-24T20:45:22.426" v="2576" actId="1076"/>
          <ac:picMkLst>
            <pc:docMk/>
            <pc:sldMk cId="2968001974" sldId="266"/>
            <ac:picMk id="7" creationId="{B56E3467-796B-BC4D-BC2F-291D50C3F46B}"/>
          </ac:picMkLst>
        </pc:picChg>
        <pc:picChg chg="mod">
          <ac:chgData name="Qu, Xiaohui" userId="24010986-e325-484b-92fa-7cf3c7c3ba49" providerId="ADAL" clId="{71568350-A73E-6F4B-AB0B-8AC5932C628D}" dt="2021-08-24T20:45:22.426" v="2576" actId="1076"/>
          <ac:picMkLst>
            <pc:docMk/>
            <pc:sldMk cId="2968001974" sldId="266"/>
            <ac:picMk id="17" creationId="{7588A18C-F64A-0B49-88E9-403498C90943}"/>
          </ac:picMkLst>
        </pc:picChg>
        <pc:cxnChg chg="add mod">
          <ac:chgData name="Qu, Xiaohui" userId="24010986-e325-484b-92fa-7cf3c7c3ba49" providerId="ADAL" clId="{71568350-A73E-6F4B-AB0B-8AC5932C628D}" dt="2021-08-24T20:45:22.426" v="2576" actId="1076"/>
          <ac:cxnSpMkLst>
            <pc:docMk/>
            <pc:sldMk cId="2968001974" sldId="266"/>
            <ac:cxnSpMk id="9" creationId="{E0F8E826-F741-0949-BBE2-76D9EBE175CD}"/>
          </ac:cxnSpMkLst>
        </pc:cxnChg>
      </pc:sldChg>
      <pc:sldChg chg="addSp delSp modSp mod">
        <pc:chgData name="Qu, Xiaohui" userId="24010986-e325-484b-92fa-7cf3c7c3ba49" providerId="ADAL" clId="{71568350-A73E-6F4B-AB0B-8AC5932C628D}" dt="2021-08-24T20:46:29.061" v="2587" actId="1076"/>
        <pc:sldMkLst>
          <pc:docMk/>
          <pc:sldMk cId="2482539273" sldId="267"/>
        </pc:sldMkLst>
        <pc:spChg chg="mod">
          <ac:chgData name="Qu, Xiaohui" userId="24010986-e325-484b-92fa-7cf3c7c3ba49" providerId="ADAL" clId="{71568350-A73E-6F4B-AB0B-8AC5932C628D}" dt="2021-08-24T20:46:29.061" v="2587" actId="1076"/>
          <ac:spMkLst>
            <pc:docMk/>
            <pc:sldMk cId="2482539273" sldId="267"/>
            <ac:spMk id="2" creationId="{A079D702-028E-5A44-BBDB-37C9E94AF500}"/>
          </ac:spMkLst>
        </pc:spChg>
        <pc:spChg chg="mod">
          <ac:chgData name="Qu, Xiaohui" userId="24010986-e325-484b-92fa-7cf3c7c3ba49" providerId="ADAL" clId="{71568350-A73E-6F4B-AB0B-8AC5932C628D}" dt="2021-08-24T20:44:18.955" v="2565" actId="948"/>
          <ac:spMkLst>
            <pc:docMk/>
            <pc:sldMk cId="2482539273" sldId="267"/>
            <ac:spMk id="5" creationId="{31502EA6-2824-AD4A-8139-45A0871C7D81}"/>
          </ac:spMkLst>
        </pc:spChg>
        <pc:spChg chg="mod">
          <ac:chgData name="Qu, Xiaohui" userId="24010986-e325-484b-92fa-7cf3c7c3ba49" providerId="ADAL" clId="{71568350-A73E-6F4B-AB0B-8AC5932C628D}" dt="2021-08-24T17:00:52.859" v="1536" actId="58"/>
          <ac:spMkLst>
            <pc:docMk/>
            <pc:sldMk cId="2482539273" sldId="267"/>
            <ac:spMk id="6" creationId="{20B3B5FF-193A-4347-8B88-4A2C99962A38}"/>
          </ac:spMkLst>
        </pc:spChg>
        <pc:spChg chg="mod">
          <ac:chgData name="Qu, Xiaohui" userId="24010986-e325-484b-92fa-7cf3c7c3ba49" providerId="ADAL" clId="{71568350-A73E-6F4B-AB0B-8AC5932C628D}" dt="2021-08-24T20:44:38.270" v="2568" actId="1076"/>
          <ac:spMkLst>
            <pc:docMk/>
            <pc:sldMk cId="2482539273" sldId="267"/>
            <ac:spMk id="8" creationId="{1D4780CB-F41B-424C-934E-A6EB02B3D7AF}"/>
          </ac:spMkLst>
        </pc:spChg>
        <pc:spChg chg="mod">
          <ac:chgData name="Qu, Xiaohui" userId="24010986-e325-484b-92fa-7cf3c7c3ba49" providerId="ADAL" clId="{71568350-A73E-6F4B-AB0B-8AC5932C628D}" dt="2021-08-24T20:44:38.270" v="2568" actId="1076"/>
          <ac:spMkLst>
            <pc:docMk/>
            <pc:sldMk cId="2482539273" sldId="267"/>
            <ac:spMk id="10" creationId="{6080E68B-4043-AE4D-89EB-AF45DCACC6E6}"/>
          </ac:spMkLst>
        </pc:spChg>
        <pc:spChg chg="mod">
          <ac:chgData name="Qu, Xiaohui" userId="24010986-e325-484b-92fa-7cf3c7c3ba49" providerId="ADAL" clId="{71568350-A73E-6F4B-AB0B-8AC5932C628D}" dt="2021-08-24T20:24:41.753" v="2163"/>
          <ac:spMkLst>
            <pc:docMk/>
            <pc:sldMk cId="2482539273" sldId="267"/>
            <ac:spMk id="13" creationId="{746B2E77-9172-1242-BEE6-0C74C75BDF26}"/>
          </ac:spMkLst>
        </pc:spChg>
        <pc:spChg chg="mod">
          <ac:chgData name="Qu, Xiaohui" userId="24010986-e325-484b-92fa-7cf3c7c3ba49" providerId="ADAL" clId="{71568350-A73E-6F4B-AB0B-8AC5932C628D}" dt="2021-08-24T20:24:41.753" v="2163"/>
          <ac:spMkLst>
            <pc:docMk/>
            <pc:sldMk cId="2482539273" sldId="267"/>
            <ac:spMk id="14" creationId="{E733E7AF-6C10-1048-B2E1-2A5019DA421F}"/>
          </ac:spMkLst>
        </pc:spChg>
        <pc:spChg chg="mod">
          <ac:chgData name="Qu, Xiaohui" userId="24010986-e325-484b-92fa-7cf3c7c3ba49" providerId="ADAL" clId="{71568350-A73E-6F4B-AB0B-8AC5932C628D}" dt="2021-08-24T20:24:41.753" v="2163"/>
          <ac:spMkLst>
            <pc:docMk/>
            <pc:sldMk cId="2482539273" sldId="267"/>
            <ac:spMk id="15" creationId="{9837A9F6-4413-764F-82AB-66FFD0C6D672}"/>
          </ac:spMkLst>
        </pc:spChg>
        <pc:spChg chg="mod">
          <ac:chgData name="Qu, Xiaohui" userId="24010986-e325-484b-92fa-7cf3c7c3ba49" providerId="ADAL" clId="{71568350-A73E-6F4B-AB0B-8AC5932C628D}" dt="2021-08-24T20:24:41.753" v="2163"/>
          <ac:spMkLst>
            <pc:docMk/>
            <pc:sldMk cId="2482539273" sldId="267"/>
            <ac:spMk id="16" creationId="{7AD92422-96C5-9F44-9288-C934C3F17643}"/>
          </ac:spMkLst>
        </pc:spChg>
        <pc:spChg chg="mod">
          <ac:chgData name="Qu, Xiaohui" userId="24010986-e325-484b-92fa-7cf3c7c3ba49" providerId="ADAL" clId="{71568350-A73E-6F4B-AB0B-8AC5932C628D}" dt="2021-08-24T20:24:41.753" v="2163"/>
          <ac:spMkLst>
            <pc:docMk/>
            <pc:sldMk cId="2482539273" sldId="267"/>
            <ac:spMk id="19" creationId="{1E566541-9A15-B247-8515-8BC562D92EBE}"/>
          </ac:spMkLst>
        </pc:spChg>
        <pc:grpChg chg="add mod">
          <ac:chgData name="Qu, Xiaohui" userId="24010986-e325-484b-92fa-7cf3c7c3ba49" providerId="ADAL" clId="{71568350-A73E-6F4B-AB0B-8AC5932C628D}" dt="2021-08-24T20:44:32.678" v="2567" actId="1076"/>
          <ac:grpSpMkLst>
            <pc:docMk/>
            <pc:sldMk cId="2482539273" sldId="267"/>
            <ac:grpSpMk id="11" creationId="{56F0DD5F-793F-0848-818F-1C57F4A6C067}"/>
          </ac:grpSpMkLst>
        </pc:grpChg>
        <pc:grpChg chg="add del">
          <ac:chgData name="Qu, Xiaohui" userId="24010986-e325-484b-92fa-7cf3c7c3ba49" providerId="ADAL" clId="{71568350-A73E-6F4B-AB0B-8AC5932C628D}" dt="2021-08-24T17:01:05.652" v="1538" actId="21"/>
          <ac:grpSpMkLst>
            <pc:docMk/>
            <pc:sldMk cId="2482539273" sldId="267"/>
            <ac:grpSpMk id="11" creationId="{F660669C-FF68-4C4E-9B0C-4F33DE3A4D9B}"/>
          </ac:grpSpMkLst>
        </pc:grpChg>
        <pc:picChg chg="mod">
          <ac:chgData name="Qu, Xiaohui" userId="24010986-e325-484b-92fa-7cf3c7c3ba49" providerId="ADAL" clId="{71568350-A73E-6F4B-AB0B-8AC5932C628D}" dt="2021-08-24T20:44:38.270" v="2568" actId="1076"/>
          <ac:picMkLst>
            <pc:docMk/>
            <pc:sldMk cId="2482539273" sldId="267"/>
            <ac:picMk id="4" creationId="{2DEDE9DF-49F5-F24A-A9BB-B81C7963FF1F}"/>
          </ac:picMkLst>
        </pc:picChg>
        <pc:picChg chg="mod">
          <ac:chgData name="Qu, Xiaohui" userId="24010986-e325-484b-92fa-7cf3c7c3ba49" providerId="ADAL" clId="{71568350-A73E-6F4B-AB0B-8AC5932C628D}" dt="2021-08-24T20:44:38.270" v="2568" actId="1076"/>
          <ac:picMkLst>
            <pc:docMk/>
            <pc:sldMk cId="2482539273" sldId="267"/>
            <ac:picMk id="7" creationId="{68FC863A-AC09-5B4F-B6B7-799F3CE88A0E}"/>
          </ac:picMkLst>
        </pc:picChg>
        <pc:picChg chg="add del mod">
          <ac:chgData name="Qu, Xiaohui" userId="24010986-e325-484b-92fa-7cf3c7c3ba49" providerId="ADAL" clId="{71568350-A73E-6F4B-AB0B-8AC5932C628D}" dt="2021-08-24T17:00:30.932" v="1515" actId="1076"/>
          <ac:picMkLst>
            <pc:docMk/>
            <pc:sldMk cId="2482539273" sldId="267"/>
            <ac:picMk id="12" creationId="{16A168BD-FC6B-204D-AEEC-786068C4B095}"/>
          </ac:picMkLst>
        </pc:picChg>
        <pc:picChg chg="mod">
          <ac:chgData name="Qu, Xiaohui" userId="24010986-e325-484b-92fa-7cf3c7c3ba49" providerId="ADAL" clId="{71568350-A73E-6F4B-AB0B-8AC5932C628D}" dt="2021-08-24T20:24:41.753" v="2163"/>
          <ac:picMkLst>
            <pc:docMk/>
            <pc:sldMk cId="2482539273" sldId="267"/>
            <ac:picMk id="12" creationId="{33618A8F-2F5A-344B-9721-40B4AF950CC4}"/>
          </ac:picMkLst>
        </pc:picChg>
        <pc:picChg chg="mod">
          <ac:chgData name="Qu, Xiaohui" userId="24010986-e325-484b-92fa-7cf3c7c3ba49" providerId="ADAL" clId="{71568350-A73E-6F4B-AB0B-8AC5932C628D}" dt="2021-08-24T20:44:38.270" v="2568" actId="1076"/>
          <ac:picMkLst>
            <pc:docMk/>
            <pc:sldMk cId="2482539273" sldId="267"/>
            <ac:picMk id="17" creationId="{1C945D79-5DD9-6F4F-971E-8F52120575C1}"/>
          </ac:picMkLst>
        </pc:picChg>
        <pc:picChg chg="mod">
          <ac:chgData name="Qu, Xiaohui" userId="24010986-e325-484b-92fa-7cf3c7c3ba49" providerId="ADAL" clId="{71568350-A73E-6F4B-AB0B-8AC5932C628D}" dt="2021-08-24T20:44:38.270" v="2568" actId="1076"/>
          <ac:picMkLst>
            <pc:docMk/>
            <pc:sldMk cId="2482539273" sldId="267"/>
            <ac:picMk id="18" creationId="{ACB7E5F7-E6EE-6D42-BFAD-AC7F89CC2C3E}"/>
          </ac:picMkLst>
        </pc:picChg>
      </pc:sldChg>
      <pc:sldChg chg="modSp mod">
        <pc:chgData name="Qu, Xiaohui" userId="24010986-e325-484b-92fa-7cf3c7c3ba49" providerId="ADAL" clId="{71568350-A73E-6F4B-AB0B-8AC5932C628D}" dt="2021-08-24T20:46:06.707" v="2584" actId="1076"/>
        <pc:sldMkLst>
          <pc:docMk/>
          <pc:sldMk cId="2091839653" sldId="268"/>
        </pc:sldMkLst>
        <pc:spChg chg="mod">
          <ac:chgData name="Qu, Xiaohui" userId="24010986-e325-484b-92fa-7cf3c7c3ba49" providerId="ADAL" clId="{71568350-A73E-6F4B-AB0B-8AC5932C628D}" dt="2021-08-24T20:46:06.707" v="2584" actId="1076"/>
          <ac:spMkLst>
            <pc:docMk/>
            <pc:sldMk cId="2091839653" sldId="268"/>
            <ac:spMk id="2" creationId="{5586853B-4972-784A-80B5-ACB8F06F9702}"/>
          </ac:spMkLst>
        </pc:spChg>
        <pc:spChg chg="mod">
          <ac:chgData name="Qu, Xiaohui" userId="24010986-e325-484b-92fa-7cf3c7c3ba49" providerId="ADAL" clId="{71568350-A73E-6F4B-AB0B-8AC5932C628D}" dt="2021-08-24T20:45:55.862" v="2582" actId="1076"/>
          <ac:spMkLst>
            <pc:docMk/>
            <pc:sldMk cId="2091839653" sldId="268"/>
            <ac:spMk id="7" creationId="{0A7CA977-ADB9-BD44-949C-12289EF9997D}"/>
          </ac:spMkLst>
        </pc:spChg>
        <pc:spChg chg="mod">
          <ac:chgData name="Qu, Xiaohui" userId="24010986-e325-484b-92fa-7cf3c7c3ba49" providerId="ADAL" clId="{71568350-A73E-6F4B-AB0B-8AC5932C628D}" dt="2021-08-24T20:45:55.862" v="2582" actId="1076"/>
          <ac:spMkLst>
            <pc:docMk/>
            <pc:sldMk cId="2091839653" sldId="268"/>
            <ac:spMk id="13" creationId="{1EEC3D80-B295-D642-B3D5-E7521823229C}"/>
          </ac:spMkLst>
        </pc:spChg>
        <pc:spChg chg="mod">
          <ac:chgData name="Qu, Xiaohui" userId="24010986-e325-484b-92fa-7cf3c7c3ba49" providerId="ADAL" clId="{71568350-A73E-6F4B-AB0B-8AC5932C628D}" dt="2021-08-24T20:45:55.862" v="2582" actId="1076"/>
          <ac:spMkLst>
            <pc:docMk/>
            <pc:sldMk cId="2091839653" sldId="268"/>
            <ac:spMk id="15" creationId="{33F0F7CD-EDD6-3441-AE68-5DA978E70F24}"/>
          </ac:spMkLst>
        </pc:spChg>
        <pc:spChg chg="mod">
          <ac:chgData name="Qu, Xiaohui" userId="24010986-e325-484b-92fa-7cf3c7c3ba49" providerId="ADAL" clId="{71568350-A73E-6F4B-AB0B-8AC5932C628D}" dt="2021-08-24T20:45:55.862" v="2582" actId="1076"/>
          <ac:spMkLst>
            <pc:docMk/>
            <pc:sldMk cId="2091839653" sldId="268"/>
            <ac:spMk id="16" creationId="{2E9F6EC3-C16F-EA4C-A4AC-88655989533E}"/>
          </ac:spMkLst>
        </pc:spChg>
        <pc:spChg chg="mod">
          <ac:chgData name="Qu, Xiaohui" userId="24010986-e325-484b-92fa-7cf3c7c3ba49" providerId="ADAL" clId="{71568350-A73E-6F4B-AB0B-8AC5932C628D}" dt="2021-08-24T20:45:55.862" v="2582" actId="1076"/>
          <ac:spMkLst>
            <pc:docMk/>
            <pc:sldMk cId="2091839653" sldId="268"/>
            <ac:spMk id="18" creationId="{61756304-1558-544D-963A-37102BE3F29A}"/>
          </ac:spMkLst>
        </pc:spChg>
        <pc:picChg chg="mod">
          <ac:chgData name="Qu, Xiaohui" userId="24010986-e325-484b-92fa-7cf3c7c3ba49" providerId="ADAL" clId="{71568350-A73E-6F4B-AB0B-8AC5932C628D}" dt="2021-08-24T20:45:55.862" v="2582" actId="1076"/>
          <ac:picMkLst>
            <pc:docMk/>
            <pc:sldMk cId="2091839653" sldId="268"/>
            <ac:picMk id="4" creationId="{676AF772-97A9-5947-A48A-CAB471A5E2E0}"/>
          </ac:picMkLst>
        </pc:picChg>
        <pc:picChg chg="mod">
          <ac:chgData name="Qu, Xiaohui" userId="24010986-e325-484b-92fa-7cf3c7c3ba49" providerId="ADAL" clId="{71568350-A73E-6F4B-AB0B-8AC5932C628D}" dt="2021-08-24T20:45:55.862" v="2582" actId="1076"/>
          <ac:picMkLst>
            <pc:docMk/>
            <pc:sldMk cId="2091839653" sldId="268"/>
            <ac:picMk id="11" creationId="{AE489BCF-51B9-9B4C-94D2-D0BBC063480A}"/>
          </ac:picMkLst>
        </pc:picChg>
        <pc:picChg chg="mod">
          <ac:chgData name="Qu, Xiaohui" userId="24010986-e325-484b-92fa-7cf3c7c3ba49" providerId="ADAL" clId="{71568350-A73E-6F4B-AB0B-8AC5932C628D}" dt="2021-08-24T20:45:55.862" v="2582" actId="1076"/>
          <ac:picMkLst>
            <pc:docMk/>
            <pc:sldMk cId="2091839653" sldId="268"/>
            <ac:picMk id="12" creationId="{C888D9E4-D10F-8E49-A540-1DC7EB2AC672}"/>
          </ac:picMkLst>
        </pc:picChg>
      </pc:sldChg>
      <pc:sldChg chg="addSp delSp modSp mod">
        <pc:chgData name="Qu, Xiaohui" userId="24010986-e325-484b-92fa-7cf3c7c3ba49" providerId="ADAL" clId="{71568350-A73E-6F4B-AB0B-8AC5932C628D}" dt="2021-08-24T20:45:38.615" v="2579" actId="1076"/>
        <pc:sldMkLst>
          <pc:docMk/>
          <pc:sldMk cId="3251578033" sldId="269"/>
        </pc:sldMkLst>
        <pc:spChg chg="mod">
          <ac:chgData name="Qu, Xiaohui" userId="24010986-e325-484b-92fa-7cf3c7c3ba49" providerId="ADAL" clId="{71568350-A73E-6F4B-AB0B-8AC5932C628D}" dt="2021-08-24T20:45:38.615" v="2579" actId="1076"/>
          <ac:spMkLst>
            <pc:docMk/>
            <pc:sldMk cId="3251578033" sldId="269"/>
            <ac:spMk id="2" creationId="{5647C5BD-B6F1-9447-80F5-2E2040A7B7FC}"/>
          </ac:spMkLst>
        </pc:spChg>
        <pc:spChg chg="del">
          <ac:chgData name="Qu, Xiaohui" userId="24010986-e325-484b-92fa-7cf3c7c3ba49" providerId="ADAL" clId="{71568350-A73E-6F4B-AB0B-8AC5932C628D}" dt="2021-08-24T20:33:54.089" v="2490" actId="478"/>
          <ac:spMkLst>
            <pc:docMk/>
            <pc:sldMk cId="3251578033" sldId="269"/>
            <ac:spMk id="3" creationId="{D69B059D-AD34-684A-BBDC-E15418CF89C2}"/>
          </ac:spMkLst>
        </pc:spChg>
        <pc:spChg chg="add mod">
          <ac:chgData name="Qu, Xiaohui" userId="24010986-e325-484b-92fa-7cf3c7c3ba49" providerId="ADAL" clId="{71568350-A73E-6F4B-AB0B-8AC5932C628D}" dt="2021-08-24T20:32:54.402" v="2472" actId="1076"/>
          <ac:spMkLst>
            <pc:docMk/>
            <pc:sldMk cId="3251578033" sldId="269"/>
            <ac:spMk id="4" creationId="{7580C624-820F-FF4E-B231-FAD616EB17E6}"/>
          </ac:spMkLst>
        </pc:spChg>
        <pc:spChg chg="del">
          <ac:chgData name="Qu, Xiaohui" userId="24010986-e325-484b-92fa-7cf3c7c3ba49" providerId="ADAL" clId="{71568350-A73E-6F4B-AB0B-8AC5932C628D}" dt="2021-08-24T20:34:06.813" v="2496" actId="478"/>
          <ac:spMkLst>
            <pc:docMk/>
            <pc:sldMk cId="3251578033" sldId="269"/>
            <ac:spMk id="10" creationId="{D718A41C-9AA5-B843-95FF-EB5AE14E68D7}"/>
          </ac:spMkLst>
        </pc:spChg>
        <pc:spChg chg="mod">
          <ac:chgData name="Qu, Xiaohui" userId="24010986-e325-484b-92fa-7cf3c7c3ba49" providerId="ADAL" clId="{71568350-A73E-6F4B-AB0B-8AC5932C628D}" dt="2021-08-24T20:34:04.604" v="2495" actId="1076"/>
          <ac:spMkLst>
            <pc:docMk/>
            <pc:sldMk cId="3251578033" sldId="269"/>
            <ac:spMk id="13" creationId="{AB95C874-E495-F64B-96DB-693513B93886}"/>
          </ac:spMkLst>
        </pc:spChg>
        <pc:spChg chg="del mod">
          <ac:chgData name="Qu, Xiaohui" userId="24010986-e325-484b-92fa-7cf3c7c3ba49" providerId="ADAL" clId="{71568350-A73E-6F4B-AB0B-8AC5932C628D}" dt="2021-08-24T20:32:39.647" v="2450" actId="478"/>
          <ac:spMkLst>
            <pc:docMk/>
            <pc:sldMk cId="3251578033" sldId="269"/>
            <ac:spMk id="15" creationId="{2F56EFCB-357B-A747-ADD1-FD7AC48C071F}"/>
          </ac:spMkLst>
        </pc:spChg>
        <pc:spChg chg="add mod">
          <ac:chgData name="Qu, Xiaohui" userId="24010986-e325-484b-92fa-7cf3c7c3ba49" providerId="ADAL" clId="{71568350-A73E-6F4B-AB0B-8AC5932C628D}" dt="2021-08-24T20:33:11.514" v="2488" actId="1076"/>
          <ac:spMkLst>
            <pc:docMk/>
            <pc:sldMk cId="3251578033" sldId="269"/>
            <ac:spMk id="16" creationId="{B3AEBE2E-7BCB-A341-92A4-3C6219B5C763}"/>
          </ac:spMkLst>
        </pc:spChg>
        <pc:spChg chg="del mod">
          <ac:chgData name="Qu, Xiaohui" userId="24010986-e325-484b-92fa-7cf3c7c3ba49" providerId="ADAL" clId="{71568350-A73E-6F4B-AB0B-8AC5932C628D}" dt="2021-08-24T20:32:42.662" v="2451" actId="478"/>
          <ac:spMkLst>
            <pc:docMk/>
            <pc:sldMk cId="3251578033" sldId="269"/>
            <ac:spMk id="19" creationId="{8DB0B039-B996-234A-822E-A8C6130AD110}"/>
          </ac:spMkLst>
        </pc:spChg>
        <pc:spChg chg="mod">
          <ac:chgData name="Qu, Xiaohui" userId="24010986-e325-484b-92fa-7cf3c7c3ba49" providerId="ADAL" clId="{71568350-A73E-6F4B-AB0B-8AC5932C628D}" dt="2021-08-24T20:34:36.486" v="2501" actId="1076"/>
          <ac:spMkLst>
            <pc:docMk/>
            <pc:sldMk cId="3251578033" sldId="269"/>
            <ac:spMk id="20" creationId="{6B63C3B3-0001-0E4A-BDEA-88119000E855}"/>
          </ac:spMkLst>
        </pc:spChg>
        <pc:spChg chg="mod">
          <ac:chgData name="Qu, Xiaohui" userId="24010986-e325-484b-92fa-7cf3c7c3ba49" providerId="ADAL" clId="{71568350-A73E-6F4B-AB0B-8AC5932C628D}" dt="2021-08-24T20:35:09.679" v="2541" actId="1038"/>
          <ac:spMkLst>
            <pc:docMk/>
            <pc:sldMk cId="3251578033" sldId="269"/>
            <ac:spMk id="22" creationId="{3EF9C8CA-4D9B-A34D-AC7E-4EC7BB96FE6F}"/>
          </ac:spMkLst>
        </pc:spChg>
        <pc:spChg chg="mod">
          <ac:chgData name="Qu, Xiaohui" userId="24010986-e325-484b-92fa-7cf3c7c3ba49" providerId="ADAL" clId="{71568350-A73E-6F4B-AB0B-8AC5932C628D}" dt="2021-08-24T20:35:09.679" v="2541" actId="1038"/>
          <ac:spMkLst>
            <pc:docMk/>
            <pc:sldMk cId="3251578033" sldId="269"/>
            <ac:spMk id="24" creationId="{3E94EFB1-23F5-5046-A26E-2111221A0519}"/>
          </ac:spMkLst>
        </pc:spChg>
        <pc:spChg chg="mod">
          <ac:chgData name="Qu, Xiaohui" userId="24010986-e325-484b-92fa-7cf3c7c3ba49" providerId="ADAL" clId="{71568350-A73E-6F4B-AB0B-8AC5932C628D}" dt="2021-08-24T20:35:09.679" v="2541" actId="1038"/>
          <ac:spMkLst>
            <pc:docMk/>
            <pc:sldMk cId="3251578033" sldId="269"/>
            <ac:spMk id="25" creationId="{2BDB0C43-10F8-414A-AC8C-8DB41CC4968F}"/>
          </ac:spMkLst>
        </pc:spChg>
        <pc:grpChg chg="add mod">
          <ac:chgData name="Qu, Xiaohui" userId="24010986-e325-484b-92fa-7cf3c7c3ba49" providerId="ADAL" clId="{71568350-A73E-6F4B-AB0B-8AC5932C628D}" dt="2021-08-24T20:34:59.048" v="2513" actId="1038"/>
          <ac:grpSpMkLst>
            <pc:docMk/>
            <pc:sldMk cId="3251578033" sldId="269"/>
            <ac:grpSpMk id="5" creationId="{9EFCCBCF-0496-E449-9A35-37B142AB84B7}"/>
          </ac:grpSpMkLst>
        </pc:grpChg>
        <pc:grpChg chg="add mod">
          <ac:chgData name="Qu, Xiaohui" userId="24010986-e325-484b-92fa-7cf3c7c3ba49" providerId="ADAL" clId="{71568350-A73E-6F4B-AB0B-8AC5932C628D}" dt="2021-08-24T20:35:09.679" v="2541" actId="1038"/>
          <ac:grpSpMkLst>
            <pc:docMk/>
            <pc:sldMk cId="3251578033" sldId="269"/>
            <ac:grpSpMk id="17" creationId="{EFDB52F0-ACC4-6145-A674-64BD81C9DE9A}"/>
          </ac:grpSpMkLst>
        </pc:grpChg>
        <pc:grpChg chg="mod">
          <ac:chgData name="Qu, Xiaohui" userId="24010986-e325-484b-92fa-7cf3c7c3ba49" providerId="ADAL" clId="{71568350-A73E-6F4B-AB0B-8AC5932C628D}" dt="2021-08-24T20:35:09.679" v="2541" actId="1038"/>
          <ac:grpSpMkLst>
            <pc:docMk/>
            <pc:sldMk cId="3251578033" sldId="269"/>
            <ac:grpSpMk id="21" creationId="{66A2101F-5188-CA49-B112-B7F08C6560DF}"/>
          </ac:grpSpMkLst>
        </pc:grpChg>
        <pc:picChg chg="mod">
          <ac:chgData name="Qu, Xiaohui" userId="24010986-e325-484b-92fa-7cf3c7c3ba49" providerId="ADAL" clId="{71568350-A73E-6F4B-AB0B-8AC5932C628D}" dt="2021-08-24T20:34:02.466" v="2494" actId="1076"/>
          <ac:picMkLst>
            <pc:docMk/>
            <pc:sldMk cId="3251578033" sldId="269"/>
            <ac:picMk id="8" creationId="{878BD57D-3A10-F94B-81F8-5E72141401A1}"/>
          </ac:picMkLst>
        </pc:picChg>
        <pc:picChg chg="del">
          <ac:chgData name="Qu, Xiaohui" userId="24010986-e325-484b-92fa-7cf3c7c3ba49" providerId="ADAL" clId="{71568350-A73E-6F4B-AB0B-8AC5932C628D}" dt="2021-08-24T20:33:51.401" v="2489" actId="478"/>
          <ac:picMkLst>
            <pc:docMk/>
            <pc:sldMk cId="3251578033" sldId="269"/>
            <ac:picMk id="9" creationId="{2E5D4D6F-295D-3F41-A8AB-9519A792D385}"/>
          </ac:picMkLst>
        </pc:picChg>
        <pc:picChg chg="mod">
          <ac:chgData name="Qu, Xiaohui" userId="24010986-e325-484b-92fa-7cf3c7c3ba49" providerId="ADAL" clId="{71568350-A73E-6F4B-AB0B-8AC5932C628D}" dt="2021-08-24T20:35:09.679" v="2541" actId="1038"/>
          <ac:picMkLst>
            <pc:docMk/>
            <pc:sldMk cId="3251578033" sldId="269"/>
            <ac:picMk id="23" creationId="{6D1527F2-EA97-6649-AFA2-8E34E698265F}"/>
          </ac:picMkLst>
        </pc:picChg>
      </pc:sldChg>
      <pc:sldChg chg="modSp mod">
        <pc:chgData name="Qu, Xiaohui" userId="24010986-e325-484b-92fa-7cf3c7c3ba49" providerId="ADAL" clId="{71568350-A73E-6F4B-AB0B-8AC5932C628D}" dt="2021-08-24T20:48:40.463" v="2608" actId="1076"/>
        <pc:sldMkLst>
          <pc:docMk/>
          <pc:sldMk cId="512590837" sldId="272"/>
        </pc:sldMkLst>
        <pc:spChg chg="mod">
          <ac:chgData name="Qu, Xiaohui" userId="24010986-e325-484b-92fa-7cf3c7c3ba49" providerId="ADAL" clId="{71568350-A73E-6F4B-AB0B-8AC5932C628D}" dt="2021-08-24T20:48:40.463" v="2608" actId="1076"/>
          <ac:spMkLst>
            <pc:docMk/>
            <pc:sldMk cId="512590837" sldId="272"/>
            <ac:spMk id="2" creationId="{86701C0D-C6BF-454A-AAD0-37D5E73CA899}"/>
          </ac:spMkLst>
        </pc:spChg>
        <pc:spChg chg="mod">
          <ac:chgData name="Qu, Xiaohui" userId="24010986-e325-484b-92fa-7cf3c7c3ba49" providerId="ADAL" clId="{71568350-A73E-6F4B-AB0B-8AC5932C628D}" dt="2021-08-24T20:48:29.438" v="2605" actId="1076"/>
          <ac:spMkLst>
            <pc:docMk/>
            <pc:sldMk cId="512590837" sldId="272"/>
            <ac:spMk id="3" creationId="{D2A6C7AE-0A39-D642-B862-C6FBCF78855D}"/>
          </ac:spMkLst>
        </pc:spChg>
      </pc:sldChg>
      <pc:sldChg chg="new del">
        <pc:chgData name="Qu, Xiaohui" userId="24010986-e325-484b-92fa-7cf3c7c3ba49" providerId="ADAL" clId="{71568350-A73E-6F4B-AB0B-8AC5932C628D}" dt="2021-08-24T16:45:25.115" v="796" actId="2696"/>
        <pc:sldMkLst>
          <pc:docMk/>
          <pc:sldMk cId="1023819742" sldId="273"/>
        </pc:sldMkLst>
      </pc:sldChg>
      <pc:sldChg chg="addSp delSp modSp add mod ord">
        <pc:chgData name="Qu, Xiaohui" userId="24010986-e325-484b-92fa-7cf3c7c3ba49" providerId="ADAL" clId="{71568350-A73E-6F4B-AB0B-8AC5932C628D}" dt="2021-08-24T20:48:07.039" v="2601" actId="1076"/>
        <pc:sldMkLst>
          <pc:docMk/>
          <pc:sldMk cId="1114471918" sldId="273"/>
        </pc:sldMkLst>
        <pc:spChg chg="mod">
          <ac:chgData name="Qu, Xiaohui" userId="24010986-e325-484b-92fa-7cf3c7c3ba49" providerId="ADAL" clId="{71568350-A73E-6F4B-AB0B-8AC5932C628D}" dt="2021-08-24T20:48:07.039" v="2601" actId="1076"/>
          <ac:spMkLst>
            <pc:docMk/>
            <pc:sldMk cId="1114471918" sldId="273"/>
            <ac:spMk id="2" creationId="{22B8AC91-4D44-0245-9D99-4FAA9470F5BC}"/>
          </ac:spMkLst>
        </pc:spChg>
        <pc:spChg chg="mod">
          <ac:chgData name="Qu, Xiaohui" userId="24010986-e325-484b-92fa-7cf3c7c3ba49" providerId="ADAL" clId="{71568350-A73E-6F4B-AB0B-8AC5932C628D}" dt="2021-08-24T17:02:32.433" v="1562" actId="1076"/>
          <ac:spMkLst>
            <pc:docMk/>
            <pc:sldMk cId="1114471918" sldId="273"/>
            <ac:spMk id="24" creationId="{362F23D5-EAE3-BF46-A537-9BF2EE5DBC8B}"/>
          </ac:spMkLst>
        </pc:spChg>
        <pc:spChg chg="mod">
          <ac:chgData name="Qu, Xiaohui" userId="24010986-e325-484b-92fa-7cf3c7c3ba49" providerId="ADAL" clId="{71568350-A73E-6F4B-AB0B-8AC5932C628D}" dt="2021-08-24T17:08:36.511" v="1834" actId="1076"/>
          <ac:spMkLst>
            <pc:docMk/>
            <pc:sldMk cId="1114471918" sldId="273"/>
            <ac:spMk id="25" creationId="{19271578-D370-EE4E-A614-D270B5FDE2E2}"/>
          </ac:spMkLst>
        </pc:spChg>
        <pc:spChg chg="mod">
          <ac:chgData name="Qu, Xiaohui" userId="24010986-e325-484b-92fa-7cf3c7c3ba49" providerId="ADAL" clId="{71568350-A73E-6F4B-AB0B-8AC5932C628D}" dt="2021-08-24T17:08:43.620" v="1837" actId="1076"/>
          <ac:spMkLst>
            <pc:docMk/>
            <pc:sldMk cId="1114471918" sldId="273"/>
            <ac:spMk id="26" creationId="{05BD3A14-7125-394F-BAD6-5472715FE858}"/>
          </ac:spMkLst>
        </pc:spChg>
        <pc:spChg chg="del mod">
          <ac:chgData name="Qu, Xiaohui" userId="24010986-e325-484b-92fa-7cf3c7c3ba49" providerId="ADAL" clId="{71568350-A73E-6F4B-AB0B-8AC5932C628D}" dt="2021-08-24T16:45:37.789" v="799" actId="478"/>
          <ac:spMkLst>
            <pc:docMk/>
            <pc:sldMk cId="1114471918" sldId="273"/>
            <ac:spMk id="27" creationId="{8EB90215-23B2-7E4F-8341-F386FDDBFC85}"/>
          </ac:spMkLst>
        </pc:spChg>
        <pc:spChg chg="mod">
          <ac:chgData name="Qu, Xiaohui" userId="24010986-e325-484b-92fa-7cf3c7c3ba49" providerId="ADAL" clId="{71568350-A73E-6F4B-AB0B-8AC5932C628D}" dt="2021-08-24T17:12:04.673" v="1929" actId="14100"/>
          <ac:spMkLst>
            <pc:docMk/>
            <pc:sldMk cId="1114471918" sldId="273"/>
            <ac:spMk id="31" creationId="{B9258172-B2BE-F34D-A8DA-7391097A5DB4}"/>
          </ac:spMkLst>
        </pc:spChg>
        <pc:spChg chg="del">
          <ac:chgData name="Qu, Xiaohui" userId="24010986-e325-484b-92fa-7cf3c7c3ba49" providerId="ADAL" clId="{71568350-A73E-6F4B-AB0B-8AC5932C628D}" dt="2021-08-24T16:45:48.723" v="801" actId="478"/>
          <ac:spMkLst>
            <pc:docMk/>
            <pc:sldMk cId="1114471918" sldId="273"/>
            <ac:spMk id="32" creationId="{FFAD5779-CC4D-4C47-8AED-689440820968}"/>
          </ac:spMkLst>
        </pc:spChg>
        <pc:spChg chg="del">
          <ac:chgData name="Qu, Xiaohui" userId="24010986-e325-484b-92fa-7cf3c7c3ba49" providerId="ADAL" clId="{71568350-A73E-6F4B-AB0B-8AC5932C628D}" dt="2021-08-24T16:45:48.723" v="801" actId="478"/>
          <ac:spMkLst>
            <pc:docMk/>
            <pc:sldMk cId="1114471918" sldId="273"/>
            <ac:spMk id="33" creationId="{B0875F03-DB32-CF4F-B458-DEA592E5972F}"/>
          </ac:spMkLst>
        </pc:spChg>
        <pc:spChg chg="del">
          <ac:chgData name="Qu, Xiaohui" userId="24010986-e325-484b-92fa-7cf3c7c3ba49" providerId="ADAL" clId="{71568350-A73E-6F4B-AB0B-8AC5932C628D}" dt="2021-08-24T16:45:48.723" v="801" actId="478"/>
          <ac:spMkLst>
            <pc:docMk/>
            <pc:sldMk cId="1114471918" sldId="273"/>
            <ac:spMk id="34" creationId="{A286415C-929C-F34E-AAE4-74067937689F}"/>
          </ac:spMkLst>
        </pc:spChg>
        <pc:spChg chg="mod">
          <ac:chgData name="Qu, Xiaohui" userId="24010986-e325-484b-92fa-7cf3c7c3ba49" providerId="ADAL" clId="{71568350-A73E-6F4B-AB0B-8AC5932C628D}" dt="2021-08-24T17:01:53.834" v="1550" actId="1076"/>
          <ac:spMkLst>
            <pc:docMk/>
            <pc:sldMk cId="1114471918" sldId="273"/>
            <ac:spMk id="39" creationId="{008B8566-5B6B-204A-9C9B-72BCE9CCB6EF}"/>
          </ac:spMkLst>
        </pc:spChg>
        <pc:spChg chg="mod">
          <ac:chgData name="Qu, Xiaohui" userId="24010986-e325-484b-92fa-7cf3c7c3ba49" providerId="ADAL" clId="{71568350-A73E-6F4B-AB0B-8AC5932C628D}" dt="2021-08-24T17:02:17.336" v="1558" actId="1076"/>
          <ac:spMkLst>
            <pc:docMk/>
            <pc:sldMk cId="1114471918" sldId="273"/>
            <ac:spMk id="40" creationId="{D804930F-7D84-154D-9BDE-9A2D49C570BE}"/>
          </ac:spMkLst>
        </pc:spChg>
        <pc:spChg chg="mod">
          <ac:chgData name="Qu, Xiaohui" userId="24010986-e325-484b-92fa-7cf3c7c3ba49" providerId="ADAL" clId="{71568350-A73E-6F4B-AB0B-8AC5932C628D}" dt="2021-08-24T17:01:35.440" v="1545" actId="1076"/>
          <ac:spMkLst>
            <pc:docMk/>
            <pc:sldMk cId="1114471918" sldId="273"/>
            <ac:spMk id="41" creationId="{90623C72-2BB7-824D-B0A7-8E28377008AA}"/>
          </ac:spMkLst>
        </pc:spChg>
        <pc:spChg chg="mod">
          <ac:chgData name="Qu, Xiaohui" userId="24010986-e325-484b-92fa-7cf3c7c3ba49" providerId="ADAL" clId="{71568350-A73E-6F4B-AB0B-8AC5932C628D}" dt="2021-08-24T17:01:46.478" v="1548" actId="1076"/>
          <ac:spMkLst>
            <pc:docMk/>
            <pc:sldMk cId="1114471918" sldId="273"/>
            <ac:spMk id="42" creationId="{8E6D25B6-D0F5-0B4F-8663-D706BE7084D2}"/>
          </ac:spMkLst>
        </pc:spChg>
        <pc:spChg chg="mod">
          <ac:chgData name="Qu, Xiaohui" userId="24010986-e325-484b-92fa-7cf3c7c3ba49" providerId="ADAL" clId="{71568350-A73E-6F4B-AB0B-8AC5932C628D}" dt="2021-08-24T17:01:49.986" v="1549" actId="1076"/>
          <ac:spMkLst>
            <pc:docMk/>
            <pc:sldMk cId="1114471918" sldId="273"/>
            <ac:spMk id="43" creationId="{DD681766-0267-634A-8D49-1E4F13FC9A55}"/>
          </ac:spMkLst>
        </pc:spChg>
        <pc:grpChg chg="add mod">
          <ac:chgData name="Qu, Xiaohui" userId="24010986-e325-484b-92fa-7cf3c7c3ba49" providerId="ADAL" clId="{71568350-A73E-6F4B-AB0B-8AC5932C628D}" dt="2021-08-24T17:07:52.151" v="1823" actId="14100"/>
          <ac:grpSpMkLst>
            <pc:docMk/>
            <pc:sldMk cId="1114471918" sldId="273"/>
            <ac:grpSpMk id="3" creationId="{79533F74-60C3-F347-8066-015B7A11D595}"/>
          </ac:grpSpMkLst>
        </pc:grpChg>
        <pc:grpChg chg="mod">
          <ac:chgData name="Qu, Xiaohui" userId="24010986-e325-484b-92fa-7cf3c7c3ba49" providerId="ADAL" clId="{71568350-A73E-6F4B-AB0B-8AC5932C628D}" dt="2021-08-24T16:59:50.213" v="1510" actId="1076"/>
          <ac:grpSpMkLst>
            <pc:docMk/>
            <pc:sldMk cId="1114471918" sldId="273"/>
            <ac:grpSpMk id="29" creationId="{21554BB3-40EA-2047-BADC-53C10EDFB44C}"/>
          </ac:grpSpMkLst>
        </pc:grpChg>
        <pc:grpChg chg="del">
          <ac:chgData name="Qu, Xiaohui" userId="24010986-e325-484b-92fa-7cf3c7c3ba49" providerId="ADAL" clId="{71568350-A73E-6F4B-AB0B-8AC5932C628D}" dt="2021-08-24T16:45:40.691" v="800" actId="478"/>
          <ac:grpSpMkLst>
            <pc:docMk/>
            <pc:sldMk cId="1114471918" sldId="273"/>
            <ac:grpSpMk id="30" creationId="{695CEF01-DC69-6643-A118-1C2B11C3245B}"/>
          </ac:grpSpMkLst>
        </pc:grpChg>
        <pc:grpChg chg="add mod">
          <ac:chgData name="Qu, Xiaohui" userId="24010986-e325-484b-92fa-7cf3c7c3ba49" providerId="ADAL" clId="{71568350-A73E-6F4B-AB0B-8AC5932C628D}" dt="2021-08-24T17:02:22.691" v="1559" actId="1076"/>
          <ac:grpSpMkLst>
            <pc:docMk/>
            <pc:sldMk cId="1114471918" sldId="273"/>
            <ac:grpSpMk id="37" creationId="{DA83A5DF-0F79-7D49-B96B-465A914EA268}"/>
          </ac:grpSpMkLst>
        </pc:grpChg>
        <pc:picChg chg="mod">
          <ac:chgData name="Qu, Xiaohui" userId="24010986-e325-484b-92fa-7cf3c7c3ba49" providerId="ADAL" clId="{71568350-A73E-6F4B-AB0B-8AC5932C628D}" dt="2021-08-24T17:02:34.897" v="1563" actId="1076"/>
          <ac:picMkLst>
            <pc:docMk/>
            <pc:sldMk cId="1114471918" sldId="273"/>
            <ac:picMk id="21" creationId="{99A9AAD4-E6C0-9349-AF6E-6F3668EA48A1}"/>
          </ac:picMkLst>
        </pc:picChg>
        <pc:picChg chg="mod">
          <ac:chgData name="Qu, Xiaohui" userId="24010986-e325-484b-92fa-7cf3c7c3ba49" providerId="ADAL" clId="{71568350-A73E-6F4B-AB0B-8AC5932C628D}" dt="2021-08-24T17:08:50.697" v="1839" actId="14100"/>
          <ac:picMkLst>
            <pc:docMk/>
            <pc:sldMk cId="1114471918" sldId="273"/>
            <ac:picMk id="35" creationId="{32400CB5-D140-BA4E-B5C4-0A47060C2219}"/>
          </ac:picMkLst>
        </pc:picChg>
        <pc:picChg chg="mod">
          <ac:chgData name="Qu, Xiaohui" userId="24010986-e325-484b-92fa-7cf3c7c3ba49" providerId="ADAL" clId="{71568350-A73E-6F4B-AB0B-8AC5932C628D}" dt="2021-08-24T17:08:48.660" v="1838" actId="14100"/>
          <ac:picMkLst>
            <pc:docMk/>
            <pc:sldMk cId="1114471918" sldId="273"/>
            <ac:picMk id="36" creationId="{EC4E4ED1-9014-B149-928F-8AB22E4D82C8}"/>
          </ac:picMkLst>
        </pc:picChg>
        <pc:picChg chg="mod">
          <ac:chgData name="Qu, Xiaohui" userId="24010986-e325-484b-92fa-7cf3c7c3ba49" providerId="ADAL" clId="{71568350-A73E-6F4B-AB0B-8AC5932C628D}" dt="2021-08-24T17:01:40.401" v="1547" actId="1076"/>
          <ac:picMkLst>
            <pc:docMk/>
            <pc:sldMk cId="1114471918" sldId="273"/>
            <ac:picMk id="38" creationId="{E146F36D-03B0-FB48-8E2E-4693D50E0FAE}"/>
          </ac:picMkLst>
        </pc:picChg>
      </pc:sldChg>
      <pc:sldChg chg="addSp delSp modSp new mod">
        <pc:chgData name="Qu, Xiaohui" userId="24010986-e325-484b-92fa-7cf3c7c3ba49" providerId="ADAL" clId="{71568350-A73E-6F4B-AB0B-8AC5932C628D}" dt="2021-08-24T20:53:22.955" v="2633" actId="1076"/>
        <pc:sldMkLst>
          <pc:docMk/>
          <pc:sldMk cId="2736180643" sldId="274"/>
        </pc:sldMkLst>
        <pc:spChg chg="mod">
          <ac:chgData name="Qu, Xiaohui" userId="24010986-e325-484b-92fa-7cf3c7c3ba49" providerId="ADAL" clId="{71568350-A73E-6F4B-AB0B-8AC5932C628D}" dt="2021-08-24T20:47:58.849" v="2600" actId="1076"/>
          <ac:spMkLst>
            <pc:docMk/>
            <pc:sldMk cId="2736180643" sldId="274"/>
            <ac:spMk id="2" creationId="{681DE679-C297-FE41-AE98-0F4F41E37BDC}"/>
          </ac:spMkLst>
        </pc:spChg>
        <pc:spChg chg="add mod">
          <ac:chgData name="Qu, Xiaohui" userId="24010986-e325-484b-92fa-7cf3c7c3ba49" providerId="ADAL" clId="{71568350-A73E-6F4B-AB0B-8AC5932C628D}" dt="2021-08-24T20:53:10.755" v="2623" actId="1038"/>
          <ac:spMkLst>
            <pc:docMk/>
            <pc:sldMk cId="2736180643" sldId="274"/>
            <ac:spMk id="3" creationId="{4A064D34-3A05-3444-B6A8-3A30431AC7D5}"/>
          </ac:spMkLst>
        </pc:spChg>
        <pc:spChg chg="del">
          <ac:chgData name="Qu, Xiaohui" userId="24010986-e325-484b-92fa-7cf3c7c3ba49" providerId="ADAL" clId="{71568350-A73E-6F4B-AB0B-8AC5932C628D}" dt="2021-08-24T20:20:54.828" v="2034" actId="478"/>
          <ac:spMkLst>
            <pc:docMk/>
            <pc:sldMk cId="2736180643" sldId="274"/>
            <ac:spMk id="3" creationId="{AF7C13A7-FE0B-704E-AEE6-1D8522B7B278}"/>
          </ac:spMkLst>
        </pc:spChg>
        <pc:spChg chg="add mod">
          <ac:chgData name="Qu, Xiaohui" userId="24010986-e325-484b-92fa-7cf3c7c3ba49" providerId="ADAL" clId="{71568350-A73E-6F4B-AB0B-8AC5932C628D}" dt="2021-08-24T20:43:25.549" v="2561" actId="1076"/>
          <ac:spMkLst>
            <pc:docMk/>
            <pc:sldMk cId="2736180643" sldId="274"/>
            <ac:spMk id="7" creationId="{383C5CA3-5183-E849-B443-8FE90B7B34D2}"/>
          </ac:spMkLst>
        </pc:spChg>
        <pc:spChg chg="add mod">
          <ac:chgData name="Qu, Xiaohui" userId="24010986-e325-484b-92fa-7cf3c7c3ba49" providerId="ADAL" clId="{71568350-A73E-6F4B-AB0B-8AC5932C628D}" dt="2021-08-24T20:43:20.260" v="2559" actId="1076"/>
          <ac:spMkLst>
            <pc:docMk/>
            <pc:sldMk cId="2736180643" sldId="274"/>
            <ac:spMk id="8" creationId="{E6935F19-7956-7D4A-AC0C-C1DB9AF080D8}"/>
          </ac:spMkLst>
        </pc:spChg>
        <pc:spChg chg="add mod">
          <ac:chgData name="Qu, Xiaohui" userId="24010986-e325-484b-92fa-7cf3c7c3ba49" providerId="ADAL" clId="{71568350-A73E-6F4B-AB0B-8AC5932C628D}" dt="2021-08-24T20:43:47.756" v="2563" actId="1076"/>
          <ac:spMkLst>
            <pc:docMk/>
            <pc:sldMk cId="2736180643" sldId="274"/>
            <ac:spMk id="9" creationId="{605CECCB-B433-4F4A-94F3-8EB426613079}"/>
          </ac:spMkLst>
        </pc:spChg>
        <pc:spChg chg="add mod">
          <ac:chgData name="Qu, Xiaohui" userId="24010986-e325-484b-92fa-7cf3c7c3ba49" providerId="ADAL" clId="{71568350-A73E-6F4B-AB0B-8AC5932C628D}" dt="2021-08-24T20:53:22.955" v="2633" actId="1076"/>
          <ac:spMkLst>
            <pc:docMk/>
            <pc:sldMk cId="2736180643" sldId="274"/>
            <ac:spMk id="11" creationId="{2053E19F-DF86-0144-80FF-8C2F35903BCC}"/>
          </ac:spMkLst>
        </pc:spChg>
        <pc:picChg chg="add mod modCrop">
          <ac:chgData name="Qu, Xiaohui" userId="24010986-e325-484b-92fa-7cf3c7c3ba49" providerId="ADAL" clId="{71568350-A73E-6F4B-AB0B-8AC5932C628D}" dt="2021-08-24T20:22:43.141" v="2074" actId="1076"/>
          <ac:picMkLst>
            <pc:docMk/>
            <pc:sldMk cId="2736180643" sldId="274"/>
            <ac:picMk id="4" creationId="{085A4E8D-5B9A-724D-A579-1EB7099BF689}"/>
          </ac:picMkLst>
        </pc:picChg>
        <pc:picChg chg="add mod modCrop">
          <ac:chgData name="Qu, Xiaohui" userId="24010986-e325-484b-92fa-7cf3c7c3ba49" providerId="ADAL" clId="{71568350-A73E-6F4B-AB0B-8AC5932C628D}" dt="2021-08-24T20:22:43.141" v="2074" actId="1076"/>
          <ac:picMkLst>
            <pc:docMk/>
            <pc:sldMk cId="2736180643" sldId="274"/>
            <ac:picMk id="5" creationId="{262692A0-6CD5-8142-A55C-48B5A1A336E3}"/>
          </ac:picMkLst>
        </pc:picChg>
        <pc:picChg chg="add mod modCrop">
          <ac:chgData name="Qu, Xiaohui" userId="24010986-e325-484b-92fa-7cf3c7c3ba49" providerId="ADAL" clId="{71568350-A73E-6F4B-AB0B-8AC5932C628D}" dt="2021-08-24T20:42:36.138" v="2547" actId="1076"/>
          <ac:picMkLst>
            <pc:docMk/>
            <pc:sldMk cId="2736180643" sldId="274"/>
            <ac:picMk id="6" creationId="{DDBC719F-21C3-BB4F-99AC-98D38A623C03}"/>
          </ac:picMkLst>
        </pc:picChg>
        <pc:picChg chg="add mod modCrop">
          <ac:chgData name="Qu, Xiaohui" userId="24010986-e325-484b-92fa-7cf3c7c3ba49" providerId="ADAL" clId="{71568350-A73E-6F4B-AB0B-8AC5932C628D}" dt="2021-08-24T20:53:00.064" v="2611" actId="732"/>
          <ac:picMkLst>
            <pc:docMk/>
            <pc:sldMk cId="2736180643" sldId="274"/>
            <ac:picMk id="10" creationId="{1C686FBC-0E67-554F-80D0-4141F0102173}"/>
          </ac:picMkLst>
        </pc:picChg>
      </pc:sldChg>
    </pc:docChg>
  </pc:docChgLst>
  <pc:docChgLst>
    <pc:chgData name="Qu, Xiaohui" userId="24010986-e325-484b-92fa-7cf3c7c3ba49" providerId="ADAL" clId="{383441ED-BE9E-41FA-9669-2B6685273DC8}"/>
    <pc:docChg chg="undo custSel addSld delSld modSld sldOrd">
      <pc:chgData name="Qu, Xiaohui" userId="24010986-e325-484b-92fa-7cf3c7c3ba49" providerId="ADAL" clId="{383441ED-BE9E-41FA-9669-2B6685273DC8}" dt="2024-04-08T23:52:51.549" v="2200" actId="1076"/>
      <pc:docMkLst>
        <pc:docMk/>
      </pc:docMkLst>
      <pc:sldChg chg="del">
        <pc:chgData name="Qu, Xiaohui" userId="24010986-e325-484b-92fa-7cf3c7c3ba49" providerId="ADAL" clId="{383441ED-BE9E-41FA-9669-2B6685273DC8}" dt="2024-04-08T23:27:55.062" v="1587" actId="2696"/>
        <pc:sldMkLst>
          <pc:docMk/>
          <pc:sldMk cId="335018339" sldId="258"/>
        </pc:sldMkLst>
      </pc:sldChg>
      <pc:sldChg chg="del">
        <pc:chgData name="Qu, Xiaohui" userId="24010986-e325-484b-92fa-7cf3c7c3ba49" providerId="ADAL" clId="{383441ED-BE9E-41FA-9669-2B6685273DC8}" dt="2024-04-08T23:27:55.062" v="1587" actId="2696"/>
        <pc:sldMkLst>
          <pc:docMk/>
          <pc:sldMk cId="3722466078" sldId="259"/>
        </pc:sldMkLst>
      </pc:sldChg>
      <pc:sldChg chg="add">
        <pc:chgData name="Qu, Xiaohui" userId="24010986-e325-484b-92fa-7cf3c7c3ba49" providerId="ADAL" clId="{383441ED-BE9E-41FA-9669-2B6685273DC8}" dt="2024-04-08T23:28:34.749" v="1598"/>
        <pc:sldMkLst>
          <pc:docMk/>
          <pc:sldMk cId="4189160374" sldId="261"/>
        </pc:sldMkLst>
      </pc:sldChg>
      <pc:sldChg chg="del">
        <pc:chgData name="Qu, Xiaohui" userId="24010986-e325-484b-92fa-7cf3c7c3ba49" providerId="ADAL" clId="{383441ED-BE9E-41FA-9669-2B6685273DC8}" dt="2024-04-08T23:27:55.062" v="1587" actId="2696"/>
        <pc:sldMkLst>
          <pc:docMk/>
          <pc:sldMk cId="3704982918" sldId="262"/>
        </pc:sldMkLst>
      </pc:sldChg>
      <pc:sldChg chg="add">
        <pc:chgData name="Qu, Xiaohui" userId="24010986-e325-484b-92fa-7cf3c7c3ba49" providerId="ADAL" clId="{383441ED-BE9E-41FA-9669-2B6685273DC8}" dt="2024-04-08T23:15:39.037" v="1136"/>
        <pc:sldMkLst>
          <pc:docMk/>
          <pc:sldMk cId="1379634949" sldId="290"/>
        </pc:sldMkLst>
      </pc:sldChg>
      <pc:sldChg chg="modSp add mod ord">
        <pc:chgData name="Qu, Xiaohui" userId="24010986-e325-484b-92fa-7cf3c7c3ba49" providerId="ADAL" clId="{383441ED-BE9E-41FA-9669-2B6685273DC8}" dt="2024-04-08T23:26:14.723" v="1496"/>
        <pc:sldMkLst>
          <pc:docMk/>
          <pc:sldMk cId="2416154736" sldId="309"/>
        </pc:sldMkLst>
        <pc:spChg chg="mod">
          <ac:chgData name="Qu, Xiaohui" userId="24010986-e325-484b-92fa-7cf3c7c3ba49" providerId="ADAL" clId="{383441ED-BE9E-41FA-9669-2B6685273DC8}" dt="2024-04-08T23:07:26.234" v="992" actId="27636"/>
          <ac:spMkLst>
            <pc:docMk/>
            <pc:sldMk cId="2416154736" sldId="309"/>
            <ac:spMk id="3" creationId="{DD64B5F8-9C25-9348-BED9-9B7CC49E2D6D}"/>
          </ac:spMkLst>
        </pc:spChg>
      </pc:sldChg>
      <pc:sldChg chg="del">
        <pc:chgData name="Qu, Xiaohui" userId="24010986-e325-484b-92fa-7cf3c7c3ba49" providerId="ADAL" clId="{383441ED-BE9E-41FA-9669-2B6685273DC8}" dt="2024-04-08T23:27:55.062" v="1587" actId="2696"/>
        <pc:sldMkLst>
          <pc:docMk/>
          <pc:sldMk cId="3106858936" sldId="859"/>
        </pc:sldMkLst>
      </pc:sldChg>
      <pc:sldChg chg="del">
        <pc:chgData name="Qu, Xiaohui" userId="24010986-e325-484b-92fa-7cf3c7c3ba49" providerId="ADAL" clId="{383441ED-BE9E-41FA-9669-2B6685273DC8}" dt="2024-04-08T23:27:55.062" v="1587" actId="2696"/>
        <pc:sldMkLst>
          <pc:docMk/>
          <pc:sldMk cId="2237545568" sldId="886"/>
        </pc:sldMkLst>
      </pc:sldChg>
      <pc:sldChg chg="del">
        <pc:chgData name="Qu, Xiaohui" userId="24010986-e325-484b-92fa-7cf3c7c3ba49" providerId="ADAL" clId="{383441ED-BE9E-41FA-9669-2B6685273DC8}" dt="2024-04-08T23:27:55.062" v="1587" actId="2696"/>
        <pc:sldMkLst>
          <pc:docMk/>
          <pc:sldMk cId="3409820322" sldId="912"/>
        </pc:sldMkLst>
      </pc:sldChg>
      <pc:sldChg chg="del">
        <pc:chgData name="Qu, Xiaohui" userId="24010986-e325-484b-92fa-7cf3c7c3ba49" providerId="ADAL" clId="{383441ED-BE9E-41FA-9669-2B6685273DC8}" dt="2024-04-08T23:27:55.062" v="1587" actId="2696"/>
        <pc:sldMkLst>
          <pc:docMk/>
          <pc:sldMk cId="3353141135" sldId="960"/>
        </pc:sldMkLst>
      </pc:sldChg>
      <pc:sldChg chg="del">
        <pc:chgData name="Qu, Xiaohui" userId="24010986-e325-484b-92fa-7cf3c7c3ba49" providerId="ADAL" clId="{383441ED-BE9E-41FA-9669-2B6685273DC8}" dt="2024-04-08T23:27:55.062" v="1587" actId="2696"/>
        <pc:sldMkLst>
          <pc:docMk/>
          <pc:sldMk cId="1252125844" sldId="962"/>
        </pc:sldMkLst>
      </pc:sldChg>
      <pc:sldChg chg="del">
        <pc:chgData name="Qu, Xiaohui" userId="24010986-e325-484b-92fa-7cf3c7c3ba49" providerId="ADAL" clId="{383441ED-BE9E-41FA-9669-2B6685273DC8}" dt="2024-04-08T23:15:03.337" v="1135" actId="2696"/>
        <pc:sldMkLst>
          <pc:docMk/>
          <pc:sldMk cId="3690129414" sldId="965"/>
        </pc:sldMkLst>
      </pc:sldChg>
      <pc:sldChg chg="addSp modSp mod">
        <pc:chgData name="Qu, Xiaohui" userId="24010986-e325-484b-92fa-7cf3c7c3ba49" providerId="ADAL" clId="{383441ED-BE9E-41FA-9669-2B6685273DC8}" dt="2024-04-08T23:51:10.706" v="2092" actId="1076"/>
        <pc:sldMkLst>
          <pc:docMk/>
          <pc:sldMk cId="739250040" sldId="966"/>
        </pc:sldMkLst>
        <pc:spChg chg="mod">
          <ac:chgData name="Qu, Xiaohui" userId="24010986-e325-484b-92fa-7cf3c7c3ba49" providerId="ADAL" clId="{383441ED-BE9E-41FA-9669-2B6685273DC8}" dt="2024-04-08T23:49:36.046" v="2007" actId="1076"/>
          <ac:spMkLst>
            <pc:docMk/>
            <pc:sldMk cId="739250040" sldId="966"/>
            <ac:spMk id="2" creationId="{C8827D03-D60C-A791-F1CB-34D7997A90D8}"/>
          </ac:spMkLst>
        </pc:spChg>
        <pc:spChg chg="mod">
          <ac:chgData name="Qu, Xiaohui" userId="24010986-e325-484b-92fa-7cf3c7c3ba49" providerId="ADAL" clId="{383441ED-BE9E-41FA-9669-2B6685273DC8}" dt="2024-04-08T23:51:03.675" v="2090" actId="1076"/>
          <ac:spMkLst>
            <pc:docMk/>
            <pc:sldMk cId="739250040" sldId="966"/>
            <ac:spMk id="3" creationId="{0B4E732F-59FB-E408-C9FC-B34C1CC5C3D0}"/>
          </ac:spMkLst>
        </pc:spChg>
        <pc:spChg chg="add mod">
          <ac:chgData name="Qu, Xiaohui" userId="24010986-e325-484b-92fa-7cf3c7c3ba49" providerId="ADAL" clId="{383441ED-BE9E-41FA-9669-2B6685273DC8}" dt="2024-04-08T23:51:10.706" v="2092" actId="1076"/>
          <ac:spMkLst>
            <pc:docMk/>
            <pc:sldMk cId="739250040" sldId="966"/>
            <ac:spMk id="6" creationId="{2700C34C-E12E-2FE0-7DFB-13F85910A940}"/>
          </ac:spMkLst>
        </pc:spChg>
        <pc:picChg chg="add mod">
          <ac:chgData name="Qu, Xiaohui" userId="24010986-e325-484b-92fa-7cf3c7c3ba49" providerId="ADAL" clId="{383441ED-BE9E-41FA-9669-2B6685273DC8}" dt="2024-04-08T23:51:10.706" v="2092" actId="1076"/>
          <ac:picMkLst>
            <pc:docMk/>
            <pc:sldMk cId="739250040" sldId="966"/>
            <ac:picMk id="5" creationId="{A1186A57-3821-7358-2A5A-B9F5F50D78CB}"/>
          </ac:picMkLst>
        </pc:picChg>
        <pc:cxnChg chg="add mod">
          <ac:chgData name="Qu, Xiaohui" userId="24010986-e325-484b-92fa-7cf3c7c3ba49" providerId="ADAL" clId="{383441ED-BE9E-41FA-9669-2B6685273DC8}" dt="2024-04-08T23:51:06.514" v="2091" actId="1076"/>
          <ac:cxnSpMkLst>
            <pc:docMk/>
            <pc:sldMk cId="739250040" sldId="966"/>
            <ac:cxnSpMk id="8" creationId="{48A028F1-259F-03E7-ADFB-D2128D1737F7}"/>
          </ac:cxnSpMkLst>
        </pc:cxnChg>
      </pc:sldChg>
      <pc:sldChg chg="addSp delSp modSp mod">
        <pc:chgData name="Qu, Xiaohui" userId="24010986-e325-484b-92fa-7cf3c7c3ba49" providerId="ADAL" clId="{383441ED-BE9E-41FA-9669-2B6685273DC8}" dt="2024-04-08T23:20:51.055" v="1287" actId="1076"/>
        <pc:sldMkLst>
          <pc:docMk/>
          <pc:sldMk cId="1604148372" sldId="968"/>
        </pc:sldMkLst>
        <pc:spChg chg="mod">
          <ac:chgData name="Qu, Xiaohui" userId="24010986-e325-484b-92fa-7cf3c7c3ba49" providerId="ADAL" clId="{383441ED-BE9E-41FA-9669-2B6685273DC8}" dt="2024-04-08T23:20:15.439" v="1264" actId="20577"/>
          <ac:spMkLst>
            <pc:docMk/>
            <pc:sldMk cId="1604148372" sldId="968"/>
            <ac:spMk id="2" creationId="{5DC4227C-B7C8-727B-8C72-4C5AC6F6E76E}"/>
          </ac:spMkLst>
        </pc:spChg>
        <pc:spChg chg="mod">
          <ac:chgData name="Qu, Xiaohui" userId="24010986-e325-484b-92fa-7cf3c7c3ba49" providerId="ADAL" clId="{383441ED-BE9E-41FA-9669-2B6685273DC8}" dt="2024-04-08T23:20:51.055" v="1287" actId="1076"/>
          <ac:spMkLst>
            <pc:docMk/>
            <pc:sldMk cId="1604148372" sldId="968"/>
            <ac:spMk id="3" creationId="{97822AF0-A5E2-3033-38EA-81001BB03D6F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8" creationId="{F14FBC19-ED6B-B9A1-9262-F2FC3C58F83F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9" creationId="{7769A949-3161-735E-7B9E-E959DA023681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10" creationId="{588BFB00-693C-A87A-9BE0-53E7B184DD43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12" creationId="{84816F83-D28D-03AF-DB1F-4EAEA8A24FB3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13" creationId="{48C84E74-845E-5F5A-965E-BD7B385396ED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23" creationId="{5B701147-9CF3-E302-CBD7-2A6241899EA9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24" creationId="{0BA73922-9952-7059-4C6A-14D7BC3F8B17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25" creationId="{74BFF581-85C8-11A5-F78B-99A05CC9F766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26" creationId="{93D7D357-A342-8A28-5357-50917D28FEFD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27" creationId="{7127703B-4A69-291E-8A88-702B4A3A0E78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28" creationId="{748430F7-C971-292E-2008-8E12F846B6E8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29" creationId="{2FC8F31A-CA04-E246-880D-3BC9F2798971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30" creationId="{CAE43A93-6F1A-6743-77C4-6D7F37D5A91A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31" creationId="{082018E7-09AC-4A6A-B9D6-99E6F942792A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32" creationId="{8DC31A5D-4E58-17BD-DBCF-82BDC76E9DEB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33" creationId="{F9E5EB61-4912-1522-2122-C932168A4230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34" creationId="{9A0D577B-FC1F-612B-5C21-2703D87F5CBB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35" creationId="{90C61026-67C0-6E87-D281-D0CF5ACE79B7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36" creationId="{6D173845-9CE6-7DC6-B2C3-68618C323283}"/>
          </ac:spMkLst>
        </pc:spChg>
        <pc:spChg chg="mod">
          <ac:chgData name="Qu, Xiaohui" userId="24010986-e325-484b-92fa-7cf3c7c3ba49" providerId="ADAL" clId="{383441ED-BE9E-41FA-9669-2B6685273DC8}" dt="2024-04-08T23:19:33.451" v="1195"/>
          <ac:spMkLst>
            <pc:docMk/>
            <pc:sldMk cId="1604148372" sldId="968"/>
            <ac:spMk id="37" creationId="{DB1C0525-8A50-0B88-3C07-9AB93BF9C00C}"/>
          </ac:spMkLst>
        </pc:spChg>
        <pc:spChg chg="mod">
          <ac:chgData name="Qu, Xiaohui" userId="24010986-e325-484b-92fa-7cf3c7c3ba49" providerId="ADAL" clId="{383441ED-BE9E-41FA-9669-2B6685273DC8}" dt="2024-04-08T23:20:20.808" v="1265"/>
          <ac:spMkLst>
            <pc:docMk/>
            <pc:sldMk cId="1604148372" sldId="968"/>
            <ac:spMk id="41" creationId="{B53A04A3-324D-7538-D1C6-6CA4FC8CB967}"/>
          </ac:spMkLst>
        </pc:spChg>
        <pc:spChg chg="mod">
          <ac:chgData name="Qu, Xiaohui" userId="24010986-e325-484b-92fa-7cf3c7c3ba49" providerId="ADAL" clId="{383441ED-BE9E-41FA-9669-2B6685273DC8}" dt="2024-04-08T23:20:20.808" v="1265"/>
          <ac:spMkLst>
            <pc:docMk/>
            <pc:sldMk cId="1604148372" sldId="968"/>
            <ac:spMk id="42" creationId="{D12CD435-6721-A51E-3ED4-6A40A4098050}"/>
          </ac:spMkLst>
        </pc:spChg>
        <pc:spChg chg="mod">
          <ac:chgData name="Qu, Xiaohui" userId="24010986-e325-484b-92fa-7cf3c7c3ba49" providerId="ADAL" clId="{383441ED-BE9E-41FA-9669-2B6685273DC8}" dt="2024-04-08T23:20:20.808" v="1265"/>
          <ac:spMkLst>
            <pc:docMk/>
            <pc:sldMk cId="1604148372" sldId="968"/>
            <ac:spMk id="43" creationId="{215D6EB1-83CE-FF0C-4219-993CEA3F686B}"/>
          </ac:spMkLst>
        </pc:spChg>
        <pc:spChg chg="mod">
          <ac:chgData name="Qu, Xiaohui" userId="24010986-e325-484b-92fa-7cf3c7c3ba49" providerId="ADAL" clId="{383441ED-BE9E-41FA-9669-2B6685273DC8}" dt="2024-04-08T23:20:20.808" v="1265"/>
          <ac:spMkLst>
            <pc:docMk/>
            <pc:sldMk cId="1604148372" sldId="968"/>
            <ac:spMk id="44" creationId="{8F6F0496-44F7-723A-F521-B6C0A297E8C6}"/>
          </ac:spMkLst>
        </pc:spChg>
        <pc:spChg chg="mod">
          <ac:chgData name="Qu, Xiaohui" userId="24010986-e325-484b-92fa-7cf3c7c3ba49" providerId="ADAL" clId="{383441ED-BE9E-41FA-9669-2B6685273DC8}" dt="2024-04-08T23:20:20.808" v="1265"/>
          <ac:spMkLst>
            <pc:docMk/>
            <pc:sldMk cId="1604148372" sldId="968"/>
            <ac:spMk id="45" creationId="{EEBC1747-126B-2DFA-723D-1147F783476D}"/>
          </ac:spMkLst>
        </pc:spChg>
        <pc:spChg chg="add del mod">
          <ac:chgData name="Qu, Xiaohui" userId="24010986-e325-484b-92fa-7cf3c7c3ba49" providerId="ADAL" clId="{383441ED-BE9E-41FA-9669-2B6685273DC8}" dt="2024-04-08T23:17:36.398" v="1186" actId="164"/>
          <ac:spMkLst>
            <pc:docMk/>
            <pc:sldMk cId="1604148372" sldId="968"/>
            <ac:spMk id="359" creationId="{C01B599E-C568-9131-7EEF-D297A899364A}"/>
          </ac:spMkLst>
        </pc:spChg>
        <pc:grpChg chg="add del mod">
          <ac:chgData name="Qu, Xiaohui" userId="24010986-e325-484b-92fa-7cf3c7c3ba49" providerId="ADAL" clId="{383441ED-BE9E-41FA-9669-2B6685273DC8}" dt="2024-04-08T23:17:40.262" v="1187" actId="478"/>
          <ac:grpSpMkLst>
            <pc:docMk/>
            <pc:sldMk cId="1604148372" sldId="968"/>
            <ac:grpSpMk id="5" creationId="{ACA19094-06CE-03A7-B6F2-C7E07A8B80B5}"/>
          </ac:grpSpMkLst>
        </pc:grpChg>
        <pc:grpChg chg="add mod">
          <ac:chgData name="Qu, Xiaohui" userId="24010986-e325-484b-92fa-7cf3c7c3ba49" providerId="ADAL" clId="{383441ED-BE9E-41FA-9669-2B6685273DC8}" dt="2024-04-08T23:19:40.535" v="1196" actId="1076"/>
          <ac:grpSpMkLst>
            <pc:docMk/>
            <pc:sldMk cId="1604148372" sldId="968"/>
            <ac:grpSpMk id="6" creationId="{7CB939AF-1998-FE81-DCD0-02FD23AFC742}"/>
          </ac:grpSpMkLst>
        </pc:grpChg>
        <pc:grpChg chg="mod">
          <ac:chgData name="Qu, Xiaohui" userId="24010986-e325-484b-92fa-7cf3c7c3ba49" providerId="ADAL" clId="{383441ED-BE9E-41FA-9669-2B6685273DC8}" dt="2024-04-08T23:19:33.451" v="1195"/>
          <ac:grpSpMkLst>
            <pc:docMk/>
            <pc:sldMk cId="1604148372" sldId="968"/>
            <ac:grpSpMk id="7" creationId="{813B6D32-337D-B8B9-5620-197D8A6C4C26}"/>
          </ac:grpSpMkLst>
        </pc:grpChg>
        <pc:grpChg chg="mod">
          <ac:chgData name="Qu, Xiaohui" userId="24010986-e325-484b-92fa-7cf3c7c3ba49" providerId="ADAL" clId="{383441ED-BE9E-41FA-9669-2B6685273DC8}" dt="2024-04-08T23:19:33.451" v="1195"/>
          <ac:grpSpMkLst>
            <pc:docMk/>
            <pc:sldMk cId="1604148372" sldId="968"/>
            <ac:grpSpMk id="11" creationId="{B867D36E-E39A-B590-10FE-F13653FA9AC0}"/>
          </ac:grpSpMkLst>
        </pc:grpChg>
        <pc:grpChg chg="add mod">
          <ac:chgData name="Qu, Xiaohui" userId="24010986-e325-484b-92fa-7cf3c7c3ba49" providerId="ADAL" clId="{383441ED-BE9E-41FA-9669-2B6685273DC8}" dt="2024-04-08T23:20:25.771" v="1267" actId="14100"/>
          <ac:grpSpMkLst>
            <pc:docMk/>
            <pc:sldMk cId="1604148372" sldId="968"/>
            <ac:grpSpMk id="38" creationId="{0A03E7C8-F5D3-529D-5313-9173199523EC}"/>
          </ac:grpSpMkLst>
        </pc:grpChg>
        <pc:grpChg chg="mod">
          <ac:chgData name="Qu, Xiaohui" userId="24010986-e325-484b-92fa-7cf3c7c3ba49" providerId="ADAL" clId="{383441ED-BE9E-41FA-9669-2B6685273DC8}" dt="2024-04-08T23:20:20.808" v="1265"/>
          <ac:grpSpMkLst>
            <pc:docMk/>
            <pc:sldMk cId="1604148372" sldId="968"/>
            <ac:grpSpMk id="39" creationId="{6CCA0A85-EB1B-0BD2-23D2-7B553328DA26}"/>
          </ac:grpSpMkLst>
        </pc:grpChg>
        <pc:grpChg chg="del">
          <ac:chgData name="Qu, Xiaohui" userId="24010986-e325-484b-92fa-7cf3c7c3ba49" providerId="ADAL" clId="{383441ED-BE9E-41FA-9669-2B6685273DC8}" dt="2024-04-08T23:19:49.728" v="1197" actId="478"/>
          <ac:grpSpMkLst>
            <pc:docMk/>
            <pc:sldMk cId="1604148372" sldId="968"/>
            <ac:grpSpMk id="225" creationId="{7599466D-B57A-329A-D95D-8F27B7B9745B}"/>
          </ac:grpSpMkLst>
        </pc:grpChg>
        <pc:grpChg chg="mod">
          <ac:chgData name="Qu, Xiaohui" userId="24010986-e325-484b-92fa-7cf3c7c3ba49" providerId="ADAL" clId="{383441ED-BE9E-41FA-9669-2B6685273DC8}" dt="2024-04-08T23:17:36.398" v="1186" actId="164"/>
          <ac:grpSpMkLst>
            <pc:docMk/>
            <pc:sldMk cId="1604148372" sldId="968"/>
            <ac:grpSpMk id="318" creationId="{8D368C44-06B9-F74B-86D4-188C2AE7DCF1}"/>
          </ac:grpSpMkLst>
        </pc:grpChg>
        <pc:picChg chg="mod">
          <ac:chgData name="Qu, Xiaohui" userId="24010986-e325-484b-92fa-7cf3c7c3ba49" providerId="ADAL" clId="{383441ED-BE9E-41FA-9669-2B6685273DC8}" dt="2024-04-08T23:20:20.808" v="1265"/>
          <ac:picMkLst>
            <pc:docMk/>
            <pc:sldMk cId="1604148372" sldId="968"/>
            <ac:picMk id="40" creationId="{6C6E699F-F687-BD68-12DE-2A389ED12F82}"/>
          </ac:picMkLst>
        </pc:picChg>
        <pc:cxnChg chg="mod">
          <ac:chgData name="Qu, Xiaohui" userId="24010986-e325-484b-92fa-7cf3c7c3ba49" providerId="ADAL" clId="{383441ED-BE9E-41FA-9669-2B6685273DC8}" dt="2024-04-08T23:19:33.451" v="1195"/>
          <ac:cxnSpMkLst>
            <pc:docMk/>
            <pc:sldMk cId="1604148372" sldId="968"/>
            <ac:cxnSpMk id="14" creationId="{C1E98C67-C5D2-A04B-AA30-9B6C9972F0C9}"/>
          </ac:cxnSpMkLst>
        </pc:cxnChg>
        <pc:cxnChg chg="mod">
          <ac:chgData name="Qu, Xiaohui" userId="24010986-e325-484b-92fa-7cf3c7c3ba49" providerId="ADAL" clId="{383441ED-BE9E-41FA-9669-2B6685273DC8}" dt="2024-04-08T23:19:33.451" v="1195"/>
          <ac:cxnSpMkLst>
            <pc:docMk/>
            <pc:sldMk cId="1604148372" sldId="968"/>
            <ac:cxnSpMk id="15" creationId="{DB614A25-4322-F7EC-3FC6-0337D82035EC}"/>
          </ac:cxnSpMkLst>
        </pc:cxnChg>
        <pc:cxnChg chg="mod">
          <ac:chgData name="Qu, Xiaohui" userId="24010986-e325-484b-92fa-7cf3c7c3ba49" providerId="ADAL" clId="{383441ED-BE9E-41FA-9669-2B6685273DC8}" dt="2024-04-08T23:19:33.451" v="1195"/>
          <ac:cxnSpMkLst>
            <pc:docMk/>
            <pc:sldMk cId="1604148372" sldId="968"/>
            <ac:cxnSpMk id="16" creationId="{5DB1ED2D-EEE1-3046-662F-9F04258DE303}"/>
          </ac:cxnSpMkLst>
        </pc:cxnChg>
        <pc:cxnChg chg="mod">
          <ac:chgData name="Qu, Xiaohui" userId="24010986-e325-484b-92fa-7cf3c7c3ba49" providerId="ADAL" clId="{383441ED-BE9E-41FA-9669-2B6685273DC8}" dt="2024-04-08T23:19:33.451" v="1195"/>
          <ac:cxnSpMkLst>
            <pc:docMk/>
            <pc:sldMk cId="1604148372" sldId="968"/>
            <ac:cxnSpMk id="17" creationId="{B1844206-BD1F-44D0-F20F-5DD9C19BE171}"/>
          </ac:cxnSpMkLst>
        </pc:cxnChg>
        <pc:cxnChg chg="mod">
          <ac:chgData name="Qu, Xiaohui" userId="24010986-e325-484b-92fa-7cf3c7c3ba49" providerId="ADAL" clId="{383441ED-BE9E-41FA-9669-2B6685273DC8}" dt="2024-04-08T23:19:33.451" v="1195"/>
          <ac:cxnSpMkLst>
            <pc:docMk/>
            <pc:sldMk cId="1604148372" sldId="968"/>
            <ac:cxnSpMk id="18" creationId="{EB1B2284-EA6B-5B8E-5126-EE56F950DDF7}"/>
          </ac:cxnSpMkLst>
        </pc:cxnChg>
        <pc:cxnChg chg="mod">
          <ac:chgData name="Qu, Xiaohui" userId="24010986-e325-484b-92fa-7cf3c7c3ba49" providerId="ADAL" clId="{383441ED-BE9E-41FA-9669-2B6685273DC8}" dt="2024-04-08T23:19:33.451" v="1195"/>
          <ac:cxnSpMkLst>
            <pc:docMk/>
            <pc:sldMk cId="1604148372" sldId="968"/>
            <ac:cxnSpMk id="19" creationId="{DE420E85-E1DF-30B8-946E-D9C5183DD412}"/>
          </ac:cxnSpMkLst>
        </pc:cxnChg>
        <pc:cxnChg chg="mod">
          <ac:chgData name="Qu, Xiaohui" userId="24010986-e325-484b-92fa-7cf3c7c3ba49" providerId="ADAL" clId="{383441ED-BE9E-41FA-9669-2B6685273DC8}" dt="2024-04-08T23:19:33.451" v="1195"/>
          <ac:cxnSpMkLst>
            <pc:docMk/>
            <pc:sldMk cId="1604148372" sldId="968"/>
            <ac:cxnSpMk id="20" creationId="{5FCBF311-03DB-7F58-4D7A-5216C8C37F8A}"/>
          </ac:cxnSpMkLst>
        </pc:cxnChg>
        <pc:cxnChg chg="mod">
          <ac:chgData name="Qu, Xiaohui" userId="24010986-e325-484b-92fa-7cf3c7c3ba49" providerId="ADAL" clId="{383441ED-BE9E-41FA-9669-2B6685273DC8}" dt="2024-04-08T23:19:33.451" v="1195"/>
          <ac:cxnSpMkLst>
            <pc:docMk/>
            <pc:sldMk cId="1604148372" sldId="968"/>
            <ac:cxnSpMk id="21" creationId="{0F6776CD-147C-17A3-BF17-DF24F856CF09}"/>
          </ac:cxnSpMkLst>
        </pc:cxnChg>
        <pc:cxnChg chg="mod">
          <ac:chgData name="Qu, Xiaohui" userId="24010986-e325-484b-92fa-7cf3c7c3ba49" providerId="ADAL" clId="{383441ED-BE9E-41FA-9669-2B6685273DC8}" dt="2024-04-08T23:19:33.451" v="1195"/>
          <ac:cxnSpMkLst>
            <pc:docMk/>
            <pc:sldMk cId="1604148372" sldId="968"/>
            <ac:cxnSpMk id="22" creationId="{CA517C50-1087-B51F-2EDB-3EE18D5AE7DD}"/>
          </ac:cxnSpMkLst>
        </pc:cxnChg>
      </pc:sldChg>
      <pc:sldChg chg="del">
        <pc:chgData name="Qu, Xiaohui" userId="24010986-e325-484b-92fa-7cf3c7c3ba49" providerId="ADAL" clId="{383441ED-BE9E-41FA-9669-2B6685273DC8}" dt="2024-04-08T23:21:07.686" v="1288" actId="2696"/>
        <pc:sldMkLst>
          <pc:docMk/>
          <pc:sldMk cId="3472224555" sldId="969"/>
        </pc:sldMkLst>
      </pc:sldChg>
      <pc:sldChg chg="modSp mod">
        <pc:chgData name="Qu, Xiaohui" userId="24010986-e325-484b-92fa-7cf3c7c3ba49" providerId="ADAL" clId="{383441ED-BE9E-41FA-9669-2B6685273DC8}" dt="2024-04-08T23:28:31.178" v="1597" actId="20577"/>
        <pc:sldMkLst>
          <pc:docMk/>
          <pc:sldMk cId="3366042231" sldId="970"/>
        </pc:sldMkLst>
        <pc:spChg chg="mod">
          <ac:chgData name="Qu, Xiaohui" userId="24010986-e325-484b-92fa-7cf3c7c3ba49" providerId="ADAL" clId="{383441ED-BE9E-41FA-9669-2B6685273DC8}" dt="2024-04-08T23:28:31.178" v="1597" actId="20577"/>
          <ac:spMkLst>
            <pc:docMk/>
            <pc:sldMk cId="3366042231" sldId="970"/>
            <ac:spMk id="3" creationId="{63BCF0F6-9418-D8ED-AE7A-8537C971A9A6}"/>
          </ac:spMkLst>
        </pc:spChg>
      </pc:sldChg>
      <pc:sldChg chg="modSp add mod">
        <pc:chgData name="Qu, Xiaohui" userId="24010986-e325-484b-92fa-7cf3c7c3ba49" providerId="ADAL" clId="{383441ED-BE9E-41FA-9669-2B6685273DC8}" dt="2024-04-08T23:16:31.472" v="1179" actId="1076"/>
        <pc:sldMkLst>
          <pc:docMk/>
          <pc:sldMk cId="2071749626" sldId="973"/>
        </pc:sldMkLst>
        <pc:spChg chg="mod">
          <ac:chgData name="Qu, Xiaohui" userId="24010986-e325-484b-92fa-7cf3c7c3ba49" providerId="ADAL" clId="{383441ED-BE9E-41FA-9669-2B6685273DC8}" dt="2024-04-08T23:13:49.689" v="1080" actId="20577"/>
          <ac:spMkLst>
            <pc:docMk/>
            <pc:sldMk cId="2071749626" sldId="973"/>
            <ac:spMk id="2" creationId="{1F95DBA3-193C-8A0F-6FD5-2719DB7AB6BC}"/>
          </ac:spMkLst>
        </pc:spChg>
        <pc:spChg chg="mod">
          <ac:chgData name="Qu, Xiaohui" userId="24010986-e325-484b-92fa-7cf3c7c3ba49" providerId="ADAL" clId="{383441ED-BE9E-41FA-9669-2B6685273DC8}" dt="2024-04-08T23:16:28.114" v="1178" actId="20577"/>
          <ac:spMkLst>
            <pc:docMk/>
            <pc:sldMk cId="2071749626" sldId="973"/>
            <ac:spMk id="28" creationId="{A740A038-84AB-1223-CA60-0238AC96984A}"/>
          </ac:spMkLst>
        </pc:spChg>
        <pc:picChg chg="mod">
          <ac:chgData name="Qu, Xiaohui" userId="24010986-e325-484b-92fa-7cf3c7c3ba49" providerId="ADAL" clId="{383441ED-BE9E-41FA-9669-2B6685273DC8}" dt="2024-04-08T23:16:31.472" v="1179" actId="1076"/>
          <ac:picMkLst>
            <pc:docMk/>
            <pc:sldMk cId="2071749626" sldId="973"/>
            <ac:picMk id="31" creationId="{7C48648C-540F-FDAE-87E4-2D8BA86E5B86}"/>
          </ac:picMkLst>
        </pc:picChg>
      </pc:sldChg>
      <pc:sldChg chg="del">
        <pc:chgData name="Qu, Xiaohui" userId="24010986-e325-484b-92fa-7cf3c7c3ba49" providerId="ADAL" clId="{383441ED-BE9E-41FA-9669-2B6685273DC8}" dt="2024-04-08T22:35:02.349" v="0" actId="2696"/>
        <pc:sldMkLst>
          <pc:docMk/>
          <pc:sldMk cId="2076516341" sldId="973"/>
        </pc:sldMkLst>
      </pc:sldChg>
      <pc:sldChg chg="modSp mod">
        <pc:chgData name="Qu, Xiaohui" userId="24010986-e325-484b-92fa-7cf3c7c3ba49" providerId="ADAL" clId="{383441ED-BE9E-41FA-9669-2B6685273DC8}" dt="2024-04-08T22:53:32.038" v="613" actId="404"/>
        <pc:sldMkLst>
          <pc:docMk/>
          <pc:sldMk cId="4041528447" sldId="974"/>
        </pc:sldMkLst>
        <pc:spChg chg="mod">
          <ac:chgData name="Qu, Xiaohui" userId="24010986-e325-484b-92fa-7cf3c7c3ba49" providerId="ADAL" clId="{383441ED-BE9E-41FA-9669-2B6685273DC8}" dt="2024-04-08T22:53:32.038" v="613" actId="404"/>
          <ac:spMkLst>
            <pc:docMk/>
            <pc:sldMk cId="4041528447" sldId="974"/>
            <ac:spMk id="2" creationId="{F8785FDF-73C4-CEDD-A251-195C4E86C944}"/>
          </ac:spMkLst>
        </pc:spChg>
        <pc:spChg chg="mod">
          <ac:chgData name="Qu, Xiaohui" userId="24010986-e325-484b-92fa-7cf3c7c3ba49" providerId="ADAL" clId="{383441ED-BE9E-41FA-9669-2B6685273DC8}" dt="2024-04-08T22:40:18.106" v="1" actId="1076"/>
          <ac:spMkLst>
            <pc:docMk/>
            <pc:sldMk cId="4041528447" sldId="974"/>
            <ac:spMk id="7" creationId="{29A7674C-420D-273E-9960-29CB56ECC810}"/>
          </ac:spMkLst>
        </pc:spChg>
        <pc:spChg chg="mod">
          <ac:chgData name="Qu, Xiaohui" userId="24010986-e325-484b-92fa-7cf3c7c3ba49" providerId="ADAL" clId="{383441ED-BE9E-41FA-9669-2B6685273DC8}" dt="2024-04-08T22:41:55.083" v="105" actId="20577"/>
          <ac:spMkLst>
            <pc:docMk/>
            <pc:sldMk cId="4041528447" sldId="974"/>
            <ac:spMk id="18" creationId="{20A484AB-27EC-38E3-077F-19339C8002F4}"/>
          </ac:spMkLst>
        </pc:spChg>
        <pc:spChg chg="mod">
          <ac:chgData name="Qu, Xiaohui" userId="24010986-e325-484b-92fa-7cf3c7c3ba49" providerId="ADAL" clId="{383441ED-BE9E-41FA-9669-2B6685273DC8}" dt="2024-04-08T22:40:59.816" v="13" actId="20577"/>
          <ac:spMkLst>
            <pc:docMk/>
            <pc:sldMk cId="4041528447" sldId="974"/>
            <ac:spMk id="29" creationId="{344D70FE-BDD2-B2E7-253B-1029694CCD78}"/>
          </ac:spMkLst>
        </pc:spChg>
        <pc:picChg chg="mod">
          <ac:chgData name="Qu, Xiaohui" userId="24010986-e325-484b-92fa-7cf3c7c3ba49" providerId="ADAL" clId="{383441ED-BE9E-41FA-9669-2B6685273DC8}" dt="2024-04-08T22:41:03.068" v="14" actId="1076"/>
          <ac:picMkLst>
            <pc:docMk/>
            <pc:sldMk cId="4041528447" sldId="974"/>
            <ac:picMk id="28" creationId="{E9DB797F-9EA8-0C1F-1A8A-93F26FBDDC9D}"/>
          </ac:picMkLst>
        </pc:picChg>
      </pc:sldChg>
      <pc:sldChg chg="modSp mod">
        <pc:chgData name="Qu, Xiaohui" userId="24010986-e325-484b-92fa-7cf3c7c3ba49" providerId="ADAL" clId="{383441ED-BE9E-41FA-9669-2B6685273DC8}" dt="2024-04-08T22:56:34.631" v="643" actId="1076"/>
        <pc:sldMkLst>
          <pc:docMk/>
          <pc:sldMk cId="649654083" sldId="975"/>
        </pc:sldMkLst>
        <pc:spChg chg="mod">
          <ac:chgData name="Qu, Xiaohui" userId="24010986-e325-484b-92fa-7cf3c7c3ba49" providerId="ADAL" clId="{383441ED-BE9E-41FA-9669-2B6685273DC8}" dt="2024-04-08T22:46:46.488" v="218" actId="20577"/>
          <ac:spMkLst>
            <pc:docMk/>
            <pc:sldMk cId="649654083" sldId="975"/>
            <ac:spMk id="2" creationId="{3C736A81-7BB7-CBDE-A925-3BA06F97C630}"/>
          </ac:spMkLst>
        </pc:spChg>
        <pc:spChg chg="mod">
          <ac:chgData name="Qu, Xiaohui" userId="24010986-e325-484b-92fa-7cf3c7c3ba49" providerId="ADAL" clId="{383441ED-BE9E-41FA-9669-2B6685273DC8}" dt="2024-04-08T22:46:37.712" v="203" actId="20577"/>
          <ac:spMkLst>
            <pc:docMk/>
            <pc:sldMk cId="649654083" sldId="975"/>
            <ac:spMk id="6" creationId="{22A7B925-0A3E-E0C2-7A4B-61D904D790C9}"/>
          </ac:spMkLst>
        </pc:spChg>
        <pc:spChg chg="mod">
          <ac:chgData name="Qu, Xiaohui" userId="24010986-e325-484b-92fa-7cf3c7c3ba49" providerId="ADAL" clId="{383441ED-BE9E-41FA-9669-2B6685273DC8}" dt="2024-04-08T22:56:34.631" v="643" actId="1076"/>
          <ac:spMkLst>
            <pc:docMk/>
            <pc:sldMk cId="649654083" sldId="975"/>
            <ac:spMk id="12" creationId="{0DE759EB-5753-A33F-6390-C8BAAFE08871}"/>
          </ac:spMkLst>
        </pc:spChg>
      </pc:sldChg>
      <pc:sldChg chg="addSp delSp modSp del mod">
        <pc:chgData name="Qu, Xiaohui" userId="24010986-e325-484b-92fa-7cf3c7c3ba49" providerId="ADAL" clId="{383441ED-BE9E-41FA-9669-2B6685273DC8}" dt="2024-04-08T23:25:15.063" v="1490" actId="2696"/>
        <pc:sldMkLst>
          <pc:docMk/>
          <pc:sldMk cId="1252293125" sldId="977"/>
        </pc:sldMkLst>
        <pc:spChg chg="mod topLvl">
          <ac:chgData name="Qu, Xiaohui" userId="24010986-e325-484b-92fa-7cf3c7c3ba49" providerId="ADAL" clId="{383441ED-BE9E-41FA-9669-2B6685273DC8}" dt="2024-04-08T23:10:07.834" v="995" actId="165"/>
          <ac:spMkLst>
            <pc:docMk/>
            <pc:sldMk cId="1252293125" sldId="977"/>
            <ac:spMk id="7" creationId="{809D96DB-CC4D-580B-C7BF-7E8057DBABE3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13" creationId="{F39CA7F8-DEF2-F7F4-952C-2B8D1AD42E96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14" creationId="{D8F7F95F-654E-E8C2-4952-89AC202E4E13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15" creationId="{B6D62BE3-48B1-0E5A-C29E-CBDE8AE4F8E4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16" creationId="{49DED254-4859-0EE2-F773-53B6DAAAF4BE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17" creationId="{9DACB119-86A2-F5EB-D7DC-7FBA49E9D8FA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20" creationId="{C1790839-A67B-E33B-34FA-DA4167FE8C74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21" creationId="{BBDC07B6-8E8F-355A-AC57-6986FABABE7F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22" creationId="{0BA86CCF-7174-C57C-7DF3-68E38497B945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23" creationId="{8C06D772-5E7F-B9FB-9855-5FD131ECA3C7}"/>
          </ac:spMkLst>
        </pc:spChg>
        <pc:spChg chg="mod">
          <ac:chgData name="Qu, Xiaohui" userId="24010986-e325-484b-92fa-7cf3c7c3ba49" providerId="ADAL" clId="{383441ED-BE9E-41FA-9669-2B6685273DC8}" dt="2024-04-08T23:10:17.614" v="997" actId="165"/>
          <ac:spMkLst>
            <pc:docMk/>
            <pc:sldMk cId="1252293125" sldId="977"/>
            <ac:spMk id="24" creationId="{A1DC7855-9B43-195E-8B15-244C2AA9126A}"/>
          </ac:spMkLst>
        </pc:spChg>
        <pc:spChg chg="del mod">
          <ac:chgData name="Qu, Xiaohui" userId="24010986-e325-484b-92fa-7cf3c7c3ba49" providerId="ADAL" clId="{383441ED-BE9E-41FA-9669-2B6685273DC8}" dt="2024-04-08T23:19:12.384" v="1193" actId="478"/>
          <ac:spMkLst>
            <pc:docMk/>
            <pc:sldMk cId="1252293125" sldId="977"/>
            <ac:spMk id="25" creationId="{4351DF3C-7D2D-6762-421D-E79BD98D068E}"/>
          </ac:spMkLst>
        </pc:spChg>
        <pc:spChg chg="del mod">
          <ac:chgData name="Qu, Xiaohui" userId="24010986-e325-484b-92fa-7cf3c7c3ba49" providerId="ADAL" clId="{383441ED-BE9E-41FA-9669-2B6685273DC8}" dt="2024-04-08T23:19:09.363" v="1192" actId="478"/>
          <ac:spMkLst>
            <pc:docMk/>
            <pc:sldMk cId="1252293125" sldId="977"/>
            <ac:spMk id="26" creationId="{27F9C9A4-B607-39ED-1F07-B16965593596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29" creationId="{82EB75A2-BA75-575A-7017-D84083CF4595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30" creationId="{CB0D6CEA-C121-B4DB-5AB5-97358E66FEF0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0" creationId="{7045A0D6-EC04-5564-E9A8-2D6DB077560B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1" creationId="{19E8D205-94E0-1B45-071B-FE15BE494DA8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2" creationId="{9320D3B1-A74A-DB2F-999F-6F922C5E1EE7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3" creationId="{5479CADC-DCFD-6429-FE87-7DE8C466E921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4" creationId="{19B2F0CD-827E-084B-A2AD-63443DD731F8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5" creationId="{0A73DC52-BBE1-222E-A737-02ED05AAB86D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6" creationId="{72F4ABEA-C13E-CFC9-050D-2EE86D5D50F1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7" creationId="{F8229CFC-DFE5-297D-5FB2-256CD00D57C6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8" creationId="{B1A39ACB-81CF-A264-720B-87B3D2C07DDF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49" creationId="{3CC9D8B1-53FA-01CB-1E6E-809551F34BF0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50" creationId="{A8784C47-6533-EF09-5F17-A38EC6780F5E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51" creationId="{835A2EF7-6F46-A0D4-AAB3-9459B4A63CE0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52" creationId="{9501CB88-FE18-2763-0D30-81DBFAE3DECF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53" creationId="{63DFD2AF-198E-99A2-310E-B7B365A570BA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54" creationId="{8B573FBF-F4C2-EC3B-97F1-0E56667F6814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55" creationId="{EE6FC9FD-300A-4342-E143-8BA18664B64C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56" creationId="{F5E6872F-C372-FF15-5F47-D113FA698552}"/>
          </ac:spMkLst>
        </pc:spChg>
        <pc:spChg chg="mod">
          <ac:chgData name="Qu, Xiaohui" userId="24010986-e325-484b-92fa-7cf3c7c3ba49" providerId="ADAL" clId="{383441ED-BE9E-41FA-9669-2B6685273DC8}" dt="2024-04-08T23:19:05.350" v="1191"/>
          <ac:spMkLst>
            <pc:docMk/>
            <pc:sldMk cId="1252293125" sldId="977"/>
            <ac:spMk id="57" creationId="{166E9083-4D0B-F0F7-DA34-ABC87E8E1269}"/>
          </ac:spMkLst>
        </pc:spChg>
        <pc:spChg chg="add del mod">
          <ac:chgData name="Qu, Xiaohui" userId="24010986-e325-484b-92fa-7cf3c7c3ba49" providerId="ADAL" clId="{383441ED-BE9E-41FA-9669-2B6685273DC8}" dt="2024-04-08T23:19:27.569" v="1194" actId="478"/>
          <ac:spMkLst>
            <pc:docMk/>
            <pc:sldMk cId="1252293125" sldId="977"/>
            <ac:spMk id="59" creationId="{780E186C-CB7B-F1AA-301A-2C04FE2636EA}"/>
          </ac:spMkLst>
        </pc:spChg>
        <pc:grpChg chg="add mod">
          <ac:chgData name="Qu, Xiaohui" userId="24010986-e325-484b-92fa-7cf3c7c3ba49" providerId="ADAL" clId="{383441ED-BE9E-41FA-9669-2B6685273DC8}" dt="2024-04-08T23:19:05.350" v="1191"/>
          <ac:grpSpMkLst>
            <pc:docMk/>
            <pc:sldMk cId="1252293125" sldId="977"/>
            <ac:grpSpMk id="3" creationId="{E460854E-3989-956E-4442-F16BDEC9FEA5}"/>
          </ac:grpSpMkLst>
        </pc:grpChg>
        <pc:grpChg chg="del">
          <ac:chgData name="Qu, Xiaohui" userId="24010986-e325-484b-92fa-7cf3c7c3ba49" providerId="ADAL" clId="{383441ED-BE9E-41FA-9669-2B6685273DC8}" dt="2024-04-08T23:10:07.834" v="995" actId="165"/>
          <ac:grpSpMkLst>
            <pc:docMk/>
            <pc:sldMk cId="1252293125" sldId="977"/>
            <ac:grpSpMk id="5" creationId="{E3BF2640-D926-9745-C224-F7857F15AAC6}"/>
          </ac:grpSpMkLst>
        </pc:grpChg>
        <pc:grpChg chg="del mod topLvl">
          <ac:chgData name="Qu, Xiaohui" userId="24010986-e325-484b-92fa-7cf3c7c3ba49" providerId="ADAL" clId="{383441ED-BE9E-41FA-9669-2B6685273DC8}" dt="2024-04-08T23:10:17.614" v="997" actId="165"/>
          <ac:grpSpMkLst>
            <pc:docMk/>
            <pc:sldMk cId="1252293125" sldId="977"/>
            <ac:grpSpMk id="6" creationId="{777BECBB-7DC8-DF91-5172-827C509638AF}"/>
          </ac:grpSpMkLst>
        </pc:grpChg>
        <pc:grpChg chg="mod topLvl">
          <ac:chgData name="Qu, Xiaohui" userId="24010986-e325-484b-92fa-7cf3c7c3ba49" providerId="ADAL" clId="{383441ED-BE9E-41FA-9669-2B6685273DC8}" dt="2024-04-08T23:10:27.456" v="999" actId="1076"/>
          <ac:grpSpMkLst>
            <pc:docMk/>
            <pc:sldMk cId="1252293125" sldId="977"/>
            <ac:grpSpMk id="9" creationId="{98B96FC1-4347-7860-767E-F9EB50ACEE17}"/>
          </ac:grpSpMkLst>
        </pc:grpChg>
        <pc:grpChg chg="del mod">
          <ac:chgData name="Qu, Xiaohui" userId="24010986-e325-484b-92fa-7cf3c7c3ba49" providerId="ADAL" clId="{383441ED-BE9E-41FA-9669-2B6685273DC8}" dt="2024-04-08T23:10:12.088" v="996" actId="478"/>
          <ac:grpSpMkLst>
            <pc:docMk/>
            <pc:sldMk cId="1252293125" sldId="977"/>
            <ac:grpSpMk id="10" creationId="{DC9BD1A5-87A6-A016-4C90-F8FDEB85441A}"/>
          </ac:grpSpMkLst>
        </pc:grpChg>
        <pc:grpChg chg="del mod topLvl">
          <ac:chgData name="Qu, Xiaohui" userId="24010986-e325-484b-92fa-7cf3c7c3ba49" providerId="ADAL" clId="{383441ED-BE9E-41FA-9669-2B6685273DC8}" dt="2024-04-08T23:10:20.262" v="998" actId="478"/>
          <ac:grpSpMkLst>
            <pc:docMk/>
            <pc:sldMk cId="1252293125" sldId="977"/>
            <ac:grpSpMk id="11" creationId="{2955A8D5-72DC-7887-1FA6-443C82705A88}"/>
          </ac:grpSpMkLst>
        </pc:grpChg>
        <pc:grpChg chg="mod">
          <ac:chgData name="Qu, Xiaohui" userId="24010986-e325-484b-92fa-7cf3c7c3ba49" providerId="ADAL" clId="{383441ED-BE9E-41FA-9669-2B6685273DC8}" dt="2024-04-08T23:10:17.614" v="997" actId="165"/>
          <ac:grpSpMkLst>
            <pc:docMk/>
            <pc:sldMk cId="1252293125" sldId="977"/>
            <ac:grpSpMk id="18" creationId="{40DD25C6-E1C7-D314-46A2-DC4F145D8F85}"/>
          </ac:grpSpMkLst>
        </pc:grpChg>
        <pc:grpChg chg="mod">
          <ac:chgData name="Qu, Xiaohui" userId="24010986-e325-484b-92fa-7cf3c7c3ba49" providerId="ADAL" clId="{383441ED-BE9E-41FA-9669-2B6685273DC8}" dt="2024-04-08T23:19:05.350" v="1191"/>
          <ac:grpSpMkLst>
            <pc:docMk/>
            <pc:sldMk cId="1252293125" sldId="977"/>
            <ac:grpSpMk id="27" creationId="{A30257B6-16E0-4E97-AB5D-179D12EDA7B5}"/>
          </ac:grpSpMkLst>
        </pc:grpChg>
        <pc:grpChg chg="mod">
          <ac:chgData name="Qu, Xiaohui" userId="24010986-e325-484b-92fa-7cf3c7c3ba49" providerId="ADAL" clId="{383441ED-BE9E-41FA-9669-2B6685273DC8}" dt="2024-04-08T23:19:05.350" v="1191"/>
          <ac:grpSpMkLst>
            <pc:docMk/>
            <pc:sldMk cId="1252293125" sldId="977"/>
            <ac:grpSpMk id="28" creationId="{B592A961-EECB-0B2E-9C3F-55F4178CF340}"/>
          </ac:grpSpMkLst>
        </pc:grpChg>
        <pc:picChg chg="mod topLvl">
          <ac:chgData name="Qu, Xiaohui" userId="24010986-e325-484b-92fa-7cf3c7c3ba49" providerId="ADAL" clId="{383441ED-BE9E-41FA-9669-2B6685273DC8}" dt="2024-04-08T23:10:17.614" v="997" actId="165"/>
          <ac:picMkLst>
            <pc:docMk/>
            <pc:sldMk cId="1252293125" sldId="977"/>
            <ac:picMk id="8" creationId="{F22E60B5-604E-6B48-58C8-5916DF5D6C68}"/>
          </ac:picMkLst>
        </pc:picChg>
        <pc:picChg chg="del mod">
          <ac:chgData name="Qu, Xiaohui" userId="24010986-e325-484b-92fa-7cf3c7c3ba49" providerId="ADAL" clId="{383441ED-BE9E-41FA-9669-2B6685273DC8}" dt="2024-04-08T23:10:12.088" v="996" actId="478"/>
          <ac:picMkLst>
            <pc:docMk/>
            <pc:sldMk cId="1252293125" sldId="977"/>
            <ac:picMk id="12" creationId="{27663610-6DEA-5C30-E46E-EBD04A840564}"/>
          </ac:picMkLst>
        </pc:picChg>
        <pc:picChg chg="mod">
          <ac:chgData name="Qu, Xiaohui" userId="24010986-e325-484b-92fa-7cf3c7c3ba49" providerId="ADAL" clId="{383441ED-BE9E-41FA-9669-2B6685273DC8}" dt="2024-04-08T23:10:17.614" v="997" actId="165"/>
          <ac:picMkLst>
            <pc:docMk/>
            <pc:sldMk cId="1252293125" sldId="977"/>
            <ac:picMk id="19" creationId="{F5482E56-8355-C484-DFB7-31D81CCCB991}"/>
          </ac:picMkLst>
        </pc:picChg>
        <pc:cxnChg chg="mod">
          <ac:chgData name="Qu, Xiaohui" userId="24010986-e325-484b-92fa-7cf3c7c3ba49" providerId="ADAL" clId="{383441ED-BE9E-41FA-9669-2B6685273DC8}" dt="2024-04-08T23:19:05.350" v="1191"/>
          <ac:cxnSpMkLst>
            <pc:docMk/>
            <pc:sldMk cId="1252293125" sldId="977"/>
            <ac:cxnSpMk id="31" creationId="{9BDDF835-C4FC-4EB7-2BAB-AA8A0CF2D1DF}"/>
          </ac:cxnSpMkLst>
        </pc:cxnChg>
        <pc:cxnChg chg="mod">
          <ac:chgData name="Qu, Xiaohui" userId="24010986-e325-484b-92fa-7cf3c7c3ba49" providerId="ADAL" clId="{383441ED-BE9E-41FA-9669-2B6685273DC8}" dt="2024-04-08T23:19:05.350" v="1191"/>
          <ac:cxnSpMkLst>
            <pc:docMk/>
            <pc:sldMk cId="1252293125" sldId="977"/>
            <ac:cxnSpMk id="32" creationId="{DCB6F660-8AAC-D745-C4F3-3ED9CF84A6C9}"/>
          </ac:cxnSpMkLst>
        </pc:cxnChg>
        <pc:cxnChg chg="mod">
          <ac:chgData name="Qu, Xiaohui" userId="24010986-e325-484b-92fa-7cf3c7c3ba49" providerId="ADAL" clId="{383441ED-BE9E-41FA-9669-2B6685273DC8}" dt="2024-04-08T23:19:05.350" v="1191"/>
          <ac:cxnSpMkLst>
            <pc:docMk/>
            <pc:sldMk cId="1252293125" sldId="977"/>
            <ac:cxnSpMk id="33" creationId="{B70C2BC1-0A00-5F1F-DC86-9C88784F2F7D}"/>
          </ac:cxnSpMkLst>
        </pc:cxnChg>
        <pc:cxnChg chg="mod">
          <ac:chgData name="Qu, Xiaohui" userId="24010986-e325-484b-92fa-7cf3c7c3ba49" providerId="ADAL" clId="{383441ED-BE9E-41FA-9669-2B6685273DC8}" dt="2024-04-08T23:19:05.350" v="1191"/>
          <ac:cxnSpMkLst>
            <pc:docMk/>
            <pc:sldMk cId="1252293125" sldId="977"/>
            <ac:cxnSpMk id="34" creationId="{97C6094D-4FE3-C01D-4EC4-D8F489364DD9}"/>
          </ac:cxnSpMkLst>
        </pc:cxnChg>
        <pc:cxnChg chg="mod">
          <ac:chgData name="Qu, Xiaohui" userId="24010986-e325-484b-92fa-7cf3c7c3ba49" providerId="ADAL" clId="{383441ED-BE9E-41FA-9669-2B6685273DC8}" dt="2024-04-08T23:19:05.350" v="1191"/>
          <ac:cxnSpMkLst>
            <pc:docMk/>
            <pc:sldMk cId="1252293125" sldId="977"/>
            <ac:cxnSpMk id="35" creationId="{40CAA83A-A23F-5A7D-7F4B-4758B89CCAF4}"/>
          </ac:cxnSpMkLst>
        </pc:cxnChg>
        <pc:cxnChg chg="mod">
          <ac:chgData name="Qu, Xiaohui" userId="24010986-e325-484b-92fa-7cf3c7c3ba49" providerId="ADAL" clId="{383441ED-BE9E-41FA-9669-2B6685273DC8}" dt="2024-04-08T23:19:05.350" v="1191"/>
          <ac:cxnSpMkLst>
            <pc:docMk/>
            <pc:sldMk cId="1252293125" sldId="977"/>
            <ac:cxnSpMk id="36" creationId="{EEFB912C-8216-7569-35FA-7BE0B90405C7}"/>
          </ac:cxnSpMkLst>
        </pc:cxnChg>
        <pc:cxnChg chg="mod">
          <ac:chgData name="Qu, Xiaohui" userId="24010986-e325-484b-92fa-7cf3c7c3ba49" providerId="ADAL" clId="{383441ED-BE9E-41FA-9669-2B6685273DC8}" dt="2024-04-08T23:19:05.350" v="1191"/>
          <ac:cxnSpMkLst>
            <pc:docMk/>
            <pc:sldMk cId="1252293125" sldId="977"/>
            <ac:cxnSpMk id="37" creationId="{C145CF8D-2495-BCB0-ED5C-AAFAC677708E}"/>
          </ac:cxnSpMkLst>
        </pc:cxnChg>
        <pc:cxnChg chg="mod">
          <ac:chgData name="Qu, Xiaohui" userId="24010986-e325-484b-92fa-7cf3c7c3ba49" providerId="ADAL" clId="{383441ED-BE9E-41FA-9669-2B6685273DC8}" dt="2024-04-08T23:19:05.350" v="1191"/>
          <ac:cxnSpMkLst>
            <pc:docMk/>
            <pc:sldMk cId="1252293125" sldId="977"/>
            <ac:cxnSpMk id="38" creationId="{119B90F7-BB2B-EC1A-4ACD-6D9344875B5A}"/>
          </ac:cxnSpMkLst>
        </pc:cxnChg>
        <pc:cxnChg chg="mod">
          <ac:chgData name="Qu, Xiaohui" userId="24010986-e325-484b-92fa-7cf3c7c3ba49" providerId="ADAL" clId="{383441ED-BE9E-41FA-9669-2B6685273DC8}" dt="2024-04-08T23:19:05.350" v="1191"/>
          <ac:cxnSpMkLst>
            <pc:docMk/>
            <pc:sldMk cId="1252293125" sldId="977"/>
            <ac:cxnSpMk id="39" creationId="{31912BF1-5C1A-9741-DB8B-3AB4AE108558}"/>
          </ac:cxnSpMkLst>
        </pc:cxnChg>
      </pc:sldChg>
      <pc:sldChg chg="addSp delSp modSp add del mod ord">
        <pc:chgData name="Qu, Xiaohui" userId="24010986-e325-484b-92fa-7cf3c7c3ba49" providerId="ADAL" clId="{383441ED-BE9E-41FA-9669-2B6685273DC8}" dt="2024-04-08T23:46:24.892" v="1984" actId="1076"/>
        <pc:sldMkLst>
          <pc:docMk/>
          <pc:sldMk cId="3972553246" sldId="978"/>
        </pc:sldMkLst>
        <pc:spChg chg="mod">
          <ac:chgData name="Qu, Xiaohui" userId="24010986-e325-484b-92fa-7cf3c7c3ba49" providerId="ADAL" clId="{383441ED-BE9E-41FA-9669-2B6685273DC8}" dt="2024-04-08T23:38:46.301" v="1741" actId="20577"/>
          <ac:spMkLst>
            <pc:docMk/>
            <pc:sldMk cId="3972553246" sldId="978"/>
            <ac:spMk id="3" creationId="{508B140C-8F04-3912-FFE6-A0797E52C71B}"/>
          </ac:spMkLst>
        </pc:spChg>
        <pc:spChg chg="mod">
          <ac:chgData name="Qu, Xiaohui" userId="24010986-e325-484b-92fa-7cf3c7c3ba49" providerId="ADAL" clId="{383441ED-BE9E-41FA-9669-2B6685273DC8}" dt="2024-04-08T23:45:49.471" v="1973" actId="164"/>
          <ac:spMkLst>
            <pc:docMk/>
            <pc:sldMk cId="3972553246" sldId="978"/>
            <ac:spMk id="5" creationId="{256D2CAD-51C7-1EB2-466C-0A35CE445116}"/>
          </ac:spMkLst>
        </pc:spChg>
        <pc:spChg chg="del">
          <ac:chgData name="Qu, Xiaohui" userId="24010986-e325-484b-92fa-7cf3c7c3ba49" providerId="ADAL" clId="{383441ED-BE9E-41FA-9669-2B6685273DC8}" dt="2024-04-08T23:38:11.001" v="1733" actId="478"/>
          <ac:spMkLst>
            <pc:docMk/>
            <pc:sldMk cId="3972553246" sldId="978"/>
            <ac:spMk id="6" creationId="{B1920E17-5B9E-DFEA-44D7-2B7460ED2388}"/>
          </ac:spMkLst>
        </pc:spChg>
        <pc:spChg chg="del">
          <ac:chgData name="Qu, Xiaohui" userId="24010986-e325-484b-92fa-7cf3c7c3ba49" providerId="ADAL" clId="{383441ED-BE9E-41FA-9669-2B6685273DC8}" dt="2024-04-08T23:38:13.249" v="1734" actId="478"/>
          <ac:spMkLst>
            <pc:docMk/>
            <pc:sldMk cId="3972553246" sldId="978"/>
            <ac:spMk id="7" creationId="{E4691BD9-4CCC-871D-06DE-2AF4C52E5D9D}"/>
          </ac:spMkLst>
        </pc:spChg>
        <pc:spChg chg="del">
          <ac:chgData name="Qu, Xiaohui" userId="24010986-e325-484b-92fa-7cf3c7c3ba49" providerId="ADAL" clId="{383441ED-BE9E-41FA-9669-2B6685273DC8}" dt="2024-04-08T23:38:16.861" v="1735" actId="478"/>
          <ac:spMkLst>
            <pc:docMk/>
            <pc:sldMk cId="3972553246" sldId="978"/>
            <ac:spMk id="9" creationId="{DBE563AA-7B73-43C3-BD37-C61A8E246E14}"/>
          </ac:spMkLst>
        </pc:spChg>
        <pc:spChg chg="add del mod">
          <ac:chgData name="Qu, Xiaohui" userId="24010986-e325-484b-92fa-7cf3c7c3ba49" providerId="ADAL" clId="{383441ED-BE9E-41FA-9669-2B6685273DC8}" dt="2024-04-08T23:38:57.423" v="1744" actId="478"/>
          <ac:spMkLst>
            <pc:docMk/>
            <pc:sldMk cId="3972553246" sldId="978"/>
            <ac:spMk id="10" creationId="{AF713471-27D0-5A1D-9051-59832D6B8915}"/>
          </ac:spMkLst>
        </pc:spChg>
        <pc:spChg chg="add mod">
          <ac:chgData name="Qu, Xiaohui" userId="24010986-e325-484b-92fa-7cf3c7c3ba49" providerId="ADAL" clId="{383441ED-BE9E-41FA-9669-2B6685273DC8}" dt="2024-04-08T23:45:45.304" v="1972" actId="1076"/>
          <ac:spMkLst>
            <pc:docMk/>
            <pc:sldMk cId="3972553246" sldId="978"/>
            <ac:spMk id="12" creationId="{C257F154-1B9A-2398-A20C-4862752C4D21}"/>
          </ac:spMkLst>
        </pc:spChg>
        <pc:spChg chg="add mod">
          <ac:chgData name="Qu, Xiaohui" userId="24010986-e325-484b-92fa-7cf3c7c3ba49" providerId="ADAL" clId="{383441ED-BE9E-41FA-9669-2B6685273DC8}" dt="2024-04-08T23:41:43.032" v="1786" actId="164"/>
          <ac:spMkLst>
            <pc:docMk/>
            <pc:sldMk cId="3972553246" sldId="978"/>
            <ac:spMk id="13" creationId="{99233641-A384-CA39-AA1C-4DD4B45E782D}"/>
          </ac:spMkLst>
        </pc:spChg>
        <pc:spChg chg="add mod">
          <ac:chgData name="Qu, Xiaohui" userId="24010986-e325-484b-92fa-7cf3c7c3ba49" providerId="ADAL" clId="{383441ED-BE9E-41FA-9669-2B6685273DC8}" dt="2024-04-08T23:45:57.815" v="1975" actId="164"/>
          <ac:spMkLst>
            <pc:docMk/>
            <pc:sldMk cId="3972553246" sldId="978"/>
            <ac:spMk id="15" creationId="{CC69525E-89BC-9085-EDE9-FDC112B1FFE7}"/>
          </ac:spMkLst>
        </pc:spChg>
        <pc:spChg chg="add mod">
          <ac:chgData name="Qu, Xiaohui" userId="24010986-e325-484b-92fa-7cf3c7c3ba49" providerId="ADAL" clId="{383441ED-BE9E-41FA-9669-2B6685273DC8}" dt="2024-04-08T23:40:59.158" v="1779"/>
          <ac:spMkLst>
            <pc:docMk/>
            <pc:sldMk cId="3972553246" sldId="978"/>
            <ac:spMk id="16" creationId="{5D6806B3-7654-C123-6B60-5335A1B95896}"/>
          </ac:spMkLst>
        </pc:spChg>
        <pc:spChg chg="add mod">
          <ac:chgData name="Qu, Xiaohui" userId="24010986-e325-484b-92fa-7cf3c7c3ba49" providerId="ADAL" clId="{383441ED-BE9E-41FA-9669-2B6685273DC8}" dt="2024-04-08T23:45:57.815" v="1975" actId="164"/>
          <ac:spMkLst>
            <pc:docMk/>
            <pc:sldMk cId="3972553246" sldId="978"/>
            <ac:spMk id="17" creationId="{D6DB5BFF-1B30-0E7A-89E9-57C8F77318FE}"/>
          </ac:spMkLst>
        </pc:spChg>
        <pc:spChg chg="add mod">
          <ac:chgData name="Qu, Xiaohui" userId="24010986-e325-484b-92fa-7cf3c7c3ba49" providerId="ADAL" clId="{383441ED-BE9E-41FA-9669-2B6685273DC8}" dt="2024-04-08T23:46:12.743" v="1978" actId="164"/>
          <ac:spMkLst>
            <pc:docMk/>
            <pc:sldMk cId="3972553246" sldId="978"/>
            <ac:spMk id="20" creationId="{6EA595A4-047F-A29E-C895-FEC181D1D46E}"/>
          </ac:spMkLst>
        </pc:spChg>
        <pc:spChg chg="mod">
          <ac:chgData name="Qu, Xiaohui" userId="24010986-e325-484b-92fa-7cf3c7c3ba49" providerId="ADAL" clId="{383441ED-BE9E-41FA-9669-2B6685273DC8}" dt="2024-04-08T23:42:03.693" v="1790" actId="1076"/>
          <ac:spMkLst>
            <pc:docMk/>
            <pc:sldMk cId="3972553246" sldId="978"/>
            <ac:spMk id="21" creationId="{35FCE213-1B24-9212-15FA-3F28C26C794E}"/>
          </ac:spMkLst>
        </pc:spChg>
        <pc:spChg chg="del mod">
          <ac:chgData name="Qu, Xiaohui" userId="24010986-e325-484b-92fa-7cf3c7c3ba49" providerId="ADAL" clId="{383441ED-BE9E-41FA-9669-2B6685273DC8}" dt="2024-04-08T23:39:02.655" v="1745" actId="478"/>
          <ac:spMkLst>
            <pc:docMk/>
            <pc:sldMk cId="3972553246" sldId="978"/>
            <ac:spMk id="23" creationId="{EBABAF9C-2B13-7C11-C770-AD02061AC5B7}"/>
          </ac:spMkLst>
        </pc:spChg>
        <pc:spChg chg="add mod">
          <ac:chgData name="Qu, Xiaohui" userId="24010986-e325-484b-92fa-7cf3c7c3ba49" providerId="ADAL" clId="{383441ED-BE9E-41FA-9669-2B6685273DC8}" dt="2024-04-08T23:44:19.956" v="1866" actId="207"/>
          <ac:spMkLst>
            <pc:docMk/>
            <pc:sldMk cId="3972553246" sldId="978"/>
            <ac:spMk id="25" creationId="{C810C8E2-F909-40CD-B62F-BF397CC4CA65}"/>
          </ac:spMkLst>
        </pc:spChg>
        <pc:spChg chg="add mod">
          <ac:chgData name="Qu, Xiaohui" userId="24010986-e325-484b-92fa-7cf3c7c3ba49" providerId="ADAL" clId="{383441ED-BE9E-41FA-9669-2B6685273DC8}" dt="2024-04-08T23:46:24.892" v="1984" actId="1076"/>
          <ac:spMkLst>
            <pc:docMk/>
            <pc:sldMk cId="3972553246" sldId="978"/>
            <ac:spMk id="26" creationId="{0C403F48-BB6C-C7FE-8FCA-34CF386C01D6}"/>
          </ac:spMkLst>
        </pc:spChg>
        <pc:grpChg chg="add mod">
          <ac:chgData name="Qu, Xiaohui" userId="24010986-e325-484b-92fa-7cf3c7c3ba49" providerId="ADAL" clId="{383441ED-BE9E-41FA-9669-2B6685273DC8}" dt="2024-04-08T23:46:20.556" v="1982" actId="1076"/>
          <ac:grpSpMkLst>
            <pc:docMk/>
            <pc:sldMk cId="3972553246" sldId="978"/>
            <ac:grpSpMk id="24" creationId="{B442BF2F-4AF8-5C29-1624-56B544639242}"/>
          </ac:grpSpMkLst>
        </pc:grpChg>
        <pc:grpChg chg="add mod">
          <ac:chgData name="Qu, Xiaohui" userId="24010986-e325-484b-92fa-7cf3c7c3ba49" providerId="ADAL" clId="{383441ED-BE9E-41FA-9669-2B6685273DC8}" dt="2024-04-08T23:46:12.743" v="1978" actId="164"/>
          <ac:grpSpMkLst>
            <pc:docMk/>
            <pc:sldMk cId="3972553246" sldId="978"/>
            <ac:grpSpMk id="27" creationId="{BE758C6D-FCB1-B81A-C32D-9F9847F351A0}"/>
          </ac:grpSpMkLst>
        </pc:grpChg>
        <pc:grpChg chg="add mod">
          <ac:chgData name="Qu, Xiaohui" userId="24010986-e325-484b-92fa-7cf3c7c3ba49" providerId="ADAL" clId="{383441ED-BE9E-41FA-9669-2B6685273DC8}" dt="2024-04-08T23:46:16.156" v="1980" actId="1076"/>
          <ac:grpSpMkLst>
            <pc:docMk/>
            <pc:sldMk cId="3972553246" sldId="978"/>
            <ac:grpSpMk id="28" creationId="{371E5C9D-7090-3A41-D54F-DAAFC9FB6A2F}"/>
          </ac:grpSpMkLst>
        </pc:grpChg>
        <pc:grpChg chg="add mod">
          <ac:chgData name="Qu, Xiaohui" userId="24010986-e325-484b-92fa-7cf3c7c3ba49" providerId="ADAL" clId="{383441ED-BE9E-41FA-9669-2B6685273DC8}" dt="2024-04-08T23:46:14.336" v="1979" actId="1076"/>
          <ac:grpSpMkLst>
            <pc:docMk/>
            <pc:sldMk cId="3972553246" sldId="978"/>
            <ac:grpSpMk id="29" creationId="{D2B75DD7-09D5-E32C-DA67-2845DF26609F}"/>
          </ac:grpSpMkLst>
        </pc:grpChg>
        <pc:picChg chg="mod">
          <ac:chgData name="Qu, Xiaohui" userId="24010986-e325-484b-92fa-7cf3c7c3ba49" providerId="ADAL" clId="{383441ED-BE9E-41FA-9669-2B6685273DC8}" dt="2024-04-08T23:41:43.032" v="1786" actId="164"/>
          <ac:picMkLst>
            <pc:docMk/>
            <pc:sldMk cId="3972553246" sldId="978"/>
            <ac:picMk id="11" creationId="{96B827CB-E2BB-C8B9-848C-7E9E4F9AF85A}"/>
          </ac:picMkLst>
        </pc:picChg>
        <pc:picChg chg="mod">
          <ac:chgData name="Qu, Xiaohui" userId="24010986-e325-484b-92fa-7cf3c7c3ba49" providerId="ADAL" clId="{383441ED-BE9E-41FA-9669-2B6685273DC8}" dt="2024-04-08T23:41:36.844" v="1785" actId="1076"/>
          <ac:picMkLst>
            <pc:docMk/>
            <pc:sldMk cId="3972553246" sldId="978"/>
            <ac:picMk id="14" creationId="{AF609CA0-53FD-CDA0-8D01-99557D120F5E}"/>
          </ac:picMkLst>
        </pc:picChg>
        <pc:picChg chg="del">
          <ac:chgData name="Qu, Xiaohui" userId="24010986-e325-484b-92fa-7cf3c7c3ba49" providerId="ADAL" clId="{383441ED-BE9E-41FA-9669-2B6685273DC8}" dt="2024-04-08T23:37:00.539" v="1647" actId="478"/>
          <ac:picMkLst>
            <pc:docMk/>
            <pc:sldMk cId="3972553246" sldId="978"/>
            <ac:picMk id="18" creationId="{A58F8CBE-D90E-58B5-6C87-41B065DAEDBD}"/>
          </ac:picMkLst>
        </pc:picChg>
        <pc:picChg chg="mod">
          <ac:chgData name="Qu, Xiaohui" userId="24010986-e325-484b-92fa-7cf3c7c3ba49" providerId="ADAL" clId="{383441ED-BE9E-41FA-9669-2B6685273DC8}" dt="2024-04-08T23:45:57.815" v="1975" actId="164"/>
          <ac:picMkLst>
            <pc:docMk/>
            <pc:sldMk cId="3972553246" sldId="978"/>
            <ac:picMk id="19" creationId="{99564683-C60F-B0D7-DC02-96BE635AFA61}"/>
          </ac:picMkLst>
        </pc:picChg>
        <pc:picChg chg="mod">
          <ac:chgData name="Qu, Xiaohui" userId="24010986-e325-484b-92fa-7cf3c7c3ba49" providerId="ADAL" clId="{383441ED-BE9E-41FA-9669-2B6685273DC8}" dt="2024-04-08T23:45:49.471" v="1973" actId="164"/>
          <ac:picMkLst>
            <pc:docMk/>
            <pc:sldMk cId="3972553246" sldId="978"/>
            <ac:picMk id="22" creationId="{F37FE265-1908-5C55-85BA-F3F86671ADD6}"/>
          </ac:picMkLst>
        </pc:picChg>
      </pc:sldChg>
      <pc:sldChg chg="ord">
        <pc:chgData name="Qu, Xiaohui" userId="24010986-e325-484b-92fa-7cf3c7c3ba49" providerId="ADAL" clId="{383441ED-BE9E-41FA-9669-2B6685273DC8}" dt="2024-04-08T23:07:33.212" v="994"/>
        <pc:sldMkLst>
          <pc:docMk/>
          <pc:sldMk cId="3751709493" sldId="979"/>
        </pc:sldMkLst>
      </pc:sldChg>
      <pc:sldChg chg="addSp delSp modSp new mod">
        <pc:chgData name="Qu, Xiaohui" userId="24010986-e325-484b-92fa-7cf3c7c3ba49" providerId="ADAL" clId="{383441ED-BE9E-41FA-9669-2B6685273DC8}" dt="2024-04-08T23:47:26.129" v="2004" actId="1582"/>
        <pc:sldMkLst>
          <pc:docMk/>
          <pc:sldMk cId="1237816592" sldId="980"/>
        </pc:sldMkLst>
        <pc:spChg chg="mod">
          <ac:chgData name="Qu, Xiaohui" userId="24010986-e325-484b-92fa-7cf3c7c3ba49" providerId="ADAL" clId="{383441ED-BE9E-41FA-9669-2B6685273DC8}" dt="2024-04-08T23:47:09.492" v="1999" actId="14100"/>
          <ac:spMkLst>
            <pc:docMk/>
            <pc:sldMk cId="1237816592" sldId="980"/>
            <ac:spMk id="2" creationId="{80D65C92-78E3-CE16-D34A-4C96F233806D}"/>
          </ac:spMkLst>
        </pc:spChg>
        <pc:spChg chg="del">
          <ac:chgData name="Qu, Xiaohui" userId="24010986-e325-484b-92fa-7cf3c7c3ba49" providerId="ADAL" clId="{383441ED-BE9E-41FA-9669-2B6685273DC8}" dt="2024-04-08T22:43:24.072" v="139" actId="478"/>
          <ac:spMkLst>
            <pc:docMk/>
            <pc:sldMk cId="1237816592" sldId="980"/>
            <ac:spMk id="3" creationId="{B6657139-711E-6964-F2CF-118C6CC9FA40}"/>
          </ac:spMkLst>
        </pc:spChg>
        <pc:spChg chg="del mod topLvl">
          <ac:chgData name="Qu, Xiaohui" userId="24010986-e325-484b-92fa-7cf3c7c3ba49" providerId="ADAL" clId="{383441ED-BE9E-41FA-9669-2B6685273DC8}" dt="2024-04-08T22:49:45.149" v="338" actId="478"/>
          <ac:spMkLst>
            <pc:docMk/>
            <pc:sldMk cId="1237816592" sldId="980"/>
            <ac:spMk id="9" creationId="{8FFD171A-FCB6-6B84-C7C4-0870420C6B9A}"/>
          </ac:spMkLst>
        </pc:spChg>
        <pc:spChg chg="del mod topLvl">
          <ac:chgData name="Qu, Xiaohui" userId="24010986-e325-484b-92fa-7cf3c7c3ba49" providerId="ADAL" clId="{383441ED-BE9E-41FA-9669-2B6685273DC8}" dt="2024-04-08T22:49:48.325" v="339" actId="478"/>
          <ac:spMkLst>
            <pc:docMk/>
            <pc:sldMk cId="1237816592" sldId="980"/>
            <ac:spMk id="10" creationId="{0579C753-AD03-8E0B-CAA1-717B0FCB9A86}"/>
          </ac:spMkLst>
        </pc:spChg>
        <pc:spChg chg="del mod topLvl">
          <ac:chgData name="Qu, Xiaohui" userId="24010986-e325-484b-92fa-7cf3c7c3ba49" providerId="ADAL" clId="{383441ED-BE9E-41FA-9669-2B6685273DC8}" dt="2024-04-08T22:49:42.344" v="337" actId="478"/>
          <ac:spMkLst>
            <pc:docMk/>
            <pc:sldMk cId="1237816592" sldId="980"/>
            <ac:spMk id="15" creationId="{6E8D990B-3C3B-412B-30EE-47E7C501A010}"/>
          </ac:spMkLst>
        </pc:spChg>
        <pc:spChg chg="del mod topLvl">
          <ac:chgData name="Qu, Xiaohui" userId="24010986-e325-484b-92fa-7cf3c7c3ba49" providerId="ADAL" clId="{383441ED-BE9E-41FA-9669-2B6685273DC8}" dt="2024-04-08T22:49:39.484" v="336" actId="478"/>
          <ac:spMkLst>
            <pc:docMk/>
            <pc:sldMk cId="1237816592" sldId="980"/>
            <ac:spMk id="16" creationId="{17DB196E-0DAF-5227-0BEC-BE495FE8438A}"/>
          </ac:spMkLst>
        </pc:spChg>
        <pc:spChg chg="del mod topLvl">
          <ac:chgData name="Qu, Xiaohui" userId="24010986-e325-484b-92fa-7cf3c7c3ba49" providerId="ADAL" clId="{383441ED-BE9E-41FA-9669-2B6685273DC8}" dt="2024-04-08T22:45:18.337" v="147" actId="478"/>
          <ac:spMkLst>
            <pc:docMk/>
            <pc:sldMk cId="1237816592" sldId="980"/>
            <ac:spMk id="22" creationId="{7F7C2532-FBBD-B0E8-E672-28423EC13819}"/>
          </ac:spMkLst>
        </pc:spChg>
        <pc:spChg chg="del mod topLvl">
          <ac:chgData name="Qu, Xiaohui" userId="24010986-e325-484b-92fa-7cf3c7c3ba49" providerId="ADAL" clId="{383441ED-BE9E-41FA-9669-2B6685273DC8}" dt="2024-04-08T23:47:02.523" v="1985" actId="478"/>
          <ac:spMkLst>
            <pc:docMk/>
            <pc:sldMk cId="1237816592" sldId="980"/>
            <ac:spMk id="23" creationId="{70E84D85-B4FC-EE3B-CA7E-FABFD043D4AB}"/>
          </ac:spMkLst>
        </pc:spChg>
        <pc:spChg chg="del mod topLvl">
          <ac:chgData name="Qu, Xiaohui" userId="24010986-e325-484b-92fa-7cf3c7c3ba49" providerId="ADAL" clId="{383441ED-BE9E-41FA-9669-2B6685273DC8}" dt="2024-04-08T22:45:29.240" v="151" actId="478"/>
          <ac:spMkLst>
            <pc:docMk/>
            <pc:sldMk cId="1237816592" sldId="980"/>
            <ac:spMk id="24" creationId="{1711108B-B4E5-438E-1E39-68CCBFBFF251}"/>
          </ac:spMkLst>
        </pc:spChg>
        <pc:spChg chg="del mod topLvl">
          <ac:chgData name="Qu, Xiaohui" userId="24010986-e325-484b-92fa-7cf3c7c3ba49" providerId="ADAL" clId="{383441ED-BE9E-41FA-9669-2B6685273DC8}" dt="2024-04-08T22:45:21.358" v="148" actId="478"/>
          <ac:spMkLst>
            <pc:docMk/>
            <pc:sldMk cId="1237816592" sldId="980"/>
            <ac:spMk id="25" creationId="{B78278EE-9380-EB98-A156-76F61EE6DBD6}"/>
          </ac:spMkLst>
        </pc:spChg>
        <pc:spChg chg="add mod">
          <ac:chgData name="Qu, Xiaohui" userId="24010986-e325-484b-92fa-7cf3c7c3ba49" providerId="ADAL" clId="{383441ED-BE9E-41FA-9669-2B6685273DC8}" dt="2024-04-08T22:47:47.964" v="223" actId="1076"/>
          <ac:spMkLst>
            <pc:docMk/>
            <pc:sldMk cId="1237816592" sldId="980"/>
            <ac:spMk id="27" creationId="{327F5B09-9FB2-3B38-C03B-6491CD5922F5}"/>
          </ac:spMkLst>
        </pc:spChg>
        <pc:spChg chg="add mod">
          <ac:chgData name="Qu, Xiaohui" userId="24010986-e325-484b-92fa-7cf3c7c3ba49" providerId="ADAL" clId="{383441ED-BE9E-41FA-9669-2B6685273DC8}" dt="2024-04-08T22:47:47.964" v="223" actId="1076"/>
          <ac:spMkLst>
            <pc:docMk/>
            <pc:sldMk cId="1237816592" sldId="980"/>
            <ac:spMk id="28" creationId="{73BE9AFA-690C-66EB-C51D-16D820C1EA33}"/>
          </ac:spMkLst>
        </pc:spChg>
        <pc:spChg chg="add mod">
          <ac:chgData name="Qu, Xiaohui" userId="24010986-e325-484b-92fa-7cf3c7c3ba49" providerId="ADAL" clId="{383441ED-BE9E-41FA-9669-2B6685273DC8}" dt="2024-04-08T22:47:47.964" v="223" actId="1076"/>
          <ac:spMkLst>
            <pc:docMk/>
            <pc:sldMk cId="1237816592" sldId="980"/>
            <ac:spMk id="29" creationId="{48E40704-CF37-2C9E-B183-EE62FBB0670A}"/>
          </ac:spMkLst>
        </pc:spChg>
        <pc:spChg chg="add mod">
          <ac:chgData name="Qu, Xiaohui" userId="24010986-e325-484b-92fa-7cf3c7c3ba49" providerId="ADAL" clId="{383441ED-BE9E-41FA-9669-2B6685273DC8}" dt="2024-04-08T22:47:47.964" v="223" actId="1076"/>
          <ac:spMkLst>
            <pc:docMk/>
            <pc:sldMk cId="1237816592" sldId="980"/>
            <ac:spMk id="31" creationId="{FF26481F-B20C-C2CC-D00C-759BE5F0235B}"/>
          </ac:spMkLst>
        </pc:spChg>
        <pc:spChg chg="add del mod">
          <ac:chgData name="Qu, Xiaohui" userId="24010986-e325-484b-92fa-7cf3c7c3ba49" providerId="ADAL" clId="{383441ED-BE9E-41FA-9669-2B6685273DC8}" dt="2024-04-08T23:47:11.927" v="2000" actId="478"/>
          <ac:spMkLst>
            <pc:docMk/>
            <pc:sldMk cId="1237816592" sldId="980"/>
            <ac:spMk id="32" creationId="{045E21D7-98DE-64FE-15B6-346EFE6110CA}"/>
          </ac:spMkLst>
        </pc:spChg>
        <pc:spChg chg="add mod">
          <ac:chgData name="Qu, Xiaohui" userId="24010986-e325-484b-92fa-7cf3c7c3ba49" providerId="ADAL" clId="{383441ED-BE9E-41FA-9669-2B6685273DC8}" dt="2024-04-08T22:51:19.306" v="417" actId="20577"/>
          <ac:spMkLst>
            <pc:docMk/>
            <pc:sldMk cId="1237816592" sldId="980"/>
            <ac:spMk id="33" creationId="{C8596411-B9D7-1ADD-F29E-3F9E44F85B51}"/>
          </ac:spMkLst>
        </pc:spChg>
        <pc:spChg chg="add mod">
          <ac:chgData name="Qu, Xiaohui" userId="24010986-e325-484b-92fa-7cf3c7c3ba49" providerId="ADAL" clId="{383441ED-BE9E-41FA-9669-2B6685273DC8}" dt="2024-04-08T22:50:47.382" v="386" actId="1076"/>
          <ac:spMkLst>
            <pc:docMk/>
            <pc:sldMk cId="1237816592" sldId="980"/>
            <ac:spMk id="34" creationId="{74BE6C50-F845-E5F8-10E0-F1B0C7D7BB3E}"/>
          </ac:spMkLst>
        </pc:spChg>
        <pc:spChg chg="add mod">
          <ac:chgData name="Qu, Xiaohui" userId="24010986-e325-484b-92fa-7cf3c7c3ba49" providerId="ADAL" clId="{383441ED-BE9E-41FA-9669-2B6685273DC8}" dt="2024-04-08T22:51:10.456" v="410" actId="1076"/>
          <ac:spMkLst>
            <pc:docMk/>
            <pc:sldMk cId="1237816592" sldId="980"/>
            <ac:spMk id="35" creationId="{F0B44844-24B1-21D1-DC56-84DE9F47570E}"/>
          </ac:spMkLst>
        </pc:spChg>
        <pc:spChg chg="add del mod">
          <ac:chgData name="Qu, Xiaohui" userId="24010986-e325-484b-92fa-7cf3c7c3ba49" providerId="ADAL" clId="{383441ED-BE9E-41FA-9669-2B6685273DC8}" dt="2024-04-08T22:51:33.230" v="421" actId="478"/>
          <ac:spMkLst>
            <pc:docMk/>
            <pc:sldMk cId="1237816592" sldId="980"/>
            <ac:spMk id="36" creationId="{5826143F-56D5-8CCA-AA71-35251673D727}"/>
          </ac:spMkLst>
        </pc:spChg>
        <pc:spChg chg="add mod">
          <ac:chgData name="Qu, Xiaohui" userId="24010986-e325-484b-92fa-7cf3c7c3ba49" providerId="ADAL" clId="{383441ED-BE9E-41FA-9669-2B6685273DC8}" dt="2024-04-08T23:04:09.036" v="990" actId="20577"/>
          <ac:spMkLst>
            <pc:docMk/>
            <pc:sldMk cId="1237816592" sldId="980"/>
            <ac:spMk id="37" creationId="{9D75D1DC-CC98-5B7E-7536-AB5713A68990}"/>
          </ac:spMkLst>
        </pc:spChg>
        <pc:spChg chg="add mod">
          <ac:chgData name="Qu, Xiaohui" userId="24010986-e325-484b-92fa-7cf3c7c3ba49" providerId="ADAL" clId="{383441ED-BE9E-41FA-9669-2B6685273DC8}" dt="2024-04-08T23:47:26.129" v="2004" actId="1582"/>
          <ac:spMkLst>
            <pc:docMk/>
            <pc:sldMk cId="1237816592" sldId="980"/>
            <ac:spMk id="38" creationId="{7BB810EB-4000-ABCC-951C-A7902EEF2F84}"/>
          </ac:spMkLst>
        </pc:spChg>
        <pc:grpChg chg="add del mod">
          <ac:chgData name="Qu, Xiaohui" userId="24010986-e325-484b-92fa-7cf3c7c3ba49" providerId="ADAL" clId="{383441ED-BE9E-41FA-9669-2B6685273DC8}" dt="2024-04-08T22:44:48.356" v="141" actId="165"/>
          <ac:grpSpMkLst>
            <pc:docMk/>
            <pc:sldMk cId="1237816592" sldId="980"/>
            <ac:grpSpMk id="5" creationId="{43E9001D-A076-FBD9-07D1-F1C6FDACA4C4}"/>
          </ac:grpSpMkLst>
        </pc:grpChg>
        <pc:grpChg chg="del mod topLvl">
          <ac:chgData name="Qu, Xiaohui" userId="24010986-e325-484b-92fa-7cf3c7c3ba49" providerId="ADAL" clId="{383441ED-BE9E-41FA-9669-2B6685273DC8}" dt="2024-04-08T22:45:01.063" v="143" actId="165"/>
          <ac:grpSpMkLst>
            <pc:docMk/>
            <pc:sldMk cId="1237816592" sldId="980"/>
            <ac:grpSpMk id="6" creationId="{BD974452-2DC0-1B03-0772-D11F146BAD48}"/>
          </ac:grpSpMkLst>
        </pc:grpChg>
        <pc:grpChg chg="del mod topLvl">
          <ac:chgData name="Qu, Xiaohui" userId="24010986-e325-484b-92fa-7cf3c7c3ba49" providerId="ADAL" clId="{383441ED-BE9E-41FA-9669-2B6685273DC8}" dt="2024-04-08T22:49:25.924" v="330" actId="165"/>
          <ac:grpSpMkLst>
            <pc:docMk/>
            <pc:sldMk cId="1237816592" sldId="980"/>
            <ac:grpSpMk id="7" creationId="{8E56140A-91E1-FCD6-4FA1-DAB278713CB2}"/>
          </ac:grpSpMkLst>
        </pc:grpChg>
        <pc:picChg chg="mod topLvl">
          <ac:chgData name="Qu, Xiaohui" userId="24010986-e325-484b-92fa-7cf3c7c3ba49" providerId="ADAL" clId="{383441ED-BE9E-41FA-9669-2B6685273DC8}" dt="2024-04-08T22:50:06.974" v="350" actId="1076"/>
          <ac:picMkLst>
            <pc:docMk/>
            <pc:sldMk cId="1237816592" sldId="980"/>
            <ac:picMk id="8" creationId="{41A9845E-82BD-AAC8-7628-6765578B20F1}"/>
          </ac:picMkLst>
        </pc:picChg>
        <pc:picChg chg="mod topLvl">
          <ac:chgData name="Qu, Xiaohui" userId="24010986-e325-484b-92fa-7cf3c7c3ba49" providerId="ADAL" clId="{383441ED-BE9E-41FA-9669-2B6685273DC8}" dt="2024-04-08T22:50:07.975" v="351" actId="1076"/>
          <ac:picMkLst>
            <pc:docMk/>
            <pc:sldMk cId="1237816592" sldId="980"/>
            <ac:picMk id="11" creationId="{2F38F1C2-E257-F0B3-A89E-FBC12923F784}"/>
          </ac:picMkLst>
        </pc:picChg>
        <pc:picChg chg="del mod topLvl">
          <ac:chgData name="Qu, Xiaohui" userId="24010986-e325-484b-92fa-7cf3c7c3ba49" providerId="ADAL" clId="{383441ED-BE9E-41FA-9669-2B6685273DC8}" dt="2024-04-08T22:49:33.633" v="334" actId="478"/>
          <ac:picMkLst>
            <pc:docMk/>
            <pc:sldMk cId="1237816592" sldId="980"/>
            <ac:picMk id="12" creationId="{5E235E06-6DFE-0078-D32F-83AF68FEE77E}"/>
          </ac:picMkLst>
        </pc:picChg>
        <pc:picChg chg="del mod topLvl">
          <ac:chgData name="Qu, Xiaohui" userId="24010986-e325-484b-92fa-7cf3c7c3ba49" providerId="ADAL" clId="{383441ED-BE9E-41FA-9669-2B6685273DC8}" dt="2024-04-08T22:49:36.121" v="335" actId="478"/>
          <ac:picMkLst>
            <pc:docMk/>
            <pc:sldMk cId="1237816592" sldId="980"/>
            <ac:picMk id="13" creationId="{17BD0ECC-250F-F526-671E-CAA3D05C9CC0}"/>
          </ac:picMkLst>
        </pc:picChg>
        <pc:picChg chg="mod topLvl">
          <ac:chgData name="Qu, Xiaohui" userId="24010986-e325-484b-92fa-7cf3c7c3ba49" providerId="ADAL" clId="{383441ED-BE9E-41FA-9669-2B6685273DC8}" dt="2024-04-08T22:50:09.821" v="352" actId="14100"/>
          <ac:picMkLst>
            <pc:docMk/>
            <pc:sldMk cId="1237816592" sldId="980"/>
            <ac:picMk id="14" creationId="{6D4F9CC0-10BE-A096-F57D-1FCDB1834A04}"/>
          </ac:picMkLst>
        </pc:picChg>
        <pc:picChg chg="mod topLvl">
          <ac:chgData name="Qu, Xiaohui" userId="24010986-e325-484b-92fa-7cf3c7c3ba49" providerId="ADAL" clId="{383441ED-BE9E-41FA-9669-2B6685273DC8}" dt="2024-04-08T22:50:20.077" v="357" actId="1076"/>
          <ac:picMkLst>
            <pc:docMk/>
            <pc:sldMk cId="1237816592" sldId="980"/>
            <ac:picMk id="17" creationId="{B511E315-16B8-27B4-18B4-7F0F26710BAB}"/>
          </ac:picMkLst>
        </pc:picChg>
        <pc:picChg chg="mod topLvl">
          <ac:chgData name="Qu, Xiaohui" userId="24010986-e325-484b-92fa-7cf3c7c3ba49" providerId="ADAL" clId="{383441ED-BE9E-41FA-9669-2B6685273DC8}" dt="2024-04-08T22:50:30.384" v="363" actId="1076"/>
          <ac:picMkLst>
            <pc:docMk/>
            <pc:sldMk cId="1237816592" sldId="980"/>
            <ac:picMk id="18" creationId="{934F915D-5007-06A1-F134-0D801CA69874}"/>
          </ac:picMkLst>
        </pc:picChg>
        <pc:picChg chg="mod topLvl">
          <ac:chgData name="Qu, Xiaohui" userId="24010986-e325-484b-92fa-7cf3c7c3ba49" providerId="ADAL" clId="{383441ED-BE9E-41FA-9669-2B6685273DC8}" dt="2024-04-08T22:50:28.567" v="362" actId="1076"/>
          <ac:picMkLst>
            <pc:docMk/>
            <pc:sldMk cId="1237816592" sldId="980"/>
            <ac:picMk id="19" creationId="{7549B4DB-9806-F911-7958-6C74491E2809}"/>
          </ac:picMkLst>
        </pc:picChg>
        <pc:picChg chg="del mod topLvl">
          <ac:chgData name="Qu, Xiaohui" userId="24010986-e325-484b-92fa-7cf3c7c3ba49" providerId="ADAL" clId="{383441ED-BE9E-41FA-9669-2B6685273DC8}" dt="2024-04-08T22:45:23.561" v="149" actId="478"/>
          <ac:picMkLst>
            <pc:docMk/>
            <pc:sldMk cId="1237816592" sldId="980"/>
            <ac:picMk id="20" creationId="{AFCE3B50-A4BA-DE1C-720E-CCAAC174AE90}"/>
          </ac:picMkLst>
        </pc:picChg>
        <pc:picChg chg="del mod topLvl">
          <ac:chgData name="Qu, Xiaohui" userId="24010986-e325-484b-92fa-7cf3c7c3ba49" providerId="ADAL" clId="{383441ED-BE9E-41FA-9669-2B6685273DC8}" dt="2024-04-08T22:45:26.298" v="150" actId="478"/>
          <ac:picMkLst>
            <pc:docMk/>
            <pc:sldMk cId="1237816592" sldId="980"/>
            <ac:picMk id="21" creationId="{A136EC38-A3FA-429E-3CFB-CD3A724C9DAD}"/>
          </ac:picMkLst>
        </pc:picChg>
        <pc:picChg chg="add mod">
          <ac:chgData name="Qu, Xiaohui" userId="24010986-e325-484b-92fa-7cf3c7c3ba49" providerId="ADAL" clId="{383441ED-BE9E-41FA-9669-2B6685273DC8}" dt="2024-04-08T22:47:47.964" v="223" actId="1076"/>
          <ac:picMkLst>
            <pc:docMk/>
            <pc:sldMk cId="1237816592" sldId="980"/>
            <ac:picMk id="26" creationId="{D6F8589C-BB50-E78B-9E3B-A693B52F619F}"/>
          </ac:picMkLst>
        </pc:picChg>
        <pc:cxnChg chg="add mod">
          <ac:chgData name="Qu, Xiaohui" userId="24010986-e325-484b-92fa-7cf3c7c3ba49" providerId="ADAL" clId="{383441ED-BE9E-41FA-9669-2B6685273DC8}" dt="2024-04-08T22:47:47.964" v="223" actId="1076"/>
          <ac:cxnSpMkLst>
            <pc:docMk/>
            <pc:sldMk cId="1237816592" sldId="980"/>
            <ac:cxnSpMk id="30" creationId="{D9C87C8A-227D-3D59-615D-9F7B922C70F9}"/>
          </ac:cxnSpMkLst>
        </pc:cxnChg>
      </pc:sldChg>
      <pc:sldChg chg="new del">
        <pc:chgData name="Qu, Xiaohui" userId="24010986-e325-484b-92fa-7cf3c7c3ba49" providerId="ADAL" clId="{383441ED-BE9E-41FA-9669-2B6685273DC8}" dt="2024-04-08T22:47:41.557" v="221" actId="2696"/>
        <pc:sldMkLst>
          <pc:docMk/>
          <pc:sldMk cId="1294451847" sldId="981"/>
        </pc:sldMkLst>
      </pc:sldChg>
      <pc:sldChg chg="modSp new mod">
        <pc:chgData name="Qu, Xiaohui" userId="24010986-e325-484b-92fa-7cf3c7c3ba49" providerId="ADAL" clId="{383441ED-BE9E-41FA-9669-2B6685273DC8}" dt="2024-04-08T22:56:09.984" v="614" actId="14100"/>
        <pc:sldMkLst>
          <pc:docMk/>
          <pc:sldMk cId="3103189718" sldId="981"/>
        </pc:sldMkLst>
        <pc:spChg chg="mod">
          <ac:chgData name="Qu, Xiaohui" userId="24010986-e325-484b-92fa-7cf3c7c3ba49" providerId="ADAL" clId="{383441ED-BE9E-41FA-9669-2B6685273DC8}" dt="2024-04-08T22:52:10.465" v="452" actId="20577"/>
          <ac:spMkLst>
            <pc:docMk/>
            <pc:sldMk cId="3103189718" sldId="981"/>
            <ac:spMk id="2" creationId="{A6341A37-09DE-4DA5-D6EE-85293899EB4A}"/>
          </ac:spMkLst>
        </pc:spChg>
        <pc:spChg chg="mod">
          <ac:chgData name="Qu, Xiaohui" userId="24010986-e325-484b-92fa-7cf3c7c3ba49" providerId="ADAL" clId="{383441ED-BE9E-41FA-9669-2B6685273DC8}" dt="2024-04-08T22:56:09.984" v="614" actId="14100"/>
          <ac:spMkLst>
            <pc:docMk/>
            <pc:sldMk cId="3103189718" sldId="981"/>
            <ac:spMk id="3" creationId="{FE8BA474-7C5D-D7A8-DDB0-885DA0C8E88F}"/>
          </ac:spMkLst>
        </pc:spChg>
      </pc:sldChg>
      <pc:sldChg chg="addSp delSp modSp add mod">
        <pc:chgData name="Qu, Xiaohui" userId="24010986-e325-484b-92fa-7cf3c7c3ba49" providerId="ADAL" clId="{383441ED-BE9E-41FA-9669-2B6685273DC8}" dt="2024-04-08T23:01:29.049" v="914" actId="20577"/>
        <pc:sldMkLst>
          <pc:docMk/>
          <pc:sldMk cId="970038537" sldId="1365"/>
        </pc:sldMkLst>
        <pc:spChg chg="add mod">
          <ac:chgData name="Qu, Xiaohui" userId="24010986-e325-484b-92fa-7cf3c7c3ba49" providerId="ADAL" clId="{383441ED-BE9E-41FA-9669-2B6685273DC8}" dt="2024-04-08T22:59:06.639" v="720" actId="20577"/>
          <ac:spMkLst>
            <pc:docMk/>
            <pc:sldMk cId="970038537" sldId="1365"/>
            <ac:spMk id="3" creationId="{31CAE524-D97C-047C-580E-DCB0C9FEB9C9}"/>
          </ac:spMkLst>
        </pc:spChg>
        <pc:spChg chg="add mod">
          <ac:chgData name="Qu, Xiaohui" userId="24010986-e325-484b-92fa-7cf3c7c3ba49" providerId="ADAL" clId="{383441ED-BE9E-41FA-9669-2B6685273DC8}" dt="2024-04-08T23:00:38.013" v="790" actId="20577"/>
          <ac:spMkLst>
            <pc:docMk/>
            <pc:sldMk cId="970038537" sldId="1365"/>
            <ac:spMk id="5" creationId="{4613349E-C0F5-4E2C-42E7-46FFA3A83A9E}"/>
          </ac:spMkLst>
        </pc:spChg>
        <pc:spChg chg="add mod">
          <ac:chgData name="Qu, Xiaohui" userId="24010986-e325-484b-92fa-7cf3c7c3ba49" providerId="ADAL" clId="{383441ED-BE9E-41FA-9669-2B6685273DC8}" dt="2024-04-08T23:01:29.049" v="914" actId="20577"/>
          <ac:spMkLst>
            <pc:docMk/>
            <pc:sldMk cId="970038537" sldId="1365"/>
            <ac:spMk id="6" creationId="{08343248-0910-0310-3F0B-0C3ABD3D9132}"/>
          </ac:spMkLst>
        </pc:spChg>
        <pc:spChg chg="mod">
          <ac:chgData name="Qu, Xiaohui" userId="24010986-e325-484b-92fa-7cf3c7c3ba49" providerId="ADAL" clId="{383441ED-BE9E-41FA-9669-2B6685273DC8}" dt="2024-04-08T22:59:10.430" v="721" actId="1076"/>
          <ac:spMkLst>
            <pc:docMk/>
            <pc:sldMk cId="970038537" sldId="1365"/>
            <ac:spMk id="42" creationId="{877E99B5-EF7E-2DD3-6936-B83D9D5F5FCE}"/>
          </ac:spMkLst>
        </pc:spChg>
        <pc:spChg chg="mod">
          <ac:chgData name="Qu, Xiaohui" userId="24010986-e325-484b-92fa-7cf3c7c3ba49" providerId="ADAL" clId="{383441ED-BE9E-41FA-9669-2B6685273DC8}" dt="2024-04-08T22:58:29.810" v="662" actId="1076"/>
          <ac:spMkLst>
            <pc:docMk/>
            <pc:sldMk cId="970038537" sldId="1365"/>
            <ac:spMk id="47" creationId="{1CEB2BFA-A9ED-D369-5806-9620E3F99E1F}"/>
          </ac:spMkLst>
        </pc:spChg>
        <pc:grpChg chg="mod">
          <ac:chgData name="Qu, Xiaohui" userId="24010986-e325-484b-92fa-7cf3c7c3ba49" providerId="ADAL" clId="{383441ED-BE9E-41FA-9669-2B6685273DC8}" dt="2024-04-08T22:57:42.506" v="646" actId="1076"/>
          <ac:grpSpMkLst>
            <pc:docMk/>
            <pc:sldMk cId="970038537" sldId="1365"/>
            <ac:grpSpMk id="37" creationId="{573FBB99-96EB-55D1-8849-9A1D5ED3323A}"/>
          </ac:grpSpMkLst>
        </pc:grpChg>
        <pc:picChg chg="mod">
          <ac:chgData name="Qu, Xiaohui" userId="24010986-e325-484b-92fa-7cf3c7c3ba49" providerId="ADAL" clId="{383441ED-BE9E-41FA-9669-2B6685273DC8}" dt="2024-04-08T22:58:29.810" v="662" actId="1076"/>
          <ac:picMkLst>
            <pc:docMk/>
            <pc:sldMk cId="970038537" sldId="1365"/>
            <ac:picMk id="46" creationId="{19A6A580-6BD2-6D18-A5F0-D3AA7246AE8E}"/>
          </ac:picMkLst>
        </pc:picChg>
        <pc:picChg chg="mod">
          <ac:chgData name="Qu, Xiaohui" userId="24010986-e325-484b-92fa-7cf3c7c3ba49" providerId="ADAL" clId="{383441ED-BE9E-41FA-9669-2B6685273DC8}" dt="2024-04-08T22:58:35.716" v="664" actId="1076"/>
          <ac:picMkLst>
            <pc:docMk/>
            <pc:sldMk cId="970038537" sldId="1365"/>
            <ac:picMk id="49" creationId="{4E66417C-8287-24BB-405C-1EC3094691A4}"/>
          </ac:picMkLst>
        </pc:picChg>
        <pc:picChg chg="del">
          <ac:chgData name="Qu, Xiaohui" userId="24010986-e325-484b-92fa-7cf3c7c3ba49" providerId="ADAL" clId="{383441ED-BE9E-41FA-9669-2B6685273DC8}" dt="2024-04-08T22:57:36.233" v="645" actId="478"/>
          <ac:picMkLst>
            <pc:docMk/>
            <pc:sldMk cId="970038537" sldId="1365"/>
            <ac:picMk id="1026" creationId="{44B12E42-B273-10F7-B7AF-B23BD9C67804}"/>
          </ac:picMkLst>
        </pc:picChg>
      </pc:sldChg>
      <pc:sldChg chg="add">
        <pc:chgData name="Qu, Xiaohui" userId="24010986-e325-484b-92fa-7cf3c7c3ba49" providerId="ADAL" clId="{383441ED-BE9E-41FA-9669-2B6685273DC8}" dt="2024-04-08T23:02:46.946" v="915"/>
        <pc:sldMkLst>
          <pc:docMk/>
          <pc:sldMk cId="2182126302" sldId="1366"/>
        </pc:sldMkLst>
      </pc:sldChg>
      <pc:sldChg chg="add del">
        <pc:chgData name="Qu, Xiaohui" userId="24010986-e325-484b-92fa-7cf3c7c3ba49" providerId="ADAL" clId="{383441ED-BE9E-41FA-9669-2B6685273DC8}" dt="2024-04-08T23:26:34.400" v="1497" actId="2696"/>
        <pc:sldMkLst>
          <pc:docMk/>
          <pc:sldMk cId="1733314709" sldId="1367"/>
        </pc:sldMkLst>
      </pc:sldChg>
      <pc:sldChg chg="modSp add mod">
        <pc:chgData name="Qu, Xiaohui" userId="24010986-e325-484b-92fa-7cf3c7c3ba49" providerId="ADAL" clId="{383441ED-BE9E-41FA-9669-2B6685273DC8}" dt="2024-04-08T23:15:00.114" v="1134" actId="1076"/>
        <pc:sldMkLst>
          <pc:docMk/>
          <pc:sldMk cId="2478781306" sldId="1368"/>
        </pc:sldMkLst>
        <pc:spChg chg="mod">
          <ac:chgData name="Qu, Xiaohui" userId="24010986-e325-484b-92fa-7cf3c7c3ba49" providerId="ADAL" clId="{383441ED-BE9E-41FA-9669-2B6685273DC8}" dt="2024-04-08T23:15:00.114" v="1134" actId="1076"/>
          <ac:spMkLst>
            <pc:docMk/>
            <pc:sldMk cId="2478781306" sldId="1368"/>
            <ac:spMk id="2" creationId="{1F95DBA3-193C-8A0F-6FD5-2719DB7AB6BC}"/>
          </ac:spMkLst>
        </pc:spChg>
      </pc:sldChg>
      <pc:sldChg chg="addSp delSp modSp add mod">
        <pc:chgData name="Qu, Xiaohui" userId="24010986-e325-484b-92fa-7cf3c7c3ba49" providerId="ADAL" clId="{383441ED-BE9E-41FA-9669-2B6685273DC8}" dt="2024-04-08T23:31:30.616" v="1614" actId="1076"/>
        <pc:sldMkLst>
          <pc:docMk/>
          <pc:sldMk cId="712194727" sldId="1369"/>
        </pc:sldMkLst>
        <pc:spChg chg="mod">
          <ac:chgData name="Qu, Xiaohui" userId="24010986-e325-484b-92fa-7cf3c7c3ba49" providerId="ADAL" clId="{383441ED-BE9E-41FA-9669-2B6685273DC8}" dt="2024-04-08T23:29:58.762" v="1599" actId="1076"/>
          <ac:spMkLst>
            <pc:docMk/>
            <pc:sldMk cId="712194727" sldId="1369"/>
            <ac:spMk id="6" creationId="{3CDD99B7-63AA-C844-EBCD-AB8646D700BF}"/>
          </ac:spMkLst>
        </pc:spChg>
        <pc:spChg chg="add del mod">
          <ac:chgData name="Qu, Xiaohui" userId="24010986-e325-484b-92fa-7cf3c7c3ba49" providerId="ADAL" clId="{383441ED-BE9E-41FA-9669-2B6685273DC8}" dt="2024-04-08T23:22:10.200" v="1294" actId="478"/>
          <ac:spMkLst>
            <pc:docMk/>
            <pc:sldMk cId="712194727" sldId="1369"/>
            <ac:spMk id="8" creationId="{7C2A16BF-FD89-A089-8C08-445ECD3E7805}"/>
          </ac:spMkLst>
        </pc:spChg>
        <pc:spChg chg="add del mod">
          <ac:chgData name="Qu, Xiaohui" userId="24010986-e325-484b-92fa-7cf3c7c3ba49" providerId="ADAL" clId="{383441ED-BE9E-41FA-9669-2B6685273DC8}" dt="2024-04-08T23:22:19.550" v="1297" actId="478"/>
          <ac:spMkLst>
            <pc:docMk/>
            <pc:sldMk cId="712194727" sldId="1369"/>
            <ac:spMk id="9" creationId="{0274C367-2A80-E971-F981-BC0902E1A4B8}"/>
          </ac:spMkLst>
        </pc:spChg>
        <pc:spChg chg="mod">
          <ac:chgData name="Qu, Xiaohui" userId="24010986-e325-484b-92fa-7cf3c7c3ba49" providerId="ADAL" clId="{383441ED-BE9E-41FA-9669-2B6685273DC8}" dt="2024-04-08T23:18:59.025" v="1189" actId="164"/>
          <ac:spMkLst>
            <pc:docMk/>
            <pc:sldMk cId="712194727" sldId="1369"/>
            <ac:spMk id="40" creationId="{7045A0D6-EC04-5564-E9A8-2D6DB077560B}"/>
          </ac:spMkLst>
        </pc:spChg>
        <pc:spChg chg="mod">
          <ac:chgData name="Qu, Xiaohui" userId="24010986-e325-484b-92fa-7cf3c7c3ba49" providerId="ADAL" clId="{383441ED-BE9E-41FA-9669-2B6685273DC8}" dt="2024-04-08T23:18:59.025" v="1189" actId="164"/>
          <ac:spMkLst>
            <pc:docMk/>
            <pc:sldMk cId="712194727" sldId="1369"/>
            <ac:spMk id="41" creationId="{19E8D205-94E0-1B45-071B-FE15BE494DA8}"/>
          </ac:spMkLst>
        </pc:spChg>
        <pc:spChg chg="mod">
          <ac:chgData name="Qu, Xiaohui" userId="24010986-e325-484b-92fa-7cf3c7c3ba49" providerId="ADAL" clId="{383441ED-BE9E-41FA-9669-2B6685273DC8}" dt="2024-04-08T23:18:59.025" v="1189" actId="164"/>
          <ac:spMkLst>
            <pc:docMk/>
            <pc:sldMk cId="712194727" sldId="1369"/>
            <ac:spMk id="42" creationId="{9320D3B1-A74A-DB2F-999F-6F922C5E1EE7}"/>
          </ac:spMkLst>
        </pc:spChg>
        <pc:spChg chg="add del mod">
          <ac:chgData name="Qu, Xiaohui" userId="24010986-e325-484b-92fa-7cf3c7c3ba49" providerId="ADAL" clId="{383441ED-BE9E-41FA-9669-2B6685273DC8}" dt="2024-04-08T23:21:53.398" v="1291" actId="478"/>
          <ac:spMkLst>
            <pc:docMk/>
            <pc:sldMk cId="712194727" sldId="1369"/>
            <ac:spMk id="43" creationId="{6AD21295-DCD5-A84B-6F83-EADDBB0ED432}"/>
          </ac:spMkLst>
        </pc:spChg>
        <pc:spChg chg="add mod">
          <ac:chgData name="Qu, Xiaohui" userId="24010986-e325-484b-92fa-7cf3c7c3ba49" providerId="ADAL" clId="{383441ED-BE9E-41FA-9669-2B6685273DC8}" dt="2024-04-08T23:23:00.370" v="1303" actId="164"/>
          <ac:spMkLst>
            <pc:docMk/>
            <pc:sldMk cId="712194727" sldId="1369"/>
            <ac:spMk id="44" creationId="{8ED577EE-43E8-FF42-2A1F-BA79D7738877}"/>
          </ac:spMkLst>
        </pc:spChg>
        <pc:spChg chg="add mod">
          <ac:chgData name="Qu, Xiaohui" userId="24010986-e325-484b-92fa-7cf3c7c3ba49" providerId="ADAL" clId="{383441ED-BE9E-41FA-9669-2B6685273DC8}" dt="2024-04-08T23:24:55.713" v="1489" actId="1076"/>
          <ac:spMkLst>
            <pc:docMk/>
            <pc:sldMk cId="712194727" sldId="1369"/>
            <ac:spMk id="47" creationId="{CD808154-8CE5-5D97-3C79-98DA07C9DD97}"/>
          </ac:spMkLst>
        </pc:spChg>
        <pc:spChg chg="add mod">
          <ac:chgData name="Qu, Xiaohui" userId="24010986-e325-484b-92fa-7cf3c7c3ba49" providerId="ADAL" clId="{383441ED-BE9E-41FA-9669-2B6685273DC8}" dt="2024-04-08T23:30:21.273" v="1604" actId="2085"/>
          <ac:spMkLst>
            <pc:docMk/>
            <pc:sldMk cId="712194727" sldId="1369"/>
            <ac:spMk id="48" creationId="{47FC12A2-F273-DB63-E50C-561BB46C3BDB}"/>
          </ac:spMkLst>
        </pc:spChg>
        <pc:grpChg chg="add del mod">
          <ac:chgData name="Qu, Xiaohui" userId="24010986-e325-484b-92fa-7cf3c7c3ba49" providerId="ADAL" clId="{383441ED-BE9E-41FA-9669-2B6685273DC8}" dt="2024-04-08T23:19:00.858" v="1190" actId="21"/>
          <ac:grpSpMkLst>
            <pc:docMk/>
            <pc:sldMk cId="712194727" sldId="1369"/>
            <ac:grpSpMk id="3" creationId="{E460854E-3989-956E-4442-F16BDEC9FEA5}"/>
          </ac:grpSpMkLst>
        </pc:grpChg>
        <pc:grpChg chg="mod">
          <ac:chgData name="Qu, Xiaohui" userId="24010986-e325-484b-92fa-7cf3c7c3ba49" providerId="ADAL" clId="{383441ED-BE9E-41FA-9669-2B6685273DC8}" dt="2024-04-08T23:18:59.025" v="1189" actId="164"/>
          <ac:grpSpMkLst>
            <pc:docMk/>
            <pc:sldMk cId="712194727" sldId="1369"/>
            <ac:grpSpMk id="11" creationId="{A30257B6-16E0-4E97-AB5D-179D12EDA7B5}"/>
          </ac:grpSpMkLst>
        </pc:grpChg>
        <pc:grpChg chg="add mod">
          <ac:chgData name="Qu, Xiaohui" userId="24010986-e325-484b-92fa-7cf3c7c3ba49" providerId="ADAL" clId="{383441ED-BE9E-41FA-9669-2B6685273DC8}" dt="2024-04-08T23:30:02.434" v="1600" actId="1076"/>
          <ac:grpSpMkLst>
            <pc:docMk/>
            <pc:sldMk cId="712194727" sldId="1369"/>
            <ac:grpSpMk id="46" creationId="{C6BA13AF-7D94-ADE2-7D2B-171801A414CD}"/>
          </ac:grpSpMkLst>
        </pc:grpChg>
        <pc:picChg chg="add mod modCrop">
          <ac:chgData name="Qu, Xiaohui" userId="24010986-e325-484b-92fa-7cf3c7c3ba49" providerId="ADAL" clId="{383441ED-BE9E-41FA-9669-2B6685273DC8}" dt="2024-04-08T23:23:00.370" v="1303" actId="164"/>
          <ac:picMkLst>
            <pc:docMk/>
            <pc:sldMk cId="712194727" sldId="1369"/>
            <ac:picMk id="7" creationId="{D0FC09FA-6AC5-68BC-3237-7611DFB815AD}"/>
          </ac:picMkLst>
        </pc:picChg>
        <pc:picChg chg="add mod modCrop">
          <ac:chgData name="Qu, Xiaohui" userId="24010986-e325-484b-92fa-7cf3c7c3ba49" providerId="ADAL" clId="{383441ED-BE9E-41FA-9669-2B6685273DC8}" dt="2024-04-08T23:31:30.616" v="1614" actId="1076"/>
          <ac:picMkLst>
            <pc:docMk/>
            <pc:sldMk cId="712194727" sldId="1369"/>
            <ac:picMk id="50" creationId="{3539E2D2-8C98-D347-2F23-4656719DC46C}"/>
          </ac:picMkLst>
        </pc:picChg>
        <pc:cxnChg chg="add mod">
          <ac:chgData name="Qu, Xiaohui" userId="24010986-e325-484b-92fa-7cf3c7c3ba49" providerId="ADAL" clId="{383441ED-BE9E-41FA-9669-2B6685273DC8}" dt="2024-04-08T23:23:00.370" v="1303" actId="164"/>
          <ac:cxnSpMkLst>
            <pc:docMk/>
            <pc:sldMk cId="712194727" sldId="1369"/>
            <ac:cxnSpMk id="10" creationId="{9532541E-73CE-379C-9F36-97F9CC55B147}"/>
          </ac:cxnSpMkLst>
        </pc:cxnChg>
        <pc:cxnChg chg="mod">
          <ac:chgData name="Qu, Xiaohui" userId="24010986-e325-484b-92fa-7cf3c7c3ba49" providerId="ADAL" clId="{383441ED-BE9E-41FA-9669-2B6685273DC8}" dt="2024-04-08T23:19:00.858" v="1190" actId="21"/>
          <ac:cxnSpMkLst>
            <pc:docMk/>
            <pc:sldMk cId="712194727" sldId="1369"/>
            <ac:cxnSpMk id="21" creationId="{C145CF8D-2495-BCB0-ED5C-AAFAC677708E}"/>
          </ac:cxnSpMkLst>
        </pc:cxnChg>
        <pc:cxnChg chg="mod">
          <ac:chgData name="Qu, Xiaohui" userId="24010986-e325-484b-92fa-7cf3c7c3ba49" providerId="ADAL" clId="{383441ED-BE9E-41FA-9669-2B6685273DC8}" dt="2024-04-08T23:19:00.858" v="1190" actId="21"/>
          <ac:cxnSpMkLst>
            <pc:docMk/>
            <pc:sldMk cId="712194727" sldId="1369"/>
            <ac:cxnSpMk id="22" creationId="{119B90F7-BB2B-EC1A-4ACD-6D9344875B5A}"/>
          </ac:cxnSpMkLst>
        </pc:cxnChg>
      </pc:sldChg>
      <pc:sldChg chg="modSp new mod">
        <pc:chgData name="Qu, Xiaohui" userId="24010986-e325-484b-92fa-7cf3c7c3ba49" providerId="ADAL" clId="{383441ED-BE9E-41FA-9669-2B6685273DC8}" dt="2024-04-08T23:33:25.593" v="1646" actId="20577"/>
        <pc:sldMkLst>
          <pc:docMk/>
          <pc:sldMk cId="3427263079" sldId="1370"/>
        </pc:sldMkLst>
        <pc:spChg chg="mod">
          <ac:chgData name="Qu, Xiaohui" userId="24010986-e325-484b-92fa-7cf3c7c3ba49" providerId="ADAL" clId="{383441ED-BE9E-41FA-9669-2B6685273DC8}" dt="2024-04-08T23:33:25.593" v="1646" actId="20577"/>
          <ac:spMkLst>
            <pc:docMk/>
            <pc:sldMk cId="3427263079" sldId="1370"/>
            <ac:spMk id="2" creationId="{F867FB01-FC1E-E53F-D827-661D952198B8}"/>
          </ac:spMkLst>
        </pc:spChg>
      </pc:sldChg>
      <pc:sldChg chg="addSp modSp new mod">
        <pc:chgData name="Qu, Xiaohui" userId="24010986-e325-484b-92fa-7cf3c7c3ba49" providerId="ADAL" clId="{383441ED-BE9E-41FA-9669-2B6685273DC8}" dt="2024-04-08T23:52:51.549" v="2200" actId="1076"/>
        <pc:sldMkLst>
          <pc:docMk/>
          <pc:sldMk cId="2677417859" sldId="1371"/>
        </pc:sldMkLst>
        <pc:spChg chg="mod">
          <ac:chgData name="Qu, Xiaohui" userId="24010986-e325-484b-92fa-7cf3c7c3ba49" providerId="ADAL" clId="{383441ED-BE9E-41FA-9669-2B6685273DC8}" dt="2024-04-08T23:52:21.076" v="2125" actId="20577"/>
          <ac:spMkLst>
            <pc:docMk/>
            <pc:sldMk cId="2677417859" sldId="1371"/>
            <ac:spMk id="2" creationId="{82F8D199-932F-14EA-FA7A-275EF71F8C45}"/>
          </ac:spMkLst>
        </pc:spChg>
        <pc:spChg chg="mod">
          <ac:chgData name="Qu, Xiaohui" userId="24010986-e325-484b-92fa-7cf3c7c3ba49" providerId="ADAL" clId="{383441ED-BE9E-41FA-9669-2B6685273DC8}" dt="2024-04-08T23:52:51.549" v="2200" actId="1076"/>
          <ac:spMkLst>
            <pc:docMk/>
            <pc:sldMk cId="2677417859" sldId="1371"/>
            <ac:spMk id="3" creationId="{627167F2-1275-8FFB-46E7-2203D6F4EAC2}"/>
          </ac:spMkLst>
        </pc:spChg>
        <pc:picChg chg="add mod">
          <ac:chgData name="Qu, Xiaohui" userId="24010986-e325-484b-92fa-7cf3c7c3ba49" providerId="ADAL" clId="{383441ED-BE9E-41FA-9669-2B6685273DC8}" dt="2024-04-08T23:52:10.764" v="2096" actId="1076"/>
          <ac:picMkLst>
            <pc:docMk/>
            <pc:sldMk cId="2677417859" sldId="1371"/>
            <ac:picMk id="5" creationId="{0BC5C418-BBBB-C68E-F3C4-6BE5FFC38FCB}"/>
          </ac:picMkLst>
        </pc:picChg>
      </pc:sldChg>
    </pc:docChg>
  </pc:docChgLst>
  <pc:docChgLst>
    <pc:chgData name="Xiaohui Qu" userId="24010986-e325-484b-92fa-7cf3c7c3ba49" providerId="ADAL" clId="{3639E5C3-0788-DE4D-B075-BB257C371FD7}"/>
    <pc:docChg chg="undo custSel modSld">
      <pc:chgData name="Xiaohui Qu" userId="24010986-e325-484b-92fa-7cf3c7c3ba49" providerId="ADAL" clId="{3639E5C3-0788-DE4D-B075-BB257C371FD7}" dt="2021-08-25T23:51:30.075" v="764" actId="115"/>
      <pc:docMkLst>
        <pc:docMk/>
      </pc:docMkLst>
      <pc:sldChg chg="modSp mod">
        <pc:chgData name="Xiaohui Qu" userId="24010986-e325-484b-92fa-7cf3c7c3ba49" providerId="ADAL" clId="{3639E5C3-0788-DE4D-B075-BB257C371FD7}" dt="2021-08-25T20:05:49.910" v="692" actId="20577"/>
        <pc:sldMkLst>
          <pc:docMk/>
          <pc:sldMk cId="3681362828" sldId="257"/>
        </pc:sldMkLst>
        <pc:spChg chg="mod">
          <ac:chgData name="Xiaohui Qu" userId="24010986-e325-484b-92fa-7cf3c7c3ba49" providerId="ADAL" clId="{3639E5C3-0788-DE4D-B075-BB257C371FD7}" dt="2021-08-25T20:05:49.910" v="692" actId="20577"/>
          <ac:spMkLst>
            <pc:docMk/>
            <pc:sldMk cId="3681362828" sldId="257"/>
            <ac:spMk id="22" creationId="{D3B443E7-1D8D-CC49-80A3-69C7DDC78774}"/>
          </ac:spMkLst>
        </pc:spChg>
      </pc:sldChg>
      <pc:sldChg chg="modSp mod">
        <pc:chgData name="Xiaohui Qu" userId="24010986-e325-484b-92fa-7cf3c7c3ba49" providerId="ADAL" clId="{3639E5C3-0788-DE4D-B075-BB257C371FD7}" dt="2021-08-25T20:21:30.588" v="693" actId="1076"/>
        <pc:sldMkLst>
          <pc:docMk/>
          <pc:sldMk cId="3688153197" sldId="263"/>
        </pc:sldMkLst>
        <pc:spChg chg="mod">
          <ac:chgData name="Xiaohui Qu" userId="24010986-e325-484b-92fa-7cf3c7c3ba49" providerId="ADAL" clId="{3639E5C3-0788-DE4D-B075-BB257C371FD7}" dt="2021-08-25T20:21:30.588" v="693" actId="1076"/>
          <ac:spMkLst>
            <pc:docMk/>
            <pc:sldMk cId="3688153197" sldId="263"/>
            <ac:spMk id="27" creationId="{8EB90215-23B2-7E4F-8341-F386FDDBFC85}"/>
          </ac:spMkLst>
        </pc:spChg>
      </pc:sldChg>
      <pc:sldChg chg="modSp mod">
        <pc:chgData name="Xiaohui Qu" userId="24010986-e325-484b-92fa-7cf3c7c3ba49" providerId="ADAL" clId="{3639E5C3-0788-DE4D-B075-BB257C371FD7}" dt="2021-08-25T19:49:35.552" v="671" actId="1076"/>
        <pc:sldMkLst>
          <pc:docMk/>
          <pc:sldMk cId="4165056466" sldId="264"/>
        </pc:sldMkLst>
        <pc:spChg chg="mod">
          <ac:chgData name="Xiaohui Qu" userId="24010986-e325-484b-92fa-7cf3c7c3ba49" providerId="ADAL" clId="{3639E5C3-0788-DE4D-B075-BB257C371FD7}" dt="2021-08-25T17:53:48.535" v="117" actId="20577"/>
          <ac:spMkLst>
            <pc:docMk/>
            <pc:sldMk cId="4165056466" sldId="264"/>
            <ac:spMk id="2" creationId="{99E7B371-447C-BE4A-B9CC-019E259A2621}"/>
          </ac:spMkLst>
        </pc:spChg>
        <pc:spChg chg="mod">
          <ac:chgData name="Xiaohui Qu" userId="24010986-e325-484b-92fa-7cf3c7c3ba49" providerId="ADAL" clId="{3639E5C3-0788-DE4D-B075-BB257C371FD7}" dt="2021-08-25T17:55:36.067" v="170" actId="20577"/>
          <ac:spMkLst>
            <pc:docMk/>
            <pc:sldMk cId="4165056466" sldId="264"/>
            <ac:spMk id="12" creationId="{ADCD2173-0D4A-BD42-A38A-3ECD0950E120}"/>
          </ac:spMkLst>
        </pc:spChg>
        <pc:picChg chg="mod">
          <ac:chgData name="Xiaohui Qu" userId="24010986-e325-484b-92fa-7cf3c7c3ba49" providerId="ADAL" clId="{3639E5C3-0788-DE4D-B075-BB257C371FD7}" dt="2021-08-25T19:49:35.552" v="671" actId="1076"/>
          <ac:picMkLst>
            <pc:docMk/>
            <pc:sldMk cId="4165056466" sldId="264"/>
            <ac:picMk id="21" creationId="{52C05B23-7F4C-AA48-AB8C-53D092B0FF9F}"/>
          </ac:picMkLst>
        </pc:picChg>
        <pc:picChg chg="mod">
          <ac:chgData name="Xiaohui Qu" userId="24010986-e325-484b-92fa-7cf3c7c3ba49" providerId="ADAL" clId="{3639E5C3-0788-DE4D-B075-BB257C371FD7}" dt="2021-08-25T19:49:35.552" v="671" actId="1076"/>
          <ac:picMkLst>
            <pc:docMk/>
            <pc:sldMk cId="4165056466" sldId="264"/>
            <ac:picMk id="27" creationId="{17C34023-010B-FF42-A1AB-C3460E062ED4}"/>
          </ac:picMkLst>
        </pc:picChg>
      </pc:sldChg>
      <pc:sldChg chg="modSp mod">
        <pc:chgData name="Xiaohui Qu" userId="24010986-e325-484b-92fa-7cf3c7c3ba49" providerId="ADAL" clId="{3639E5C3-0788-DE4D-B075-BB257C371FD7}" dt="2021-08-25T17:57:41.687" v="348" actId="313"/>
        <pc:sldMkLst>
          <pc:docMk/>
          <pc:sldMk cId="2482539273" sldId="267"/>
        </pc:sldMkLst>
        <pc:spChg chg="mod">
          <ac:chgData name="Xiaohui Qu" userId="24010986-e325-484b-92fa-7cf3c7c3ba49" providerId="ADAL" clId="{3639E5C3-0788-DE4D-B075-BB257C371FD7}" dt="2021-08-25T17:56:36.728" v="289" actId="20577"/>
          <ac:spMkLst>
            <pc:docMk/>
            <pc:sldMk cId="2482539273" sldId="267"/>
            <ac:spMk id="2" creationId="{A079D702-028E-5A44-BBDB-37C9E94AF500}"/>
          </ac:spMkLst>
        </pc:spChg>
        <pc:spChg chg="mod">
          <ac:chgData name="Xiaohui Qu" userId="24010986-e325-484b-92fa-7cf3c7c3ba49" providerId="ADAL" clId="{3639E5C3-0788-DE4D-B075-BB257C371FD7}" dt="2021-08-25T17:57:41.687" v="348" actId="313"/>
          <ac:spMkLst>
            <pc:docMk/>
            <pc:sldMk cId="2482539273" sldId="267"/>
            <ac:spMk id="5" creationId="{31502EA6-2824-AD4A-8139-45A0871C7D81}"/>
          </ac:spMkLst>
        </pc:spChg>
      </pc:sldChg>
      <pc:sldChg chg="modSp mod">
        <pc:chgData name="Xiaohui Qu" userId="24010986-e325-484b-92fa-7cf3c7c3ba49" providerId="ADAL" clId="{3639E5C3-0788-DE4D-B075-BB257C371FD7}" dt="2021-08-25T23:51:30.075" v="764" actId="115"/>
        <pc:sldMkLst>
          <pc:docMk/>
          <pc:sldMk cId="2091839653" sldId="268"/>
        </pc:sldMkLst>
        <pc:spChg chg="mod">
          <ac:chgData name="Xiaohui Qu" userId="24010986-e325-484b-92fa-7cf3c7c3ba49" providerId="ADAL" clId="{3639E5C3-0788-DE4D-B075-BB257C371FD7}" dt="2021-08-25T23:51:30.075" v="764" actId="115"/>
          <ac:spMkLst>
            <pc:docMk/>
            <pc:sldMk cId="2091839653" sldId="268"/>
            <ac:spMk id="17" creationId="{040EDAEC-5D29-4C48-A83F-505BD86A6BC3}"/>
          </ac:spMkLst>
        </pc:spChg>
      </pc:sldChg>
      <pc:sldChg chg="modSp mod">
        <pc:chgData name="Xiaohui Qu" userId="24010986-e325-484b-92fa-7cf3c7c3ba49" providerId="ADAL" clId="{3639E5C3-0788-DE4D-B075-BB257C371FD7}" dt="2021-08-25T18:01:09.878" v="365" actId="20577"/>
        <pc:sldMkLst>
          <pc:docMk/>
          <pc:sldMk cId="3251578033" sldId="269"/>
        </pc:sldMkLst>
        <pc:spChg chg="mod">
          <ac:chgData name="Xiaohui Qu" userId="24010986-e325-484b-92fa-7cf3c7c3ba49" providerId="ADAL" clId="{3639E5C3-0788-DE4D-B075-BB257C371FD7}" dt="2021-08-25T18:01:09.878" v="365" actId="20577"/>
          <ac:spMkLst>
            <pc:docMk/>
            <pc:sldMk cId="3251578033" sldId="269"/>
            <ac:spMk id="20" creationId="{6B63C3B3-0001-0E4A-BDEA-88119000E855}"/>
          </ac:spMkLst>
        </pc:spChg>
      </pc:sldChg>
      <pc:sldChg chg="modSp mod">
        <pc:chgData name="Xiaohui Qu" userId="24010986-e325-484b-92fa-7cf3c7c3ba49" providerId="ADAL" clId="{3639E5C3-0788-DE4D-B075-BB257C371FD7}" dt="2021-08-25T20:04:38.516" v="687" actId="20577"/>
        <pc:sldMkLst>
          <pc:docMk/>
          <pc:sldMk cId="512590837" sldId="272"/>
        </pc:sldMkLst>
        <pc:spChg chg="mod">
          <ac:chgData name="Xiaohui Qu" userId="24010986-e325-484b-92fa-7cf3c7c3ba49" providerId="ADAL" clId="{3639E5C3-0788-DE4D-B075-BB257C371FD7}" dt="2021-08-25T20:04:38.516" v="687" actId="20577"/>
          <ac:spMkLst>
            <pc:docMk/>
            <pc:sldMk cId="512590837" sldId="272"/>
            <ac:spMk id="3" creationId="{D2A6C7AE-0A39-D642-B862-C6FBCF78855D}"/>
          </ac:spMkLst>
        </pc:spChg>
      </pc:sldChg>
      <pc:sldChg chg="addSp modSp mod">
        <pc:chgData name="Xiaohui Qu" userId="24010986-e325-484b-92fa-7cf3c7c3ba49" providerId="ADAL" clId="{3639E5C3-0788-DE4D-B075-BB257C371FD7}" dt="2021-08-25T20:28:48.151" v="743" actId="122"/>
        <pc:sldMkLst>
          <pc:docMk/>
          <pc:sldMk cId="1114471918" sldId="273"/>
        </pc:sldMkLst>
        <pc:spChg chg="add mod">
          <ac:chgData name="Xiaohui Qu" userId="24010986-e325-484b-92fa-7cf3c7c3ba49" providerId="ADAL" clId="{3639E5C3-0788-DE4D-B075-BB257C371FD7}" dt="2021-08-25T20:28:48.151" v="743" actId="122"/>
          <ac:spMkLst>
            <pc:docMk/>
            <pc:sldMk cId="1114471918" sldId="273"/>
            <ac:spMk id="4" creationId="{25762DB7-DB86-1042-85F6-BCC2A56B19BC}"/>
          </ac:spMkLst>
        </pc:spChg>
        <pc:spChg chg="mod">
          <ac:chgData name="Xiaohui Qu" userId="24010986-e325-484b-92fa-7cf3c7c3ba49" providerId="ADAL" clId="{3639E5C3-0788-DE4D-B075-BB257C371FD7}" dt="2021-08-25T20:25:05.009" v="706" actId="1076"/>
          <ac:spMkLst>
            <pc:docMk/>
            <pc:sldMk cId="1114471918" sldId="273"/>
            <ac:spMk id="23" creationId="{7A6A2723-715F-0340-A6A7-A36F49242059}"/>
          </ac:spMkLst>
        </pc:spChg>
        <pc:spChg chg="mod">
          <ac:chgData name="Xiaohui Qu" userId="24010986-e325-484b-92fa-7cf3c7c3ba49" providerId="ADAL" clId="{3639E5C3-0788-DE4D-B075-BB257C371FD7}" dt="2021-08-25T20:22:40.351" v="697" actId="1076"/>
          <ac:spMkLst>
            <pc:docMk/>
            <pc:sldMk cId="1114471918" sldId="273"/>
            <ac:spMk id="24" creationId="{362F23D5-EAE3-BF46-A537-9BF2EE5DBC8B}"/>
          </ac:spMkLst>
        </pc:spChg>
        <pc:spChg chg="mod">
          <ac:chgData name="Xiaohui Qu" userId="24010986-e325-484b-92fa-7cf3c7c3ba49" providerId="ADAL" clId="{3639E5C3-0788-DE4D-B075-BB257C371FD7}" dt="2021-08-25T20:25:02.007" v="705" actId="1076"/>
          <ac:spMkLst>
            <pc:docMk/>
            <pc:sldMk cId="1114471918" sldId="273"/>
            <ac:spMk id="25" creationId="{19271578-D370-EE4E-A614-D270B5FDE2E2}"/>
          </ac:spMkLst>
        </pc:spChg>
        <pc:spChg chg="mod">
          <ac:chgData name="Xiaohui Qu" userId="24010986-e325-484b-92fa-7cf3c7c3ba49" providerId="ADAL" clId="{3639E5C3-0788-DE4D-B075-BB257C371FD7}" dt="2021-08-25T20:25:02.007" v="705" actId="1076"/>
          <ac:spMkLst>
            <pc:docMk/>
            <pc:sldMk cId="1114471918" sldId="273"/>
            <ac:spMk id="26" creationId="{05BD3A14-7125-394F-BAD6-5472715FE858}"/>
          </ac:spMkLst>
        </pc:spChg>
        <pc:spChg chg="mod">
          <ac:chgData name="Xiaohui Qu" userId="24010986-e325-484b-92fa-7cf3c7c3ba49" providerId="ADAL" clId="{3639E5C3-0788-DE4D-B075-BB257C371FD7}" dt="2021-08-25T17:43:55.620" v="49"/>
          <ac:spMkLst>
            <pc:docMk/>
            <pc:sldMk cId="1114471918" sldId="273"/>
            <ac:spMk id="28" creationId="{0FC22C6B-F96D-3F49-8CAA-2531A08350DB}"/>
          </ac:spMkLst>
        </pc:spChg>
        <pc:spChg chg="mod">
          <ac:chgData name="Xiaohui Qu" userId="24010986-e325-484b-92fa-7cf3c7c3ba49" providerId="ADAL" clId="{3639E5C3-0788-DE4D-B075-BB257C371FD7}" dt="2021-08-25T17:43:55.620" v="49"/>
          <ac:spMkLst>
            <pc:docMk/>
            <pc:sldMk cId="1114471918" sldId="273"/>
            <ac:spMk id="30" creationId="{F8F28173-3B88-D440-B69D-06D27F070980}"/>
          </ac:spMkLst>
        </pc:spChg>
        <pc:spChg chg="mod">
          <ac:chgData name="Xiaohui Qu" userId="24010986-e325-484b-92fa-7cf3c7c3ba49" providerId="ADAL" clId="{3639E5C3-0788-DE4D-B075-BB257C371FD7}" dt="2021-08-25T20:28:18.723" v="711" actId="21"/>
          <ac:spMkLst>
            <pc:docMk/>
            <pc:sldMk cId="1114471918" sldId="273"/>
            <ac:spMk id="31" creationId="{B9258172-B2BE-F34D-A8DA-7391097A5DB4}"/>
          </ac:spMkLst>
        </pc:spChg>
        <pc:spChg chg="add mod">
          <ac:chgData name="Xiaohui Qu" userId="24010986-e325-484b-92fa-7cf3c7c3ba49" providerId="ADAL" clId="{3639E5C3-0788-DE4D-B075-BB257C371FD7}" dt="2021-08-25T20:25:10.139" v="707" actId="1076"/>
          <ac:spMkLst>
            <pc:docMk/>
            <pc:sldMk cId="1114471918" sldId="273"/>
            <ac:spMk id="32" creationId="{3F56BC2C-A56C-0341-915E-2E57FFD261D6}"/>
          </ac:spMkLst>
        </pc:spChg>
        <pc:grpChg chg="mod">
          <ac:chgData name="Xiaohui Qu" userId="24010986-e325-484b-92fa-7cf3c7c3ba49" providerId="ADAL" clId="{3639E5C3-0788-DE4D-B075-BB257C371FD7}" dt="2021-08-25T17:43:48.661" v="46" actId="1076"/>
          <ac:grpSpMkLst>
            <pc:docMk/>
            <pc:sldMk cId="1114471918" sldId="273"/>
            <ac:grpSpMk id="3" creationId="{79533F74-60C3-F347-8066-015B7A11D595}"/>
          </ac:grpSpMkLst>
        </pc:grpChg>
        <pc:grpChg chg="add mod">
          <ac:chgData name="Xiaohui Qu" userId="24010986-e325-484b-92fa-7cf3c7c3ba49" providerId="ADAL" clId="{3639E5C3-0788-DE4D-B075-BB257C371FD7}" dt="2021-08-25T17:43:58.618" v="50" actId="1076"/>
          <ac:grpSpMkLst>
            <pc:docMk/>
            <pc:sldMk cId="1114471918" sldId="273"/>
            <ac:grpSpMk id="22" creationId="{3868F0B9-A758-074D-961A-8D1FD4E57E31}"/>
          </ac:grpSpMkLst>
        </pc:grpChg>
        <pc:grpChg chg="mod">
          <ac:chgData name="Xiaohui Qu" userId="24010986-e325-484b-92fa-7cf3c7c3ba49" providerId="ADAL" clId="{3639E5C3-0788-DE4D-B075-BB257C371FD7}" dt="2021-08-25T17:43:54.230" v="48" actId="1076"/>
          <ac:grpSpMkLst>
            <pc:docMk/>
            <pc:sldMk cId="1114471918" sldId="273"/>
            <ac:grpSpMk id="37" creationId="{DA83A5DF-0F79-7D49-B96B-465A914EA268}"/>
          </ac:grpSpMkLst>
        </pc:grpChg>
        <pc:picChg chg="mod">
          <ac:chgData name="Xiaohui Qu" userId="24010986-e325-484b-92fa-7cf3c7c3ba49" providerId="ADAL" clId="{3639E5C3-0788-DE4D-B075-BB257C371FD7}" dt="2021-08-25T20:22:43.378" v="698" actId="1076"/>
          <ac:picMkLst>
            <pc:docMk/>
            <pc:sldMk cId="1114471918" sldId="273"/>
            <ac:picMk id="21" creationId="{99A9AAD4-E6C0-9349-AF6E-6F3668EA48A1}"/>
          </ac:picMkLst>
        </pc:picChg>
        <pc:picChg chg="mod">
          <ac:chgData name="Xiaohui Qu" userId="24010986-e325-484b-92fa-7cf3c7c3ba49" providerId="ADAL" clId="{3639E5C3-0788-DE4D-B075-BB257C371FD7}" dt="2021-08-25T17:43:55.620" v="49"/>
          <ac:picMkLst>
            <pc:docMk/>
            <pc:sldMk cId="1114471918" sldId="273"/>
            <ac:picMk id="27" creationId="{21DA63F1-2D95-5446-9CE1-9A39FAD2BF37}"/>
          </ac:picMkLst>
        </pc:picChg>
        <pc:picChg chg="mod">
          <ac:chgData name="Xiaohui Qu" userId="24010986-e325-484b-92fa-7cf3c7c3ba49" providerId="ADAL" clId="{3639E5C3-0788-DE4D-B075-BB257C371FD7}" dt="2021-08-25T20:25:02.007" v="705" actId="1076"/>
          <ac:picMkLst>
            <pc:docMk/>
            <pc:sldMk cId="1114471918" sldId="273"/>
            <ac:picMk id="35" creationId="{32400CB5-D140-BA4E-B5C4-0A47060C2219}"/>
          </ac:picMkLst>
        </pc:picChg>
        <pc:picChg chg="mod">
          <ac:chgData name="Xiaohui Qu" userId="24010986-e325-484b-92fa-7cf3c7c3ba49" providerId="ADAL" clId="{3639E5C3-0788-DE4D-B075-BB257C371FD7}" dt="2021-08-25T20:25:02.007" v="705" actId="1076"/>
          <ac:picMkLst>
            <pc:docMk/>
            <pc:sldMk cId="1114471918" sldId="273"/>
            <ac:picMk id="36" creationId="{EC4E4ED1-9014-B149-928F-8AB22E4D82C8}"/>
          </ac:picMkLst>
        </pc:picChg>
      </pc:sldChg>
      <pc:sldChg chg="addSp delSp modSp mod">
        <pc:chgData name="Xiaohui Qu" userId="24010986-e325-484b-92fa-7cf3c7c3ba49" providerId="ADAL" clId="{3639E5C3-0788-DE4D-B075-BB257C371FD7}" dt="2021-08-25T19:49:08.674" v="670" actId="1076"/>
        <pc:sldMkLst>
          <pc:docMk/>
          <pc:sldMk cId="2736180643" sldId="274"/>
        </pc:sldMkLst>
        <pc:spChg chg="mod">
          <ac:chgData name="Xiaohui Qu" userId="24010986-e325-484b-92fa-7cf3c7c3ba49" providerId="ADAL" clId="{3639E5C3-0788-DE4D-B075-BB257C371FD7}" dt="2021-08-25T19:48:25.791" v="652" actId="313"/>
          <ac:spMkLst>
            <pc:docMk/>
            <pc:sldMk cId="2736180643" sldId="274"/>
            <ac:spMk id="2" creationId="{681DE679-C297-FE41-AE98-0F4F41E37BDC}"/>
          </ac:spMkLst>
        </pc:spChg>
        <pc:spChg chg="mod">
          <ac:chgData name="Xiaohui Qu" userId="24010986-e325-484b-92fa-7cf3c7c3ba49" providerId="ADAL" clId="{3639E5C3-0788-DE4D-B075-BB257C371FD7}" dt="2021-08-25T19:49:08.674" v="670" actId="1076"/>
          <ac:spMkLst>
            <pc:docMk/>
            <pc:sldMk cId="2736180643" sldId="274"/>
            <ac:spMk id="9" creationId="{605CECCB-B433-4F4A-94F3-8EB426613079}"/>
          </ac:spMkLst>
        </pc:spChg>
        <pc:grpChg chg="add del">
          <ac:chgData name="Xiaohui Qu" userId="24010986-e325-484b-92fa-7cf3c7c3ba49" providerId="ADAL" clId="{3639E5C3-0788-DE4D-B075-BB257C371FD7}" dt="2021-08-25T17:43:40.158" v="44" actId="21"/>
          <ac:grpSpMkLst>
            <pc:docMk/>
            <pc:sldMk cId="2736180643" sldId="274"/>
            <ac:grpSpMk id="12" creationId="{09B78DC9-E4F9-2446-ACDF-5C3497404A38}"/>
          </ac:grpSpMkLst>
        </pc:grpChg>
        <pc:grpChg chg="add mod">
          <ac:chgData name="Xiaohui Qu" userId="24010986-e325-484b-92fa-7cf3c7c3ba49" providerId="ADAL" clId="{3639E5C3-0788-DE4D-B075-BB257C371FD7}" dt="2021-08-25T17:44:23.617" v="56" actId="1076"/>
          <ac:grpSpMkLst>
            <pc:docMk/>
            <pc:sldMk cId="2736180643" sldId="274"/>
            <ac:grpSpMk id="13" creationId="{207287A9-BF7C-C541-9914-84DF78084277}"/>
          </ac:grpSpMkLst>
        </pc:grpChg>
        <pc:picChg chg="mod">
          <ac:chgData name="Xiaohui Qu" userId="24010986-e325-484b-92fa-7cf3c7c3ba49" providerId="ADAL" clId="{3639E5C3-0788-DE4D-B075-BB257C371FD7}" dt="2021-08-25T17:44:07.970" v="52" actId="1076"/>
          <ac:picMkLst>
            <pc:docMk/>
            <pc:sldMk cId="2736180643" sldId="274"/>
            <ac:picMk id="6" creationId="{DDBC719F-21C3-BB4F-99AC-98D38A623C03}"/>
          </ac:picMkLst>
        </pc:picChg>
      </pc:sldChg>
    </pc:docChg>
  </pc:docChgLst>
  <pc:docChgLst>
    <pc:chgData name="Qu, Xiaohui" userId="24010986-e325-484b-92fa-7cf3c7c3ba49" providerId="ADAL" clId="{C112E17B-44C8-44D8-92FA-AA6EECDEBFDB}"/>
    <pc:docChg chg="custSel modSld">
      <pc:chgData name="Qu, Xiaohui" userId="24010986-e325-484b-92fa-7cf3c7c3ba49" providerId="ADAL" clId="{C112E17B-44C8-44D8-92FA-AA6EECDEBFDB}" dt="2021-11-29T15:53:36.852" v="66" actId="1076"/>
      <pc:docMkLst>
        <pc:docMk/>
      </pc:docMkLst>
      <pc:sldChg chg="addSp delSp modSp mod">
        <pc:chgData name="Qu, Xiaohui" userId="24010986-e325-484b-92fa-7cf3c7c3ba49" providerId="ADAL" clId="{C112E17B-44C8-44D8-92FA-AA6EECDEBFDB}" dt="2021-11-29T15:52:50.098" v="53" actId="1035"/>
        <pc:sldMkLst>
          <pc:docMk/>
          <pc:sldMk cId="4165056466" sldId="264"/>
        </pc:sldMkLst>
        <pc:picChg chg="add mod ord modCrop">
          <ac:chgData name="Qu, Xiaohui" userId="24010986-e325-484b-92fa-7cf3c7c3ba49" providerId="ADAL" clId="{C112E17B-44C8-44D8-92FA-AA6EECDEBFDB}" dt="2021-11-29T15:52:04.588" v="35" actId="14100"/>
          <ac:picMkLst>
            <pc:docMk/>
            <pc:sldMk cId="4165056466" sldId="264"/>
            <ac:picMk id="4" creationId="{009AAE02-F800-4B5B-A166-DE6B2C9E1BA7}"/>
          </ac:picMkLst>
        </pc:picChg>
        <pc:picChg chg="del">
          <ac:chgData name="Qu, Xiaohui" userId="24010986-e325-484b-92fa-7cf3c7c3ba49" providerId="ADAL" clId="{C112E17B-44C8-44D8-92FA-AA6EECDEBFDB}" dt="2021-11-29T15:51:29.769" v="20" actId="478"/>
          <ac:picMkLst>
            <pc:docMk/>
            <pc:sldMk cId="4165056466" sldId="264"/>
            <ac:picMk id="10" creationId="{24848C95-9BD6-7E4C-90C6-87029C16F71F}"/>
          </ac:picMkLst>
        </pc:picChg>
        <pc:picChg chg="add mod ord modCrop">
          <ac:chgData name="Qu, Xiaohui" userId="24010986-e325-484b-92fa-7cf3c7c3ba49" providerId="ADAL" clId="{C112E17B-44C8-44D8-92FA-AA6EECDEBFDB}" dt="2021-11-29T15:52:50.098" v="53" actId="1035"/>
          <ac:picMkLst>
            <pc:docMk/>
            <pc:sldMk cId="4165056466" sldId="264"/>
            <ac:picMk id="11" creationId="{11DEE8BB-A839-45D4-BF97-DB97FD754BEE}"/>
          </ac:picMkLst>
        </pc:picChg>
        <pc:picChg chg="del">
          <ac:chgData name="Qu, Xiaohui" userId="24010986-e325-484b-92fa-7cf3c7c3ba49" providerId="ADAL" clId="{C112E17B-44C8-44D8-92FA-AA6EECDEBFDB}" dt="2021-11-29T15:52:07.464" v="36" actId="478"/>
          <ac:picMkLst>
            <pc:docMk/>
            <pc:sldMk cId="4165056466" sldId="264"/>
            <ac:picMk id="28" creationId="{B1F057E5-4C57-D14F-A3AA-EB85479D8B74}"/>
          </ac:picMkLst>
        </pc:picChg>
      </pc:sldChg>
      <pc:sldChg chg="addSp delSp modSp mod">
        <pc:chgData name="Qu, Xiaohui" userId="24010986-e325-484b-92fa-7cf3c7c3ba49" providerId="ADAL" clId="{C112E17B-44C8-44D8-92FA-AA6EECDEBFDB}" dt="2021-11-29T15:53:36.852" v="66" actId="1076"/>
        <pc:sldMkLst>
          <pc:docMk/>
          <pc:sldMk cId="2482539273" sldId="267"/>
        </pc:sldMkLst>
        <pc:picChg chg="del">
          <ac:chgData name="Qu, Xiaohui" userId="24010986-e325-484b-92fa-7cf3c7c3ba49" providerId="ADAL" clId="{C112E17B-44C8-44D8-92FA-AA6EECDEBFDB}" dt="2021-11-29T15:53:11.991" v="55" actId="478"/>
          <ac:picMkLst>
            <pc:docMk/>
            <pc:sldMk cId="2482539273" sldId="267"/>
            <ac:picMk id="7" creationId="{68FC863A-AC09-5B4F-B6B7-799F3CE88A0E}"/>
          </ac:picMkLst>
        </pc:picChg>
        <pc:picChg chg="del">
          <ac:chgData name="Qu, Xiaohui" userId="24010986-e325-484b-92fa-7cf3c7c3ba49" providerId="ADAL" clId="{C112E17B-44C8-44D8-92FA-AA6EECDEBFDB}" dt="2021-11-29T15:53:13.758" v="56" actId="478"/>
          <ac:picMkLst>
            <pc:docMk/>
            <pc:sldMk cId="2482539273" sldId="267"/>
            <ac:picMk id="17" creationId="{1C945D79-5DD9-6F4F-971E-8F52120575C1}"/>
          </ac:picMkLst>
        </pc:picChg>
        <pc:picChg chg="add mod">
          <ac:chgData name="Qu, Xiaohui" userId="24010986-e325-484b-92fa-7cf3c7c3ba49" providerId="ADAL" clId="{C112E17B-44C8-44D8-92FA-AA6EECDEBFDB}" dt="2021-11-29T15:53:36.852" v="66" actId="1076"/>
          <ac:picMkLst>
            <pc:docMk/>
            <pc:sldMk cId="2482539273" sldId="267"/>
            <ac:picMk id="20" creationId="{954D0F91-E9A3-4A8E-A705-9B38A18D0255}"/>
          </ac:picMkLst>
        </pc:picChg>
        <pc:picChg chg="add mod">
          <ac:chgData name="Qu, Xiaohui" userId="24010986-e325-484b-92fa-7cf3c7c3ba49" providerId="ADAL" clId="{C112E17B-44C8-44D8-92FA-AA6EECDEBFDB}" dt="2021-11-29T15:53:22.084" v="61" actId="1076"/>
          <ac:picMkLst>
            <pc:docMk/>
            <pc:sldMk cId="2482539273" sldId="267"/>
            <ac:picMk id="21" creationId="{C148618E-1FC9-4D54-BDD1-BE8104939D51}"/>
          </ac:picMkLst>
        </pc:picChg>
      </pc:sldChg>
      <pc:sldChg chg="addSp delSp modSp mod">
        <pc:chgData name="Qu, Xiaohui" userId="24010986-e325-484b-92fa-7cf3c7c3ba49" providerId="ADAL" clId="{C112E17B-44C8-44D8-92FA-AA6EECDEBFDB}" dt="2021-11-29T15:50:38.603" v="19" actId="14100"/>
        <pc:sldMkLst>
          <pc:docMk/>
          <pc:sldMk cId="2736180643" sldId="274"/>
        </pc:sldMkLst>
        <pc:grpChg chg="del">
          <ac:chgData name="Qu, Xiaohui" userId="24010986-e325-484b-92fa-7cf3c7c3ba49" providerId="ADAL" clId="{C112E17B-44C8-44D8-92FA-AA6EECDEBFDB}" dt="2021-11-29T15:48:07.725" v="0" actId="478"/>
          <ac:grpSpMkLst>
            <pc:docMk/>
            <pc:sldMk cId="2736180643" sldId="274"/>
            <ac:grpSpMk id="13" creationId="{207287A9-BF7C-C541-9914-84DF78084277}"/>
          </ac:grpSpMkLst>
        </pc:grpChg>
        <pc:picChg chg="del">
          <ac:chgData name="Qu, Xiaohui" userId="24010986-e325-484b-92fa-7cf3c7c3ba49" providerId="ADAL" clId="{C112E17B-44C8-44D8-92FA-AA6EECDEBFDB}" dt="2021-11-29T15:48:32.801" v="9" actId="478"/>
          <ac:picMkLst>
            <pc:docMk/>
            <pc:sldMk cId="2736180643" sldId="274"/>
            <ac:picMk id="5" creationId="{262692A0-6CD5-8142-A55C-48B5A1A336E3}"/>
          </ac:picMkLst>
        </pc:picChg>
        <pc:picChg chg="add mod modCrop">
          <ac:chgData name="Qu, Xiaohui" userId="24010986-e325-484b-92fa-7cf3c7c3ba49" providerId="ADAL" clId="{C112E17B-44C8-44D8-92FA-AA6EECDEBFDB}" dt="2021-11-29T15:48:31.442" v="8" actId="1076"/>
          <ac:picMkLst>
            <pc:docMk/>
            <pc:sldMk cId="2736180643" sldId="274"/>
            <ac:picMk id="10" creationId="{475B3FF4-454F-471A-B126-7725E493E8E5}"/>
          </ac:picMkLst>
        </pc:picChg>
        <pc:picChg chg="add mod modCrop">
          <ac:chgData name="Qu, Xiaohui" userId="24010986-e325-484b-92fa-7cf3c7c3ba49" providerId="ADAL" clId="{C112E17B-44C8-44D8-92FA-AA6EECDEBFDB}" dt="2021-11-29T15:50:38.603" v="19" actId="14100"/>
          <ac:picMkLst>
            <pc:docMk/>
            <pc:sldMk cId="2736180643" sldId="274"/>
            <ac:picMk id="12" creationId="{EDF482E8-AB5C-4D3B-9DD0-F30EA7695190}"/>
          </ac:picMkLst>
        </pc:picChg>
      </pc:sldChg>
    </pc:docChg>
  </pc:docChgLst>
  <pc:docChgLst>
    <pc:chgData name="Xiaohui Qu" userId="24010986-e325-484b-92fa-7cf3c7c3ba49" providerId="ADAL" clId="{6B0F40B3-B5E9-4244-B0B2-3A005F72E74C}"/>
    <pc:docChg chg="undo custSel addSld modSld sldOrd">
      <pc:chgData name="Xiaohui Qu" userId="24010986-e325-484b-92fa-7cf3c7c3ba49" providerId="ADAL" clId="{6B0F40B3-B5E9-4244-B0B2-3A005F72E74C}" dt="2021-08-23T18:50:45.080" v="8251" actId="20577"/>
      <pc:docMkLst>
        <pc:docMk/>
      </pc:docMkLst>
      <pc:sldChg chg="addSp delSp modSp mod modNotesTx">
        <pc:chgData name="Xiaohui Qu" userId="24010986-e325-484b-92fa-7cf3c7c3ba49" providerId="ADAL" clId="{6B0F40B3-B5E9-4244-B0B2-3A005F72E74C}" dt="2021-08-23T18:43:20.194" v="7615" actId="20577"/>
        <pc:sldMkLst>
          <pc:docMk/>
          <pc:sldMk cId="3681362828" sldId="257"/>
        </pc:sldMkLst>
        <pc:spChg chg="del">
          <ac:chgData name="Xiaohui Qu" userId="24010986-e325-484b-92fa-7cf3c7c3ba49" providerId="ADAL" clId="{6B0F40B3-B5E9-4244-B0B2-3A005F72E74C}" dt="2021-08-22T20:50:35.194" v="213" actId="478"/>
          <ac:spMkLst>
            <pc:docMk/>
            <pc:sldMk cId="3681362828" sldId="257"/>
            <ac:spMk id="4" creationId="{44D153C9-B6EC-5440-87A3-9DCF9B76E78F}"/>
          </ac:spMkLst>
        </pc:spChg>
        <pc:spChg chg="add mod">
          <ac:chgData name="Xiaohui Qu" userId="24010986-e325-484b-92fa-7cf3c7c3ba49" providerId="ADAL" clId="{6B0F40B3-B5E9-4244-B0B2-3A005F72E74C}" dt="2021-08-22T20:51:13.286" v="247" actId="1076"/>
          <ac:spMkLst>
            <pc:docMk/>
            <pc:sldMk cId="3681362828" sldId="257"/>
            <ac:spMk id="5" creationId="{C6F2D2B0-4BDF-9E4F-9C3C-3FD296560439}"/>
          </ac:spMkLst>
        </pc:spChg>
        <pc:spChg chg="mod">
          <ac:chgData name="Xiaohui Qu" userId="24010986-e325-484b-92fa-7cf3c7c3ba49" providerId="ADAL" clId="{6B0F40B3-B5E9-4244-B0B2-3A005F72E74C}" dt="2021-08-23T14:53:12.626" v="4570" actId="20577"/>
          <ac:spMkLst>
            <pc:docMk/>
            <pc:sldMk cId="3681362828" sldId="257"/>
            <ac:spMk id="22" creationId="{D3B443E7-1D8D-CC49-80A3-69C7DDC78774}"/>
          </ac:spMkLst>
        </pc:spChg>
      </pc:sldChg>
      <pc:sldChg chg="addSp modSp mod">
        <pc:chgData name="Xiaohui Qu" userId="24010986-e325-484b-92fa-7cf3c7c3ba49" providerId="ADAL" clId="{6B0F40B3-B5E9-4244-B0B2-3A005F72E74C}" dt="2021-08-22T23:26:22.210" v="4537" actId="1076"/>
        <pc:sldMkLst>
          <pc:docMk/>
          <pc:sldMk cId="4189160374" sldId="261"/>
        </pc:sldMkLst>
        <pc:spChg chg="add mod">
          <ac:chgData name="Xiaohui Qu" userId="24010986-e325-484b-92fa-7cf3c7c3ba49" providerId="ADAL" clId="{6B0F40B3-B5E9-4244-B0B2-3A005F72E74C}" dt="2021-08-22T23:25:57.581" v="4533" actId="1038"/>
          <ac:spMkLst>
            <pc:docMk/>
            <pc:sldMk cId="4189160374" sldId="261"/>
            <ac:spMk id="4" creationId="{7B80D28C-16C2-8B4C-8415-E873C1C0429C}"/>
          </ac:spMkLst>
        </pc:spChg>
        <pc:spChg chg="mod">
          <ac:chgData name="Xiaohui Qu" userId="24010986-e325-484b-92fa-7cf3c7c3ba49" providerId="ADAL" clId="{6B0F40B3-B5E9-4244-B0B2-3A005F72E74C}" dt="2021-08-22T23:26:15.257" v="4535" actId="1076"/>
          <ac:spMkLst>
            <pc:docMk/>
            <pc:sldMk cId="4189160374" sldId="261"/>
            <ac:spMk id="8" creationId="{3BD4AD05-5D21-FA4E-B9BB-9DEDA4524295}"/>
          </ac:spMkLst>
        </pc:spChg>
        <pc:spChg chg="add mod">
          <ac:chgData name="Xiaohui Qu" userId="24010986-e325-484b-92fa-7cf3c7c3ba49" providerId="ADAL" clId="{6B0F40B3-B5E9-4244-B0B2-3A005F72E74C}" dt="2021-08-22T23:26:01.340" v="4534" actId="1076"/>
          <ac:spMkLst>
            <pc:docMk/>
            <pc:sldMk cId="4189160374" sldId="261"/>
            <ac:spMk id="11" creationId="{2190AC65-F138-214F-9C4F-4E99C376C6F9}"/>
          </ac:spMkLst>
        </pc:spChg>
        <pc:spChg chg="mod">
          <ac:chgData name="Xiaohui Qu" userId="24010986-e325-484b-92fa-7cf3c7c3ba49" providerId="ADAL" clId="{6B0F40B3-B5E9-4244-B0B2-3A005F72E74C}" dt="2021-08-22T23:26:22.210" v="4537" actId="1076"/>
          <ac:spMkLst>
            <pc:docMk/>
            <pc:sldMk cId="4189160374" sldId="261"/>
            <ac:spMk id="12" creationId="{474800D9-7623-4146-BBF5-C02F36002719}"/>
          </ac:spMkLst>
        </pc:spChg>
        <pc:spChg chg="mod">
          <ac:chgData name="Xiaohui Qu" userId="24010986-e325-484b-92fa-7cf3c7c3ba49" providerId="ADAL" clId="{6B0F40B3-B5E9-4244-B0B2-3A005F72E74C}" dt="2021-08-22T23:19:21.388" v="4321" actId="1076"/>
          <ac:spMkLst>
            <pc:docMk/>
            <pc:sldMk cId="4189160374" sldId="261"/>
            <ac:spMk id="13" creationId="{C0529DA0-F59E-3C44-B514-5A8FB32C8E36}"/>
          </ac:spMkLst>
        </pc:spChg>
        <pc:grpChg chg="add mod">
          <ac:chgData name="Xiaohui Qu" userId="24010986-e325-484b-92fa-7cf3c7c3ba49" providerId="ADAL" clId="{6B0F40B3-B5E9-4244-B0B2-3A005F72E74C}" dt="2021-08-22T23:20:14.423" v="4329" actId="1076"/>
          <ac:grpSpMkLst>
            <pc:docMk/>
            <pc:sldMk cId="4189160374" sldId="261"/>
            <ac:grpSpMk id="3" creationId="{444E6EA6-BDBB-724E-8386-4F87EDAF8BC2}"/>
          </ac:grpSpMkLst>
        </pc:grpChg>
        <pc:picChg chg="mod">
          <ac:chgData name="Xiaohui Qu" userId="24010986-e325-484b-92fa-7cf3c7c3ba49" providerId="ADAL" clId="{6B0F40B3-B5E9-4244-B0B2-3A005F72E74C}" dt="2021-08-22T23:26:18.958" v="4536" actId="1076"/>
          <ac:picMkLst>
            <pc:docMk/>
            <pc:sldMk cId="4189160374" sldId="261"/>
            <ac:picMk id="9" creationId="{BFE7D501-8496-0C4B-BEA2-3796A80B42ED}"/>
          </ac:picMkLst>
        </pc:picChg>
        <pc:picChg chg="mod">
          <ac:chgData name="Xiaohui Qu" userId="24010986-e325-484b-92fa-7cf3c7c3ba49" providerId="ADAL" clId="{6B0F40B3-B5E9-4244-B0B2-3A005F72E74C}" dt="2021-08-22T23:19:21.388" v="4321" actId="1076"/>
          <ac:picMkLst>
            <pc:docMk/>
            <pc:sldMk cId="4189160374" sldId="261"/>
            <ac:picMk id="14" creationId="{5AEC0E7B-A90D-FD4E-A32E-C0FD5451F2B5}"/>
          </ac:picMkLst>
        </pc:picChg>
      </pc:sldChg>
      <pc:sldChg chg="addSp delSp modSp mod modNotesTx">
        <pc:chgData name="Xiaohui Qu" userId="24010986-e325-484b-92fa-7cf3c7c3ba49" providerId="ADAL" clId="{6B0F40B3-B5E9-4244-B0B2-3A005F72E74C}" dt="2021-08-23T18:50:45.080" v="8251" actId="20577"/>
        <pc:sldMkLst>
          <pc:docMk/>
          <pc:sldMk cId="3688153197" sldId="263"/>
        </pc:sldMkLst>
        <pc:spChg chg="mod">
          <ac:chgData name="Xiaohui Qu" userId="24010986-e325-484b-92fa-7cf3c7c3ba49" providerId="ADAL" clId="{6B0F40B3-B5E9-4244-B0B2-3A005F72E74C}" dt="2021-08-23T18:45:59.801" v="7778" actId="20577"/>
          <ac:spMkLst>
            <pc:docMk/>
            <pc:sldMk cId="3688153197" sldId="263"/>
            <ac:spMk id="2" creationId="{22B8AC91-4D44-0245-9D99-4FAA9470F5BC}"/>
          </ac:spMkLst>
        </pc:spChg>
        <pc:spChg chg="del">
          <ac:chgData name="Xiaohui Qu" userId="24010986-e325-484b-92fa-7cf3c7c3ba49" providerId="ADAL" clId="{6B0F40B3-B5E9-4244-B0B2-3A005F72E74C}" dt="2021-08-22T21:13:06.455" v="1287" actId="478"/>
          <ac:spMkLst>
            <pc:docMk/>
            <pc:sldMk cId="3688153197" sldId="263"/>
            <ac:spMk id="3" creationId="{5B593D0C-30D3-F648-9795-D68A8AE5A2C7}"/>
          </ac:spMkLst>
        </pc:spChg>
        <pc:spChg chg="del">
          <ac:chgData name="Xiaohui Qu" userId="24010986-e325-484b-92fa-7cf3c7c3ba49" providerId="ADAL" clId="{6B0F40B3-B5E9-4244-B0B2-3A005F72E74C}" dt="2021-08-22T20:56:44.208" v="655" actId="478"/>
          <ac:spMkLst>
            <pc:docMk/>
            <pc:sldMk cId="3688153197" sldId="263"/>
            <ac:spMk id="4" creationId="{C52C9DD1-A969-0842-B9D2-37C87A48490B}"/>
          </ac:spMkLst>
        </pc:spChg>
        <pc:spChg chg="mod">
          <ac:chgData name="Xiaohui Qu" userId="24010986-e325-484b-92fa-7cf3c7c3ba49" providerId="ADAL" clId="{6B0F40B3-B5E9-4244-B0B2-3A005F72E74C}" dt="2021-08-22T21:16:11.686" v="1418" actId="1076"/>
          <ac:spMkLst>
            <pc:docMk/>
            <pc:sldMk cId="3688153197" sldId="263"/>
            <ac:spMk id="5" creationId="{7AA78C36-577C-434A-A6C1-11A255F09B38}"/>
          </ac:spMkLst>
        </pc:spChg>
        <pc:spChg chg="mod">
          <ac:chgData name="Xiaohui Qu" userId="24010986-e325-484b-92fa-7cf3c7c3ba49" providerId="ADAL" clId="{6B0F40B3-B5E9-4244-B0B2-3A005F72E74C}" dt="2021-08-22T21:19:33.463" v="1481" actId="1076"/>
          <ac:spMkLst>
            <pc:docMk/>
            <pc:sldMk cId="3688153197" sldId="263"/>
            <ac:spMk id="6" creationId="{72DF5A7F-AC79-7D4B-A947-5291978F1DEF}"/>
          </ac:spMkLst>
        </pc:spChg>
        <pc:spChg chg="mod">
          <ac:chgData name="Xiaohui Qu" userId="24010986-e325-484b-92fa-7cf3c7c3ba49" providerId="ADAL" clId="{6B0F40B3-B5E9-4244-B0B2-3A005F72E74C}" dt="2021-08-22T21:03:08.082" v="683" actId="1076"/>
          <ac:spMkLst>
            <pc:docMk/>
            <pc:sldMk cId="3688153197" sldId="263"/>
            <ac:spMk id="9" creationId="{A7105DE1-9544-974A-87C1-2FB95AF8151C}"/>
          </ac:spMkLst>
        </pc:spChg>
        <pc:spChg chg="del">
          <ac:chgData name="Xiaohui Qu" userId="24010986-e325-484b-92fa-7cf3c7c3ba49" providerId="ADAL" clId="{6B0F40B3-B5E9-4244-B0B2-3A005F72E74C}" dt="2021-08-22T21:00:15.214" v="674" actId="478"/>
          <ac:spMkLst>
            <pc:docMk/>
            <pc:sldMk cId="3688153197" sldId="263"/>
            <ac:spMk id="10" creationId="{6AE2AE2C-1361-2347-B7AA-A9B0E5D33B52}"/>
          </ac:spMkLst>
        </pc:spChg>
        <pc:spChg chg="mod">
          <ac:chgData name="Xiaohui Qu" userId="24010986-e325-484b-92fa-7cf3c7c3ba49" providerId="ADAL" clId="{6B0F40B3-B5E9-4244-B0B2-3A005F72E74C}" dt="2021-08-22T21:09:38.311" v="1094" actId="14100"/>
          <ac:spMkLst>
            <pc:docMk/>
            <pc:sldMk cId="3688153197" sldId="263"/>
            <ac:spMk id="15" creationId="{F4AA8C64-545B-5F41-89E0-7A2D2C0C9A5E}"/>
          </ac:spMkLst>
        </pc:spChg>
        <pc:spChg chg="del">
          <ac:chgData name="Xiaohui Qu" userId="24010986-e325-484b-92fa-7cf3c7c3ba49" providerId="ADAL" clId="{6B0F40B3-B5E9-4244-B0B2-3A005F72E74C}" dt="2021-08-22T21:00:18.302" v="675" actId="478"/>
          <ac:spMkLst>
            <pc:docMk/>
            <pc:sldMk cId="3688153197" sldId="263"/>
            <ac:spMk id="20" creationId="{8113145E-8513-1244-B72D-F36659E7C898}"/>
          </ac:spMkLst>
        </pc:spChg>
        <pc:spChg chg="mod">
          <ac:chgData name="Xiaohui Qu" userId="24010986-e325-484b-92fa-7cf3c7c3ba49" providerId="ADAL" clId="{6B0F40B3-B5E9-4244-B0B2-3A005F72E74C}" dt="2021-08-22T21:08:54.922" v="1086" actId="1076"/>
          <ac:spMkLst>
            <pc:docMk/>
            <pc:sldMk cId="3688153197" sldId="263"/>
            <ac:spMk id="23" creationId="{7A6A2723-715F-0340-A6A7-A36F49242059}"/>
          </ac:spMkLst>
        </pc:spChg>
        <pc:spChg chg="mod">
          <ac:chgData name="Xiaohui Qu" userId="24010986-e325-484b-92fa-7cf3c7c3ba49" providerId="ADAL" clId="{6B0F40B3-B5E9-4244-B0B2-3A005F72E74C}" dt="2021-08-23T15:32:44.586" v="4651" actId="1076"/>
          <ac:spMkLst>
            <pc:docMk/>
            <pc:sldMk cId="3688153197" sldId="263"/>
            <ac:spMk id="25" creationId="{19271578-D370-EE4E-A614-D270B5FDE2E2}"/>
          </ac:spMkLst>
        </pc:spChg>
        <pc:spChg chg="mod">
          <ac:chgData name="Xiaohui Qu" userId="24010986-e325-484b-92fa-7cf3c7c3ba49" providerId="ADAL" clId="{6B0F40B3-B5E9-4244-B0B2-3A005F72E74C}" dt="2021-08-22T21:09:16.580" v="1092" actId="1076"/>
          <ac:spMkLst>
            <pc:docMk/>
            <pc:sldMk cId="3688153197" sldId="263"/>
            <ac:spMk id="26" creationId="{05BD3A14-7125-394F-BAD6-5472715FE858}"/>
          </ac:spMkLst>
        </pc:spChg>
        <pc:spChg chg="mod">
          <ac:chgData name="Xiaohui Qu" userId="24010986-e325-484b-92fa-7cf3c7c3ba49" providerId="ADAL" clId="{6B0F40B3-B5E9-4244-B0B2-3A005F72E74C}" dt="2021-08-23T17:27:00.052" v="4789" actId="20577"/>
          <ac:spMkLst>
            <pc:docMk/>
            <pc:sldMk cId="3688153197" sldId="263"/>
            <ac:spMk id="27" creationId="{8EB90215-23B2-7E4F-8341-F386FDDBFC85}"/>
          </ac:spMkLst>
        </pc:spChg>
        <pc:spChg chg="add mod">
          <ac:chgData name="Xiaohui Qu" userId="24010986-e325-484b-92fa-7cf3c7c3ba49" providerId="ADAL" clId="{6B0F40B3-B5E9-4244-B0B2-3A005F72E74C}" dt="2021-08-23T18:44:28.816" v="7715" actId="20577"/>
          <ac:spMkLst>
            <pc:docMk/>
            <pc:sldMk cId="3688153197" sldId="263"/>
            <ac:spMk id="31" creationId="{B9258172-B2BE-F34D-A8DA-7391097A5DB4}"/>
          </ac:spMkLst>
        </pc:spChg>
        <pc:spChg chg="add mod">
          <ac:chgData name="Xiaohui Qu" userId="24010986-e325-484b-92fa-7cf3c7c3ba49" providerId="ADAL" clId="{6B0F40B3-B5E9-4244-B0B2-3A005F72E74C}" dt="2021-08-22T21:19:28.130" v="1480" actId="1076"/>
          <ac:spMkLst>
            <pc:docMk/>
            <pc:sldMk cId="3688153197" sldId="263"/>
            <ac:spMk id="32" creationId="{FFAD5779-CC4D-4C47-8AED-689440820968}"/>
          </ac:spMkLst>
        </pc:spChg>
        <pc:spChg chg="add mod">
          <ac:chgData name="Xiaohui Qu" userId="24010986-e325-484b-92fa-7cf3c7c3ba49" providerId="ADAL" clId="{6B0F40B3-B5E9-4244-B0B2-3A005F72E74C}" dt="2021-08-22T21:19:28.130" v="1480" actId="1076"/>
          <ac:spMkLst>
            <pc:docMk/>
            <pc:sldMk cId="3688153197" sldId="263"/>
            <ac:spMk id="33" creationId="{B0875F03-DB32-CF4F-B458-DEA592E5972F}"/>
          </ac:spMkLst>
        </pc:spChg>
        <pc:spChg chg="add mod">
          <ac:chgData name="Xiaohui Qu" userId="24010986-e325-484b-92fa-7cf3c7c3ba49" providerId="ADAL" clId="{6B0F40B3-B5E9-4244-B0B2-3A005F72E74C}" dt="2021-08-22T21:19:28.130" v="1480" actId="1076"/>
          <ac:spMkLst>
            <pc:docMk/>
            <pc:sldMk cId="3688153197" sldId="263"/>
            <ac:spMk id="34" creationId="{A286415C-929C-F34E-AAE4-74067937689F}"/>
          </ac:spMkLst>
        </pc:spChg>
        <pc:grpChg chg="add mod">
          <ac:chgData name="Xiaohui Qu" userId="24010986-e325-484b-92fa-7cf3c7c3ba49" providerId="ADAL" clId="{6B0F40B3-B5E9-4244-B0B2-3A005F72E74C}" dt="2021-08-22T21:02:54.271" v="678" actId="1076"/>
          <ac:grpSpMkLst>
            <pc:docMk/>
            <pc:sldMk cId="3688153197" sldId="263"/>
            <ac:grpSpMk id="28" creationId="{CABCA339-4934-784B-980C-29E0CDB1EE61}"/>
          </ac:grpSpMkLst>
        </pc:grpChg>
        <pc:grpChg chg="add mod">
          <ac:chgData name="Xiaohui Qu" userId="24010986-e325-484b-92fa-7cf3c7c3ba49" providerId="ADAL" clId="{6B0F40B3-B5E9-4244-B0B2-3A005F72E74C}" dt="2021-08-22T21:09:53.041" v="1097" actId="1076"/>
          <ac:grpSpMkLst>
            <pc:docMk/>
            <pc:sldMk cId="3688153197" sldId="263"/>
            <ac:grpSpMk id="29" creationId="{21554BB3-40EA-2047-BADC-53C10EDFB44C}"/>
          </ac:grpSpMkLst>
        </pc:grpChg>
        <pc:grpChg chg="add mod">
          <ac:chgData name="Xiaohui Qu" userId="24010986-e325-484b-92fa-7cf3c7c3ba49" providerId="ADAL" clId="{6B0F40B3-B5E9-4244-B0B2-3A005F72E74C}" dt="2021-08-22T21:19:21.436" v="1479" actId="1076"/>
          <ac:grpSpMkLst>
            <pc:docMk/>
            <pc:sldMk cId="3688153197" sldId="263"/>
            <ac:grpSpMk id="30" creationId="{695CEF01-DC69-6643-A118-1C2B11C3245B}"/>
          </ac:grpSpMkLst>
        </pc:grpChg>
        <pc:picChg chg="del mod">
          <ac:chgData name="Xiaohui Qu" userId="24010986-e325-484b-92fa-7cf3c7c3ba49" providerId="ADAL" clId="{6B0F40B3-B5E9-4244-B0B2-3A005F72E74C}" dt="2021-08-23T15:32:12.229" v="4639" actId="478"/>
          <ac:picMkLst>
            <pc:docMk/>
            <pc:sldMk cId="3688153197" sldId="263"/>
            <ac:picMk id="22" creationId="{39097775-A951-FD46-BDF0-88EFCDF0EDCD}"/>
          </ac:picMkLst>
        </pc:picChg>
        <pc:picChg chg="add mod">
          <ac:chgData name="Xiaohui Qu" userId="24010986-e325-484b-92fa-7cf3c7c3ba49" providerId="ADAL" clId="{6B0F40B3-B5E9-4244-B0B2-3A005F72E74C}" dt="2021-08-23T15:32:46.584" v="4655" actId="1036"/>
          <ac:picMkLst>
            <pc:docMk/>
            <pc:sldMk cId="3688153197" sldId="263"/>
            <ac:picMk id="35" creationId="{32400CB5-D140-BA4E-B5C4-0A47060C2219}"/>
          </ac:picMkLst>
        </pc:picChg>
        <pc:picChg chg="add mod">
          <ac:chgData name="Xiaohui Qu" userId="24010986-e325-484b-92fa-7cf3c7c3ba49" providerId="ADAL" clId="{6B0F40B3-B5E9-4244-B0B2-3A005F72E74C}" dt="2021-08-23T15:32:27.751" v="4647" actId="1038"/>
          <ac:picMkLst>
            <pc:docMk/>
            <pc:sldMk cId="3688153197" sldId="263"/>
            <ac:picMk id="36" creationId="{EC4E4ED1-9014-B149-928F-8AB22E4D82C8}"/>
          </ac:picMkLst>
        </pc:picChg>
      </pc:sldChg>
      <pc:sldChg chg="addSp delSp modSp mod modAnim modNotesTx">
        <pc:chgData name="Xiaohui Qu" userId="24010986-e325-484b-92fa-7cf3c7c3ba49" providerId="ADAL" clId="{6B0F40B3-B5E9-4244-B0B2-3A005F72E74C}" dt="2021-08-23T18:17:11.825" v="5028" actId="5793"/>
        <pc:sldMkLst>
          <pc:docMk/>
          <pc:sldMk cId="4165056466" sldId="264"/>
        </pc:sldMkLst>
        <pc:spChg chg="mod">
          <ac:chgData name="Xiaohui Qu" userId="24010986-e325-484b-92fa-7cf3c7c3ba49" providerId="ADAL" clId="{6B0F40B3-B5E9-4244-B0B2-3A005F72E74C}" dt="2021-08-23T15:34:39.447" v="4728" actId="20577"/>
          <ac:spMkLst>
            <pc:docMk/>
            <pc:sldMk cId="4165056466" sldId="264"/>
            <ac:spMk id="2" creationId="{99E7B371-447C-BE4A-B9CC-019E259A2621}"/>
          </ac:spMkLst>
        </pc:spChg>
        <pc:spChg chg="del">
          <ac:chgData name="Xiaohui Qu" userId="24010986-e325-484b-92fa-7cf3c7c3ba49" providerId="ADAL" clId="{6B0F40B3-B5E9-4244-B0B2-3A005F72E74C}" dt="2021-08-22T21:42:24.662" v="2090" actId="478"/>
          <ac:spMkLst>
            <pc:docMk/>
            <pc:sldMk cId="4165056466" sldId="264"/>
            <ac:spMk id="3" creationId="{D5B6DA81-20A8-C149-B0F6-7F1052C06147}"/>
          </ac:spMkLst>
        </pc:spChg>
        <pc:spChg chg="add mod">
          <ac:chgData name="Xiaohui Qu" userId="24010986-e325-484b-92fa-7cf3c7c3ba49" providerId="ADAL" clId="{6B0F40B3-B5E9-4244-B0B2-3A005F72E74C}" dt="2021-08-23T17:41:07.726" v="4798" actId="20577"/>
          <ac:spMkLst>
            <pc:docMk/>
            <pc:sldMk cId="4165056466" sldId="264"/>
            <ac:spMk id="12" creationId="{ADCD2173-0D4A-BD42-A38A-3ECD0950E120}"/>
          </ac:spMkLst>
        </pc:spChg>
        <pc:spChg chg="add mod">
          <ac:chgData name="Xiaohui Qu" userId="24010986-e325-484b-92fa-7cf3c7c3ba49" providerId="ADAL" clId="{6B0F40B3-B5E9-4244-B0B2-3A005F72E74C}" dt="2021-08-22T21:24:38.552" v="1779" actId="1076"/>
          <ac:spMkLst>
            <pc:docMk/>
            <pc:sldMk cId="4165056466" sldId="264"/>
            <ac:spMk id="18" creationId="{7FB84839-B10E-0948-87DD-54B544B4F5F3}"/>
          </ac:spMkLst>
        </pc:spChg>
        <pc:spChg chg="mod">
          <ac:chgData name="Xiaohui Qu" userId="24010986-e325-484b-92fa-7cf3c7c3ba49" providerId="ADAL" clId="{6B0F40B3-B5E9-4244-B0B2-3A005F72E74C}" dt="2021-08-22T21:29:40.164" v="1915" actId="1076"/>
          <ac:spMkLst>
            <pc:docMk/>
            <pc:sldMk cId="4165056466" sldId="264"/>
            <ac:spMk id="19" creationId="{7388475B-1988-F94E-BD01-AC1B56808E6C}"/>
          </ac:spMkLst>
        </pc:spChg>
        <pc:spChg chg="mod">
          <ac:chgData name="Xiaohui Qu" userId="24010986-e325-484b-92fa-7cf3c7c3ba49" providerId="ADAL" clId="{6B0F40B3-B5E9-4244-B0B2-3A005F72E74C}" dt="2021-08-22T21:18:44.074" v="1473" actId="1076"/>
          <ac:spMkLst>
            <pc:docMk/>
            <pc:sldMk cId="4165056466" sldId="264"/>
            <ac:spMk id="22" creationId="{D7A330DD-13B1-324B-A751-CB74A358350A}"/>
          </ac:spMkLst>
        </pc:spChg>
        <pc:spChg chg="del">
          <ac:chgData name="Xiaohui Qu" userId="24010986-e325-484b-92fa-7cf3c7c3ba49" providerId="ADAL" clId="{6B0F40B3-B5E9-4244-B0B2-3A005F72E74C}" dt="2021-08-22T21:18:46.840" v="1474" actId="478"/>
          <ac:spMkLst>
            <pc:docMk/>
            <pc:sldMk cId="4165056466" sldId="264"/>
            <ac:spMk id="23" creationId="{CCD9844A-6EB4-A04C-8084-4168A0D7785B}"/>
          </ac:spMkLst>
        </pc:spChg>
        <pc:spChg chg="add mod">
          <ac:chgData name="Xiaohui Qu" userId="24010986-e325-484b-92fa-7cf3c7c3ba49" providerId="ADAL" clId="{6B0F40B3-B5E9-4244-B0B2-3A005F72E74C}" dt="2021-08-22T21:44:25.225" v="2110" actId="1076"/>
          <ac:spMkLst>
            <pc:docMk/>
            <pc:sldMk cId="4165056466" sldId="264"/>
            <ac:spMk id="25" creationId="{F656893F-48FC-714B-A280-63C440356AC6}"/>
          </ac:spMkLst>
        </pc:spChg>
        <pc:graphicFrameChg chg="add mod modGraphic">
          <ac:chgData name="Xiaohui Qu" userId="24010986-e325-484b-92fa-7cf3c7c3ba49" providerId="ADAL" clId="{6B0F40B3-B5E9-4244-B0B2-3A005F72E74C}" dt="2021-08-22T21:29:10.729" v="1912" actId="478"/>
          <ac:graphicFrameMkLst>
            <pc:docMk/>
            <pc:sldMk cId="4165056466" sldId="264"/>
            <ac:graphicFrameMk id="14" creationId="{C67B6A97-E36F-1748-B6F2-9247A3F9BA13}"/>
          </ac:graphicFrameMkLst>
        </pc:graphicFrameChg>
        <pc:picChg chg="del">
          <ac:chgData name="Xiaohui Qu" userId="24010986-e325-484b-92fa-7cf3c7c3ba49" providerId="ADAL" clId="{6B0F40B3-B5E9-4244-B0B2-3A005F72E74C}" dt="2021-08-22T22:42:52.116" v="2251" actId="478"/>
          <ac:picMkLst>
            <pc:docMk/>
            <pc:sldMk cId="4165056466" sldId="264"/>
            <ac:picMk id="4" creationId="{4A3466D7-A9FE-0F44-985D-2FFD7B26869B}"/>
          </ac:picMkLst>
        </pc:picChg>
        <pc:picChg chg="del">
          <ac:chgData name="Xiaohui Qu" userId="24010986-e325-484b-92fa-7cf3c7c3ba49" providerId="ADAL" clId="{6B0F40B3-B5E9-4244-B0B2-3A005F72E74C}" dt="2021-08-22T22:41:36.973" v="2235" actId="478"/>
          <ac:picMkLst>
            <pc:docMk/>
            <pc:sldMk cId="4165056466" sldId="264"/>
            <ac:picMk id="6" creationId="{EFDB1665-16A8-4748-8BA4-91A5381710EC}"/>
          </ac:picMkLst>
        </pc:picChg>
        <pc:picChg chg="del">
          <ac:chgData name="Xiaohui Qu" userId="24010986-e325-484b-92fa-7cf3c7c3ba49" providerId="ADAL" clId="{6B0F40B3-B5E9-4244-B0B2-3A005F72E74C}" dt="2021-08-22T22:44:11.756" v="2252" actId="478"/>
          <ac:picMkLst>
            <pc:docMk/>
            <pc:sldMk cId="4165056466" sldId="264"/>
            <ac:picMk id="11" creationId="{DD1E17CA-E285-664C-ADB3-62F50E2D53DF}"/>
          </ac:picMkLst>
        </pc:picChg>
        <pc:picChg chg="add mod">
          <ac:chgData name="Xiaohui Qu" userId="24010986-e325-484b-92fa-7cf3c7c3ba49" providerId="ADAL" clId="{6B0F40B3-B5E9-4244-B0B2-3A005F72E74C}" dt="2021-08-22T21:37:44.952" v="2067" actId="1076"/>
          <ac:picMkLst>
            <pc:docMk/>
            <pc:sldMk cId="4165056466" sldId="264"/>
            <ac:picMk id="17" creationId="{24433407-907E-584A-9386-D150D466A79F}"/>
          </ac:picMkLst>
        </pc:picChg>
        <pc:picChg chg="add del mod">
          <ac:chgData name="Xiaohui Qu" userId="24010986-e325-484b-92fa-7cf3c7c3ba49" providerId="ADAL" clId="{6B0F40B3-B5E9-4244-B0B2-3A005F72E74C}" dt="2021-08-23T15:33:02.525" v="4658" actId="478"/>
          <ac:picMkLst>
            <pc:docMk/>
            <pc:sldMk cId="4165056466" sldId="264"/>
            <ac:picMk id="20" creationId="{940A87F8-2EC2-1C4F-9E90-A35230C7F160}"/>
          </ac:picMkLst>
        </pc:picChg>
        <pc:picChg chg="add mod">
          <ac:chgData name="Xiaohui Qu" userId="24010986-e325-484b-92fa-7cf3c7c3ba49" providerId="ADAL" clId="{6B0F40B3-B5E9-4244-B0B2-3A005F72E74C}" dt="2021-08-23T15:33:23.208" v="4664" actId="14100"/>
          <ac:picMkLst>
            <pc:docMk/>
            <pc:sldMk cId="4165056466" sldId="264"/>
            <ac:picMk id="21" creationId="{52C05B23-7F4C-AA48-AB8C-53D092B0FF9F}"/>
          </ac:picMkLst>
        </pc:picChg>
        <pc:picChg chg="add del">
          <ac:chgData name="Xiaohui Qu" userId="24010986-e325-484b-92fa-7cf3c7c3ba49" providerId="ADAL" clId="{6B0F40B3-B5E9-4244-B0B2-3A005F72E74C}" dt="2021-08-22T22:41:46.293" v="2237" actId="478"/>
          <ac:picMkLst>
            <pc:docMk/>
            <pc:sldMk cId="4165056466" sldId="264"/>
            <ac:picMk id="26" creationId="{38C92BD8-88C3-9940-8442-E95F39F5BF94}"/>
          </ac:picMkLst>
        </pc:picChg>
        <pc:picChg chg="add mod modCrop">
          <ac:chgData name="Xiaohui Qu" userId="24010986-e325-484b-92fa-7cf3c7c3ba49" providerId="ADAL" clId="{6B0F40B3-B5E9-4244-B0B2-3A005F72E74C}" dt="2021-08-22T22:42:43.966" v="2250" actId="1038"/>
          <ac:picMkLst>
            <pc:docMk/>
            <pc:sldMk cId="4165056466" sldId="264"/>
            <ac:picMk id="27" creationId="{17C34023-010B-FF42-A1AB-C3460E062ED4}"/>
          </ac:picMkLst>
        </pc:picChg>
        <pc:picChg chg="add mod modCrop">
          <ac:chgData name="Xiaohui Qu" userId="24010986-e325-484b-92fa-7cf3c7c3ba49" providerId="ADAL" clId="{6B0F40B3-B5E9-4244-B0B2-3A005F72E74C}" dt="2021-08-22T22:44:43.928" v="2262" actId="1076"/>
          <ac:picMkLst>
            <pc:docMk/>
            <pc:sldMk cId="4165056466" sldId="264"/>
            <ac:picMk id="28" creationId="{B1F057E5-4C57-D14F-A3AA-EB85479D8B74}"/>
          </ac:picMkLst>
        </pc:picChg>
        <pc:cxnChg chg="mod">
          <ac:chgData name="Xiaohui Qu" userId="24010986-e325-484b-92fa-7cf3c7c3ba49" providerId="ADAL" clId="{6B0F40B3-B5E9-4244-B0B2-3A005F72E74C}" dt="2021-08-22T21:29:40.164" v="1915" actId="1076"/>
          <ac:cxnSpMkLst>
            <pc:docMk/>
            <pc:sldMk cId="4165056466" sldId="264"/>
            <ac:cxnSpMk id="13" creationId="{85D7C13F-AC45-0644-AC7A-A71BC7AFEF6D}"/>
          </ac:cxnSpMkLst>
        </pc:cxnChg>
        <pc:cxnChg chg="mod">
          <ac:chgData name="Xiaohui Qu" userId="24010986-e325-484b-92fa-7cf3c7c3ba49" providerId="ADAL" clId="{6B0F40B3-B5E9-4244-B0B2-3A005F72E74C}" dt="2021-08-22T22:44:49.565" v="2263" actId="166"/>
          <ac:cxnSpMkLst>
            <pc:docMk/>
            <pc:sldMk cId="4165056466" sldId="264"/>
            <ac:cxnSpMk id="15" creationId="{6E57CDA1-0FCF-1C47-ABF2-F69407F1CE35}"/>
          </ac:cxnSpMkLst>
        </pc:cxnChg>
        <pc:cxnChg chg="add mod">
          <ac:chgData name="Xiaohui Qu" userId="24010986-e325-484b-92fa-7cf3c7c3ba49" providerId="ADAL" clId="{6B0F40B3-B5E9-4244-B0B2-3A005F72E74C}" dt="2021-08-22T21:38:20.065" v="2069" actId="693"/>
          <ac:cxnSpMkLst>
            <pc:docMk/>
            <pc:sldMk cId="4165056466" sldId="264"/>
            <ac:cxnSpMk id="24" creationId="{82281C54-955D-0847-B11E-570C2F39FE1C}"/>
          </ac:cxnSpMkLst>
        </pc:cxnChg>
      </pc:sldChg>
      <pc:sldChg chg="addSp delSp modSp mod modNotesTx">
        <pc:chgData name="Xiaohui Qu" userId="24010986-e325-484b-92fa-7cf3c7c3ba49" providerId="ADAL" clId="{6B0F40B3-B5E9-4244-B0B2-3A005F72E74C}" dt="2021-08-23T18:32:38.577" v="6408" actId="20577"/>
        <pc:sldMkLst>
          <pc:docMk/>
          <pc:sldMk cId="2968001974" sldId="266"/>
        </pc:sldMkLst>
        <pc:spChg chg="mod">
          <ac:chgData name="Xiaohui Qu" userId="24010986-e325-484b-92fa-7cf3c7c3ba49" providerId="ADAL" clId="{6B0F40B3-B5E9-4244-B0B2-3A005F72E74C}" dt="2021-08-23T18:30:20.617" v="6097" actId="20577"/>
          <ac:spMkLst>
            <pc:docMk/>
            <pc:sldMk cId="2968001974" sldId="266"/>
            <ac:spMk id="2" creationId="{5647C5BD-B6F1-9447-80F5-2E2040A7B7FC}"/>
          </ac:spMkLst>
        </pc:spChg>
        <pc:spChg chg="add mod">
          <ac:chgData name="Xiaohui Qu" userId="24010986-e325-484b-92fa-7cf3c7c3ba49" providerId="ADAL" clId="{6B0F40B3-B5E9-4244-B0B2-3A005F72E74C}" dt="2021-08-23T15:45:08.210" v="4785" actId="20577"/>
          <ac:spMkLst>
            <pc:docMk/>
            <pc:sldMk cId="2968001974" sldId="266"/>
            <ac:spMk id="3" creationId="{87343C29-83AC-C741-9C5C-6CCC3A720D8A}"/>
          </ac:spMkLst>
        </pc:spChg>
        <pc:spChg chg="mod">
          <ac:chgData name="Xiaohui Qu" userId="24010986-e325-484b-92fa-7cf3c7c3ba49" providerId="ADAL" clId="{6B0F40B3-B5E9-4244-B0B2-3A005F72E74C}" dt="2021-08-23T14:51:44.490" v="4556" actId="20577"/>
          <ac:spMkLst>
            <pc:docMk/>
            <pc:sldMk cId="2968001974" sldId="266"/>
            <ac:spMk id="5" creationId="{11754736-A5E4-BE4C-B1D9-780D5210CB59}"/>
          </ac:spMkLst>
        </pc:spChg>
        <pc:spChg chg="mod">
          <ac:chgData name="Xiaohui Qu" userId="24010986-e325-484b-92fa-7cf3c7c3ba49" providerId="ADAL" clId="{6B0F40B3-B5E9-4244-B0B2-3A005F72E74C}" dt="2021-08-22T23:00:52.461" v="3084" actId="1076"/>
          <ac:spMkLst>
            <pc:docMk/>
            <pc:sldMk cId="2968001974" sldId="266"/>
            <ac:spMk id="11" creationId="{8B3661A9-7AAA-8E46-842C-DB49405F39C6}"/>
          </ac:spMkLst>
        </pc:spChg>
        <pc:spChg chg="mod">
          <ac:chgData name="Xiaohui Qu" userId="24010986-e325-484b-92fa-7cf3c7c3ba49" providerId="ADAL" clId="{6B0F40B3-B5E9-4244-B0B2-3A005F72E74C}" dt="2021-08-22T23:01:43.571" v="3093" actId="1076"/>
          <ac:spMkLst>
            <pc:docMk/>
            <pc:sldMk cId="2968001974" sldId="266"/>
            <ac:spMk id="12" creationId="{1062961D-2AF4-584A-A970-3F025E67AA71}"/>
          </ac:spMkLst>
        </pc:spChg>
        <pc:spChg chg="del">
          <ac:chgData name="Xiaohui Qu" userId="24010986-e325-484b-92fa-7cf3c7c3ba49" providerId="ADAL" clId="{6B0F40B3-B5E9-4244-B0B2-3A005F72E74C}" dt="2021-08-22T23:00:02.823" v="3070" actId="478"/>
          <ac:spMkLst>
            <pc:docMk/>
            <pc:sldMk cId="2968001974" sldId="266"/>
            <ac:spMk id="13" creationId="{AB95C874-E495-F64B-96DB-693513B93886}"/>
          </ac:spMkLst>
        </pc:spChg>
        <pc:picChg chg="mod">
          <ac:chgData name="Xiaohui Qu" userId="24010986-e325-484b-92fa-7cf3c7c3ba49" providerId="ADAL" clId="{6B0F40B3-B5E9-4244-B0B2-3A005F72E74C}" dt="2021-08-22T23:01:03.779" v="3088" actId="1076"/>
          <ac:picMkLst>
            <pc:docMk/>
            <pc:sldMk cId="2968001974" sldId="266"/>
            <ac:picMk id="6" creationId="{EEA41155-B06A-7A44-81E8-4F57E10616B0}"/>
          </ac:picMkLst>
        </pc:picChg>
        <pc:picChg chg="mod">
          <ac:chgData name="Xiaohui Qu" userId="24010986-e325-484b-92fa-7cf3c7c3ba49" providerId="ADAL" clId="{6B0F40B3-B5E9-4244-B0B2-3A005F72E74C}" dt="2021-08-22T23:00:57.580" v="3086" actId="1076"/>
          <ac:picMkLst>
            <pc:docMk/>
            <pc:sldMk cId="2968001974" sldId="266"/>
            <ac:picMk id="7" creationId="{B56E3467-796B-BC4D-BC2F-291D50C3F46B}"/>
          </ac:picMkLst>
        </pc:picChg>
        <pc:picChg chg="del">
          <ac:chgData name="Xiaohui Qu" userId="24010986-e325-484b-92fa-7cf3c7c3ba49" providerId="ADAL" clId="{6B0F40B3-B5E9-4244-B0B2-3A005F72E74C}" dt="2021-08-22T23:00:02.823" v="3070" actId="478"/>
          <ac:picMkLst>
            <pc:docMk/>
            <pc:sldMk cId="2968001974" sldId="266"/>
            <ac:picMk id="8" creationId="{878BD57D-3A10-F94B-81F8-5E72141401A1}"/>
          </ac:picMkLst>
        </pc:picChg>
        <pc:picChg chg="del">
          <ac:chgData name="Xiaohui Qu" userId="24010986-e325-484b-92fa-7cf3c7c3ba49" providerId="ADAL" clId="{6B0F40B3-B5E9-4244-B0B2-3A005F72E74C}" dt="2021-08-22T23:00:02.823" v="3070" actId="478"/>
          <ac:picMkLst>
            <pc:docMk/>
            <pc:sldMk cId="2968001974" sldId="266"/>
            <ac:picMk id="9" creationId="{2E5D4D6F-295D-3F41-A8AB-9519A792D385}"/>
          </ac:picMkLst>
        </pc:picChg>
        <pc:picChg chg="del">
          <ac:chgData name="Xiaohui Qu" userId="24010986-e325-484b-92fa-7cf3c7c3ba49" providerId="ADAL" clId="{6B0F40B3-B5E9-4244-B0B2-3A005F72E74C}" dt="2021-08-22T23:00:05.055" v="3071" actId="478"/>
          <ac:picMkLst>
            <pc:docMk/>
            <pc:sldMk cId="2968001974" sldId="266"/>
            <ac:picMk id="14" creationId="{D1203210-6207-5A46-A70E-8AE6CC68098C}"/>
          </ac:picMkLst>
        </pc:picChg>
        <pc:picChg chg="mod modCrop">
          <ac:chgData name="Xiaohui Qu" userId="24010986-e325-484b-92fa-7cf3c7c3ba49" providerId="ADAL" clId="{6B0F40B3-B5E9-4244-B0B2-3A005F72E74C}" dt="2021-08-22T23:01:25.875" v="3091" actId="1076"/>
          <ac:picMkLst>
            <pc:docMk/>
            <pc:sldMk cId="2968001974" sldId="266"/>
            <ac:picMk id="17" creationId="{7588A18C-F64A-0B49-88E9-403498C90943}"/>
          </ac:picMkLst>
        </pc:picChg>
        <pc:cxnChg chg="del">
          <ac:chgData name="Xiaohui Qu" userId="24010986-e325-484b-92fa-7cf3c7c3ba49" providerId="ADAL" clId="{6B0F40B3-B5E9-4244-B0B2-3A005F72E74C}" dt="2021-08-22T23:00:02.823" v="3070" actId="478"/>
          <ac:cxnSpMkLst>
            <pc:docMk/>
            <pc:sldMk cId="2968001974" sldId="266"/>
            <ac:cxnSpMk id="16" creationId="{19BE31B8-57D8-4349-A960-5057F32F1900}"/>
          </ac:cxnSpMkLst>
        </pc:cxnChg>
      </pc:sldChg>
      <pc:sldChg chg="addSp delSp modSp mod modNotesTx">
        <pc:chgData name="Xiaohui Qu" userId="24010986-e325-484b-92fa-7cf3c7c3ba49" providerId="ADAL" clId="{6B0F40B3-B5E9-4244-B0B2-3A005F72E74C}" dt="2021-08-23T18:25:22.373" v="5740" actId="20577"/>
        <pc:sldMkLst>
          <pc:docMk/>
          <pc:sldMk cId="2482539273" sldId="267"/>
        </pc:sldMkLst>
        <pc:spChg chg="mod">
          <ac:chgData name="Xiaohui Qu" userId="24010986-e325-484b-92fa-7cf3c7c3ba49" providerId="ADAL" clId="{6B0F40B3-B5E9-4244-B0B2-3A005F72E74C}" dt="2021-08-23T15:39:31.560" v="4777" actId="20577"/>
          <ac:spMkLst>
            <pc:docMk/>
            <pc:sldMk cId="2482539273" sldId="267"/>
            <ac:spMk id="5" creationId="{31502EA6-2824-AD4A-8139-45A0871C7D81}"/>
          </ac:spMkLst>
        </pc:spChg>
        <pc:spChg chg="add mod">
          <ac:chgData name="Xiaohui Qu" userId="24010986-e325-484b-92fa-7cf3c7c3ba49" providerId="ADAL" clId="{6B0F40B3-B5E9-4244-B0B2-3A005F72E74C}" dt="2021-08-23T18:25:08.853" v="5734" actId="20577"/>
          <ac:spMkLst>
            <pc:docMk/>
            <pc:sldMk cId="2482539273" sldId="267"/>
            <ac:spMk id="6" creationId="{20B3B5FF-193A-4347-8B88-4A2C99962A38}"/>
          </ac:spMkLst>
        </pc:spChg>
        <pc:spChg chg="add mod">
          <ac:chgData name="Xiaohui Qu" userId="24010986-e325-484b-92fa-7cf3c7c3ba49" providerId="ADAL" clId="{6B0F40B3-B5E9-4244-B0B2-3A005F72E74C}" dt="2021-08-23T18:24:53.115" v="5729" actId="20577"/>
          <ac:spMkLst>
            <pc:docMk/>
            <pc:sldMk cId="2482539273" sldId="267"/>
            <ac:spMk id="9" creationId="{91C3B640-A77F-F441-9E66-7B0B401520A0}"/>
          </ac:spMkLst>
        </pc:spChg>
        <pc:spChg chg="add mod">
          <ac:chgData name="Xiaohui Qu" userId="24010986-e325-484b-92fa-7cf3c7c3ba49" providerId="ADAL" clId="{6B0F40B3-B5E9-4244-B0B2-3A005F72E74C}" dt="2021-08-22T22:38:26.085" v="2128" actId="1076"/>
          <ac:spMkLst>
            <pc:docMk/>
            <pc:sldMk cId="2482539273" sldId="267"/>
            <ac:spMk id="13" creationId="{774B6E0E-0283-E441-A9E3-B8C7C7AA38EA}"/>
          </ac:spMkLst>
        </pc:spChg>
        <pc:spChg chg="add mod">
          <ac:chgData name="Xiaohui Qu" userId="24010986-e325-484b-92fa-7cf3c7c3ba49" providerId="ADAL" clId="{6B0F40B3-B5E9-4244-B0B2-3A005F72E74C}" dt="2021-08-22T22:39:15.576" v="2140" actId="1076"/>
          <ac:spMkLst>
            <pc:docMk/>
            <pc:sldMk cId="2482539273" sldId="267"/>
            <ac:spMk id="14" creationId="{88533285-D2A8-D847-9699-177BE92A9CFC}"/>
          </ac:spMkLst>
        </pc:spChg>
        <pc:spChg chg="add del mod">
          <ac:chgData name="Xiaohui Qu" userId="24010986-e325-484b-92fa-7cf3c7c3ba49" providerId="ADAL" clId="{6B0F40B3-B5E9-4244-B0B2-3A005F72E74C}" dt="2021-08-22T22:38:56.645" v="2131" actId="478"/>
          <ac:spMkLst>
            <pc:docMk/>
            <pc:sldMk cId="2482539273" sldId="267"/>
            <ac:spMk id="15" creationId="{6F230AA6-5963-624A-B5F8-EE142FF30F48}"/>
          </ac:spMkLst>
        </pc:spChg>
        <pc:spChg chg="add del mod">
          <ac:chgData name="Xiaohui Qu" userId="24010986-e325-484b-92fa-7cf3c7c3ba49" providerId="ADAL" clId="{6B0F40B3-B5E9-4244-B0B2-3A005F72E74C}" dt="2021-08-22T22:39:02.246" v="2133" actId="478"/>
          <ac:spMkLst>
            <pc:docMk/>
            <pc:sldMk cId="2482539273" sldId="267"/>
            <ac:spMk id="16" creationId="{3F824B74-1B3E-F34B-A0FA-8F38A39F27C3}"/>
          </ac:spMkLst>
        </pc:spChg>
        <pc:spChg chg="add mod">
          <ac:chgData name="Xiaohui Qu" userId="24010986-e325-484b-92fa-7cf3c7c3ba49" providerId="ADAL" clId="{6B0F40B3-B5E9-4244-B0B2-3A005F72E74C}" dt="2021-08-23T18:25:22.373" v="5740" actId="20577"/>
          <ac:spMkLst>
            <pc:docMk/>
            <pc:sldMk cId="2482539273" sldId="267"/>
            <ac:spMk id="16" creationId="{89A0531E-3778-8642-88D6-B7C5C7071674}"/>
          </ac:spMkLst>
        </pc:spChg>
        <pc:picChg chg="add mod modCrop">
          <ac:chgData name="Xiaohui Qu" userId="24010986-e325-484b-92fa-7cf3c7c3ba49" providerId="ADAL" clId="{6B0F40B3-B5E9-4244-B0B2-3A005F72E74C}" dt="2021-08-23T15:31:58.750" v="4633" actId="1035"/>
          <ac:picMkLst>
            <pc:docMk/>
            <pc:sldMk cId="2482539273" sldId="267"/>
            <ac:picMk id="4" creationId="{2DEDE9DF-49F5-F24A-A9BB-B81C7963FF1F}"/>
          </ac:picMkLst>
        </pc:picChg>
        <pc:picChg chg="del">
          <ac:chgData name="Xiaohui Qu" userId="24010986-e325-484b-92fa-7cf3c7c3ba49" providerId="ADAL" clId="{6B0F40B3-B5E9-4244-B0B2-3A005F72E74C}" dt="2021-08-22T22:37:20.524" v="2112" actId="478"/>
          <ac:picMkLst>
            <pc:docMk/>
            <pc:sldMk cId="2482539273" sldId="267"/>
            <ac:picMk id="4" creationId="{4851BF16-7257-B142-89FD-E01DD0ED1A9C}"/>
          </ac:picMkLst>
        </pc:picChg>
        <pc:picChg chg="add del">
          <ac:chgData name="Xiaohui Qu" userId="24010986-e325-484b-92fa-7cf3c7c3ba49" providerId="ADAL" clId="{6B0F40B3-B5E9-4244-B0B2-3A005F72E74C}" dt="2021-08-22T22:47:58.819" v="2303" actId="478"/>
          <ac:picMkLst>
            <pc:docMk/>
            <pc:sldMk cId="2482539273" sldId="267"/>
            <ac:picMk id="6" creationId="{B6C238C6-4120-6045-BBB9-9BADD599F7C7}"/>
          </ac:picMkLst>
        </pc:picChg>
        <pc:picChg chg="del">
          <ac:chgData name="Xiaohui Qu" userId="24010986-e325-484b-92fa-7cf3c7c3ba49" providerId="ADAL" clId="{6B0F40B3-B5E9-4244-B0B2-3A005F72E74C}" dt="2021-08-22T22:45:06.915" v="2264" actId="478"/>
          <ac:picMkLst>
            <pc:docMk/>
            <pc:sldMk cId="2482539273" sldId="267"/>
            <ac:picMk id="9" creationId="{232CC922-5FE6-874A-A322-909DD9D9986E}"/>
          </ac:picMkLst>
        </pc:picChg>
        <pc:picChg chg="del">
          <ac:chgData name="Xiaohui Qu" userId="24010986-e325-484b-92fa-7cf3c7c3ba49" providerId="ADAL" clId="{6B0F40B3-B5E9-4244-B0B2-3A005F72E74C}" dt="2021-08-22T22:46:09.083" v="2272" actId="478"/>
          <ac:picMkLst>
            <pc:docMk/>
            <pc:sldMk cId="2482539273" sldId="267"/>
            <ac:picMk id="11" creationId="{00EC811F-C93F-4048-8801-D2CB0EB8A2FB}"/>
          </ac:picMkLst>
        </pc:picChg>
        <pc:picChg chg="add mod modCrop">
          <ac:chgData name="Xiaohui Qu" userId="24010986-e325-484b-92fa-7cf3c7c3ba49" providerId="ADAL" clId="{6B0F40B3-B5E9-4244-B0B2-3A005F72E74C}" dt="2021-08-22T22:37:51.421" v="2118" actId="1076"/>
          <ac:picMkLst>
            <pc:docMk/>
            <pc:sldMk cId="2482539273" sldId="267"/>
            <ac:picMk id="12" creationId="{16A168BD-FC6B-204D-AEEC-786068C4B095}"/>
          </ac:picMkLst>
        </pc:picChg>
        <pc:picChg chg="add mod modCrop">
          <ac:chgData name="Xiaohui Qu" userId="24010986-e325-484b-92fa-7cf3c7c3ba49" providerId="ADAL" clId="{6B0F40B3-B5E9-4244-B0B2-3A005F72E74C}" dt="2021-08-22T22:47:19.796" v="2302" actId="1038"/>
          <ac:picMkLst>
            <pc:docMk/>
            <pc:sldMk cId="2482539273" sldId="267"/>
            <ac:picMk id="17" creationId="{1C945D79-5DD9-6F4F-971E-8F52120575C1}"/>
          </ac:picMkLst>
        </pc:picChg>
        <pc:picChg chg="add mod">
          <ac:chgData name="Xiaohui Qu" userId="24010986-e325-484b-92fa-7cf3c7c3ba49" providerId="ADAL" clId="{6B0F40B3-B5E9-4244-B0B2-3A005F72E74C}" dt="2021-08-23T15:32:01.670" v="4638" actId="1037"/>
          <ac:picMkLst>
            <pc:docMk/>
            <pc:sldMk cId="2482539273" sldId="267"/>
            <ac:picMk id="18" creationId="{ACB7E5F7-E6EE-6D42-BFAD-AC7F89CC2C3E}"/>
          </ac:picMkLst>
        </pc:picChg>
        <pc:picChg chg="add del mod modCrop">
          <ac:chgData name="Xiaohui Qu" userId="24010986-e325-484b-92fa-7cf3c7c3ba49" providerId="ADAL" clId="{6B0F40B3-B5E9-4244-B0B2-3A005F72E74C}" dt="2021-08-23T15:30:45.763" v="4608" actId="478"/>
          <ac:picMkLst>
            <pc:docMk/>
            <pc:sldMk cId="2482539273" sldId="267"/>
            <ac:picMk id="19" creationId="{590905FE-9696-4E47-B8A0-EEE501DA2939}"/>
          </ac:picMkLst>
        </pc:picChg>
      </pc:sldChg>
      <pc:sldChg chg="addSp delSp modSp mod modNotesTx">
        <pc:chgData name="Xiaohui Qu" userId="24010986-e325-484b-92fa-7cf3c7c3ba49" providerId="ADAL" clId="{6B0F40B3-B5E9-4244-B0B2-3A005F72E74C}" dt="2021-08-23T18:34:09.814" v="6602" actId="20577"/>
        <pc:sldMkLst>
          <pc:docMk/>
          <pc:sldMk cId="2091839653" sldId="268"/>
        </pc:sldMkLst>
        <pc:spChg chg="mod">
          <ac:chgData name="Xiaohui Qu" userId="24010986-e325-484b-92fa-7cf3c7c3ba49" providerId="ADAL" clId="{6B0F40B3-B5E9-4244-B0B2-3A005F72E74C}" dt="2021-08-22T23:10:17.005" v="3787" actId="1076"/>
          <ac:spMkLst>
            <pc:docMk/>
            <pc:sldMk cId="2091839653" sldId="268"/>
            <ac:spMk id="7" creationId="{0A7CA977-ADB9-BD44-949C-12289EF9997D}"/>
          </ac:spMkLst>
        </pc:spChg>
        <pc:spChg chg="del">
          <ac:chgData name="Xiaohui Qu" userId="24010986-e325-484b-92fa-7cf3c7c3ba49" providerId="ADAL" clId="{6B0F40B3-B5E9-4244-B0B2-3A005F72E74C}" dt="2021-08-22T23:07:14.952" v="3589" actId="21"/>
          <ac:spMkLst>
            <pc:docMk/>
            <pc:sldMk cId="2091839653" sldId="268"/>
            <ac:spMk id="8" creationId="{46A83DE3-38A5-5B45-88B5-368C2BFBF04A}"/>
          </ac:spMkLst>
        </pc:spChg>
        <pc:spChg chg="add mod">
          <ac:chgData name="Xiaohui Qu" userId="24010986-e325-484b-92fa-7cf3c7c3ba49" providerId="ADAL" clId="{6B0F40B3-B5E9-4244-B0B2-3A005F72E74C}" dt="2021-08-22T23:10:34.814" v="3792" actId="1076"/>
          <ac:spMkLst>
            <pc:docMk/>
            <pc:sldMk cId="2091839653" sldId="268"/>
            <ac:spMk id="13" creationId="{1EEC3D80-B295-D642-B3D5-E7521823229C}"/>
          </ac:spMkLst>
        </pc:spChg>
        <pc:spChg chg="del">
          <ac:chgData name="Xiaohui Qu" userId="24010986-e325-484b-92fa-7cf3c7c3ba49" providerId="ADAL" clId="{6B0F40B3-B5E9-4244-B0B2-3A005F72E74C}" dt="2021-08-22T23:08:40.412" v="3659" actId="478"/>
          <ac:spMkLst>
            <pc:docMk/>
            <pc:sldMk cId="2091839653" sldId="268"/>
            <ac:spMk id="14" creationId="{4D34731D-F8B3-C345-8DB1-D04F2C5E8A90}"/>
          </ac:spMkLst>
        </pc:spChg>
        <pc:spChg chg="mod">
          <ac:chgData name="Xiaohui Qu" userId="24010986-e325-484b-92fa-7cf3c7c3ba49" providerId="ADAL" clId="{6B0F40B3-B5E9-4244-B0B2-3A005F72E74C}" dt="2021-08-22T23:09:48.653" v="3757" actId="20577"/>
          <ac:spMkLst>
            <pc:docMk/>
            <pc:sldMk cId="2091839653" sldId="268"/>
            <ac:spMk id="15" creationId="{33F0F7CD-EDD6-3441-AE68-5DA978E70F24}"/>
          </ac:spMkLst>
        </pc:spChg>
        <pc:spChg chg="mod">
          <ac:chgData name="Xiaohui Qu" userId="24010986-e325-484b-92fa-7cf3c7c3ba49" providerId="ADAL" clId="{6B0F40B3-B5E9-4244-B0B2-3A005F72E74C}" dt="2021-08-22T23:10:26.403" v="3790" actId="1076"/>
          <ac:spMkLst>
            <pc:docMk/>
            <pc:sldMk cId="2091839653" sldId="268"/>
            <ac:spMk id="16" creationId="{2E9F6EC3-C16F-EA4C-A4AC-88655989533E}"/>
          </ac:spMkLst>
        </pc:spChg>
        <pc:spChg chg="mod">
          <ac:chgData name="Xiaohui Qu" userId="24010986-e325-484b-92fa-7cf3c7c3ba49" providerId="ADAL" clId="{6B0F40B3-B5E9-4244-B0B2-3A005F72E74C}" dt="2021-08-22T23:19:06.974" v="4320" actId="948"/>
          <ac:spMkLst>
            <pc:docMk/>
            <pc:sldMk cId="2091839653" sldId="268"/>
            <ac:spMk id="17" creationId="{040EDAEC-5D29-4C48-A83F-505BD86A6BC3}"/>
          </ac:spMkLst>
        </pc:spChg>
        <pc:spChg chg="add mod">
          <ac:chgData name="Xiaohui Qu" userId="24010986-e325-484b-92fa-7cf3c7c3ba49" providerId="ADAL" clId="{6B0F40B3-B5E9-4244-B0B2-3A005F72E74C}" dt="2021-08-22T23:11:56.795" v="3824" actId="1076"/>
          <ac:spMkLst>
            <pc:docMk/>
            <pc:sldMk cId="2091839653" sldId="268"/>
            <ac:spMk id="18" creationId="{61756304-1558-544D-963A-37102BE3F29A}"/>
          </ac:spMkLst>
        </pc:spChg>
        <pc:picChg chg="del">
          <ac:chgData name="Xiaohui Qu" userId="24010986-e325-484b-92fa-7cf3c7c3ba49" providerId="ADAL" clId="{6B0F40B3-B5E9-4244-B0B2-3A005F72E74C}" dt="2021-08-22T23:07:14.952" v="3589" actId="21"/>
          <ac:picMkLst>
            <pc:docMk/>
            <pc:sldMk cId="2091839653" sldId="268"/>
            <ac:picMk id="5" creationId="{08E8D8DB-25FA-1A4C-A17D-80EA67D2CE53}"/>
          </ac:picMkLst>
        </pc:picChg>
        <pc:picChg chg="del">
          <ac:chgData name="Xiaohui Qu" userId="24010986-e325-484b-92fa-7cf3c7c3ba49" providerId="ADAL" clId="{6B0F40B3-B5E9-4244-B0B2-3A005F72E74C}" dt="2021-08-22T23:07:14.952" v="3589" actId="21"/>
          <ac:picMkLst>
            <pc:docMk/>
            <pc:sldMk cId="2091839653" sldId="268"/>
            <ac:picMk id="6" creationId="{AA8F2F7B-C9A9-994A-9968-8EE2398EBDE4}"/>
          </ac:picMkLst>
        </pc:picChg>
        <pc:picChg chg="del">
          <ac:chgData name="Xiaohui Qu" userId="24010986-e325-484b-92fa-7cf3c7c3ba49" providerId="ADAL" clId="{6B0F40B3-B5E9-4244-B0B2-3A005F72E74C}" dt="2021-08-22T23:07:14.952" v="3589" actId="21"/>
          <ac:picMkLst>
            <pc:docMk/>
            <pc:sldMk cId="2091839653" sldId="268"/>
            <ac:picMk id="9" creationId="{6D142CF2-0236-504E-B293-237C4FFBBAD0}"/>
          </ac:picMkLst>
        </pc:picChg>
        <pc:picChg chg="add del">
          <ac:chgData name="Xiaohui Qu" userId="24010986-e325-484b-92fa-7cf3c7c3ba49" providerId="ADAL" clId="{6B0F40B3-B5E9-4244-B0B2-3A005F72E74C}" dt="2021-08-22T23:07:14.952" v="3589" actId="21"/>
          <ac:picMkLst>
            <pc:docMk/>
            <pc:sldMk cId="2091839653" sldId="268"/>
            <ac:picMk id="10" creationId="{00F81B74-1EBA-0641-ABDA-D635C1829C59}"/>
          </ac:picMkLst>
        </pc:picChg>
        <pc:picChg chg="mod modCrop">
          <ac:chgData name="Xiaohui Qu" userId="24010986-e325-484b-92fa-7cf3c7c3ba49" providerId="ADAL" clId="{6B0F40B3-B5E9-4244-B0B2-3A005F72E74C}" dt="2021-08-22T23:11:46.907" v="3822" actId="732"/>
          <ac:picMkLst>
            <pc:docMk/>
            <pc:sldMk cId="2091839653" sldId="268"/>
            <ac:picMk id="11" creationId="{AE489BCF-51B9-9B4C-94D2-D0BBC063480A}"/>
          </ac:picMkLst>
        </pc:picChg>
        <pc:picChg chg="mod modCrop">
          <ac:chgData name="Xiaohui Qu" userId="24010986-e325-484b-92fa-7cf3c7c3ba49" providerId="ADAL" clId="{6B0F40B3-B5E9-4244-B0B2-3A005F72E74C}" dt="2021-08-22T23:11:52.903" v="3823" actId="732"/>
          <ac:picMkLst>
            <pc:docMk/>
            <pc:sldMk cId="2091839653" sldId="268"/>
            <ac:picMk id="12" creationId="{C888D9E4-D10F-8E49-A540-1DC7EB2AC672}"/>
          </ac:picMkLst>
        </pc:picChg>
      </pc:sldChg>
      <pc:sldChg chg="addSp delSp modSp add mod ord">
        <pc:chgData name="Xiaohui Qu" userId="24010986-e325-484b-92fa-7cf3c7c3ba49" providerId="ADAL" clId="{6B0F40B3-B5E9-4244-B0B2-3A005F72E74C}" dt="2021-08-23T18:26:49.630" v="5776" actId="1076"/>
        <pc:sldMkLst>
          <pc:docMk/>
          <pc:sldMk cId="3251578033" sldId="269"/>
        </pc:sldMkLst>
        <pc:spChg chg="mod">
          <ac:chgData name="Xiaohui Qu" userId="24010986-e325-484b-92fa-7cf3c7c3ba49" providerId="ADAL" clId="{6B0F40B3-B5E9-4244-B0B2-3A005F72E74C}" dt="2021-08-23T15:39:45.960" v="4783" actId="20577"/>
          <ac:spMkLst>
            <pc:docMk/>
            <pc:sldMk cId="3251578033" sldId="269"/>
            <ac:spMk id="2" creationId="{5647C5BD-B6F1-9447-80F5-2E2040A7B7FC}"/>
          </ac:spMkLst>
        </pc:spChg>
        <pc:spChg chg="del">
          <ac:chgData name="Xiaohui Qu" userId="24010986-e325-484b-92fa-7cf3c7c3ba49" providerId="ADAL" clId="{6B0F40B3-B5E9-4244-B0B2-3A005F72E74C}" dt="2021-08-22T22:49:56.955" v="2347" actId="478"/>
          <ac:spMkLst>
            <pc:docMk/>
            <pc:sldMk cId="3251578033" sldId="269"/>
            <ac:spMk id="3" creationId="{87343C29-83AC-C741-9C5C-6CCC3A720D8A}"/>
          </ac:spMkLst>
        </pc:spChg>
        <pc:spChg chg="add mod">
          <ac:chgData name="Xiaohui Qu" userId="24010986-e325-484b-92fa-7cf3c7c3ba49" providerId="ADAL" clId="{6B0F40B3-B5E9-4244-B0B2-3A005F72E74C}" dt="2021-08-23T18:26:49.630" v="5776" actId="1076"/>
          <ac:spMkLst>
            <pc:docMk/>
            <pc:sldMk cId="3251578033" sldId="269"/>
            <ac:spMk id="3" creationId="{D69B059D-AD34-684A-BBDC-E15418CF89C2}"/>
          </ac:spMkLst>
        </pc:spChg>
        <pc:spChg chg="add del mod">
          <ac:chgData name="Xiaohui Qu" userId="24010986-e325-484b-92fa-7cf3c7c3ba49" providerId="ADAL" clId="{6B0F40B3-B5E9-4244-B0B2-3A005F72E74C}" dt="2021-08-22T22:50:23.623" v="2358"/>
          <ac:spMkLst>
            <pc:docMk/>
            <pc:sldMk cId="3251578033" sldId="269"/>
            <ac:spMk id="4" creationId="{F8461018-8329-8642-9F21-6A309D30A130}"/>
          </ac:spMkLst>
        </pc:spChg>
        <pc:spChg chg="del">
          <ac:chgData name="Xiaohui Qu" userId="24010986-e325-484b-92fa-7cf3c7c3ba49" providerId="ADAL" clId="{6B0F40B3-B5E9-4244-B0B2-3A005F72E74C}" dt="2021-08-22T22:49:56.955" v="2347" actId="478"/>
          <ac:spMkLst>
            <pc:docMk/>
            <pc:sldMk cId="3251578033" sldId="269"/>
            <ac:spMk id="5" creationId="{11754736-A5E4-BE4C-B1D9-780D5210CB59}"/>
          </ac:spMkLst>
        </pc:spChg>
        <pc:spChg chg="add mod">
          <ac:chgData name="Xiaohui Qu" userId="24010986-e325-484b-92fa-7cf3c7c3ba49" providerId="ADAL" clId="{6B0F40B3-B5E9-4244-B0B2-3A005F72E74C}" dt="2021-08-22T22:52:39.583" v="2562" actId="1076"/>
          <ac:spMkLst>
            <pc:docMk/>
            <pc:sldMk cId="3251578033" sldId="269"/>
            <ac:spMk id="10" creationId="{D718A41C-9AA5-B843-95FF-EB5AE14E68D7}"/>
          </ac:spMkLst>
        </pc:spChg>
        <pc:spChg chg="del">
          <ac:chgData name="Xiaohui Qu" userId="24010986-e325-484b-92fa-7cf3c7c3ba49" providerId="ADAL" clId="{6B0F40B3-B5E9-4244-B0B2-3A005F72E74C}" dt="2021-08-22T22:49:56.955" v="2347" actId="478"/>
          <ac:spMkLst>
            <pc:docMk/>
            <pc:sldMk cId="3251578033" sldId="269"/>
            <ac:spMk id="11" creationId="{8B3661A9-7AAA-8E46-842C-DB49405F39C6}"/>
          </ac:spMkLst>
        </pc:spChg>
        <pc:spChg chg="del">
          <ac:chgData name="Xiaohui Qu" userId="24010986-e325-484b-92fa-7cf3c7c3ba49" providerId="ADAL" clId="{6B0F40B3-B5E9-4244-B0B2-3A005F72E74C}" dt="2021-08-22T22:49:56.955" v="2347" actId="478"/>
          <ac:spMkLst>
            <pc:docMk/>
            <pc:sldMk cId="3251578033" sldId="269"/>
            <ac:spMk id="12" creationId="{1062961D-2AF4-584A-A970-3F025E67AA71}"/>
          </ac:spMkLst>
        </pc:spChg>
        <pc:spChg chg="mod">
          <ac:chgData name="Xiaohui Qu" userId="24010986-e325-484b-92fa-7cf3c7c3ba49" providerId="ADAL" clId="{6B0F40B3-B5E9-4244-B0B2-3A005F72E74C}" dt="2021-08-22T22:50:26.795" v="2359" actId="1076"/>
          <ac:spMkLst>
            <pc:docMk/>
            <pc:sldMk cId="3251578033" sldId="269"/>
            <ac:spMk id="13" creationId="{AB95C874-E495-F64B-96DB-693513B93886}"/>
          </ac:spMkLst>
        </pc:spChg>
        <pc:spChg chg="add mod">
          <ac:chgData name="Xiaohui Qu" userId="24010986-e325-484b-92fa-7cf3c7c3ba49" providerId="ADAL" clId="{6B0F40B3-B5E9-4244-B0B2-3A005F72E74C}" dt="2021-08-22T22:53:35.531" v="2657" actId="1076"/>
          <ac:spMkLst>
            <pc:docMk/>
            <pc:sldMk cId="3251578033" sldId="269"/>
            <ac:spMk id="15" creationId="{2F56EFCB-357B-A747-ADD1-FD7AC48C071F}"/>
          </ac:spMkLst>
        </pc:spChg>
        <pc:spChg chg="add mod">
          <ac:chgData name="Xiaohui Qu" userId="24010986-e325-484b-92fa-7cf3c7c3ba49" providerId="ADAL" clId="{6B0F40B3-B5E9-4244-B0B2-3A005F72E74C}" dt="2021-08-22T22:59:46" v="3069" actId="20577"/>
          <ac:spMkLst>
            <pc:docMk/>
            <pc:sldMk cId="3251578033" sldId="269"/>
            <ac:spMk id="19" creationId="{8DB0B039-B996-234A-822E-A8C6130AD110}"/>
          </ac:spMkLst>
        </pc:spChg>
        <pc:spChg chg="add mod">
          <ac:chgData name="Xiaohui Qu" userId="24010986-e325-484b-92fa-7cf3c7c3ba49" providerId="ADAL" clId="{6B0F40B3-B5E9-4244-B0B2-3A005F72E74C}" dt="2021-08-22T22:59:03.608" v="3032" actId="20577"/>
          <ac:spMkLst>
            <pc:docMk/>
            <pc:sldMk cId="3251578033" sldId="269"/>
            <ac:spMk id="20" creationId="{6B63C3B3-0001-0E4A-BDEA-88119000E855}"/>
          </ac:spMkLst>
        </pc:spChg>
        <pc:picChg chg="del">
          <ac:chgData name="Xiaohui Qu" userId="24010986-e325-484b-92fa-7cf3c7c3ba49" providerId="ADAL" clId="{6B0F40B3-B5E9-4244-B0B2-3A005F72E74C}" dt="2021-08-22T22:49:56.955" v="2347" actId="478"/>
          <ac:picMkLst>
            <pc:docMk/>
            <pc:sldMk cId="3251578033" sldId="269"/>
            <ac:picMk id="6" creationId="{EEA41155-B06A-7A44-81E8-4F57E10616B0}"/>
          </ac:picMkLst>
        </pc:picChg>
        <pc:picChg chg="del">
          <ac:chgData name="Xiaohui Qu" userId="24010986-e325-484b-92fa-7cf3c7c3ba49" providerId="ADAL" clId="{6B0F40B3-B5E9-4244-B0B2-3A005F72E74C}" dt="2021-08-22T22:49:56.955" v="2347" actId="478"/>
          <ac:picMkLst>
            <pc:docMk/>
            <pc:sldMk cId="3251578033" sldId="269"/>
            <ac:picMk id="7" creationId="{B56E3467-796B-BC4D-BC2F-291D50C3F46B}"/>
          </ac:picMkLst>
        </pc:picChg>
        <pc:picChg chg="mod">
          <ac:chgData name="Xiaohui Qu" userId="24010986-e325-484b-92fa-7cf3c7c3ba49" providerId="ADAL" clId="{6B0F40B3-B5E9-4244-B0B2-3A005F72E74C}" dt="2021-08-22T22:50:26.795" v="2359" actId="1076"/>
          <ac:picMkLst>
            <pc:docMk/>
            <pc:sldMk cId="3251578033" sldId="269"/>
            <ac:picMk id="8" creationId="{878BD57D-3A10-F94B-81F8-5E72141401A1}"/>
          </ac:picMkLst>
        </pc:picChg>
        <pc:picChg chg="mod">
          <ac:chgData name="Xiaohui Qu" userId="24010986-e325-484b-92fa-7cf3c7c3ba49" providerId="ADAL" clId="{6B0F40B3-B5E9-4244-B0B2-3A005F72E74C}" dt="2021-08-23T18:26:43.361" v="5775" actId="14100"/>
          <ac:picMkLst>
            <pc:docMk/>
            <pc:sldMk cId="3251578033" sldId="269"/>
            <ac:picMk id="9" creationId="{2E5D4D6F-295D-3F41-A8AB-9519A792D385}"/>
          </ac:picMkLst>
        </pc:picChg>
        <pc:picChg chg="mod">
          <ac:chgData name="Xiaohui Qu" userId="24010986-e325-484b-92fa-7cf3c7c3ba49" providerId="ADAL" clId="{6B0F40B3-B5E9-4244-B0B2-3A005F72E74C}" dt="2021-08-22T22:51:47.583" v="2461" actId="1076"/>
          <ac:picMkLst>
            <pc:docMk/>
            <pc:sldMk cId="3251578033" sldId="269"/>
            <ac:picMk id="14" creationId="{D1203210-6207-5A46-A70E-8AE6CC68098C}"/>
          </ac:picMkLst>
        </pc:picChg>
        <pc:picChg chg="del">
          <ac:chgData name="Xiaohui Qu" userId="24010986-e325-484b-92fa-7cf3c7c3ba49" providerId="ADAL" clId="{6B0F40B3-B5E9-4244-B0B2-3A005F72E74C}" dt="2021-08-22T22:49:56.955" v="2347" actId="478"/>
          <ac:picMkLst>
            <pc:docMk/>
            <pc:sldMk cId="3251578033" sldId="269"/>
            <ac:picMk id="17" creationId="{7588A18C-F64A-0B49-88E9-403498C90943}"/>
          </ac:picMkLst>
        </pc:picChg>
        <pc:cxnChg chg="del">
          <ac:chgData name="Xiaohui Qu" userId="24010986-e325-484b-92fa-7cf3c7c3ba49" providerId="ADAL" clId="{6B0F40B3-B5E9-4244-B0B2-3A005F72E74C}" dt="2021-08-22T22:49:56.955" v="2347" actId="478"/>
          <ac:cxnSpMkLst>
            <pc:docMk/>
            <pc:sldMk cId="3251578033" sldId="269"/>
            <ac:cxnSpMk id="16" creationId="{19BE31B8-57D8-4349-A960-5057F32F1900}"/>
          </ac:cxnSpMkLst>
        </pc:cxnChg>
      </pc:sldChg>
      <pc:sldChg chg="addSp delSp modSp new mod">
        <pc:chgData name="Xiaohui Qu" userId="24010986-e325-484b-92fa-7cf3c7c3ba49" providerId="ADAL" clId="{6B0F40B3-B5E9-4244-B0B2-3A005F72E74C}" dt="2021-08-22T23:08:05.398" v="3629" actId="1076"/>
        <pc:sldMkLst>
          <pc:docMk/>
          <pc:sldMk cId="3330887878" sldId="270"/>
        </pc:sldMkLst>
        <pc:spChg chg="mod">
          <ac:chgData name="Xiaohui Qu" userId="24010986-e325-484b-92fa-7cf3c7c3ba49" providerId="ADAL" clId="{6B0F40B3-B5E9-4244-B0B2-3A005F72E74C}" dt="2021-08-22T23:07:50.093" v="3621" actId="20577"/>
          <ac:spMkLst>
            <pc:docMk/>
            <pc:sldMk cId="3330887878" sldId="270"/>
            <ac:spMk id="2" creationId="{CCF73D6D-6A88-604A-A753-01DCEB172E1C}"/>
          </ac:spMkLst>
        </pc:spChg>
        <pc:spChg chg="add del mod">
          <ac:chgData name="Xiaohui Qu" userId="24010986-e325-484b-92fa-7cf3c7c3ba49" providerId="ADAL" clId="{6B0F40B3-B5E9-4244-B0B2-3A005F72E74C}" dt="2021-08-22T23:07:52.789" v="3622" actId="478"/>
          <ac:spMkLst>
            <pc:docMk/>
            <pc:sldMk cId="3330887878" sldId="270"/>
            <ac:spMk id="6" creationId="{B39C889B-AC86-E34E-B6A6-A511259B55A9}"/>
          </ac:spMkLst>
        </pc:spChg>
        <pc:picChg chg="add del mod">
          <ac:chgData name="Xiaohui Qu" userId="24010986-e325-484b-92fa-7cf3c7c3ba49" providerId="ADAL" clId="{6B0F40B3-B5E9-4244-B0B2-3A005F72E74C}" dt="2021-08-22T23:07:35.790" v="3594" actId="21"/>
          <ac:picMkLst>
            <pc:docMk/>
            <pc:sldMk cId="3330887878" sldId="270"/>
            <ac:picMk id="4" creationId="{F9D16AFA-54B2-9949-B03B-DCCEB007C2AB}"/>
          </ac:picMkLst>
        </pc:picChg>
        <pc:picChg chg="add del mod">
          <ac:chgData name="Xiaohui Qu" userId="24010986-e325-484b-92fa-7cf3c7c3ba49" providerId="ADAL" clId="{6B0F40B3-B5E9-4244-B0B2-3A005F72E74C}" dt="2021-08-22T23:07:35.790" v="3594" actId="21"/>
          <ac:picMkLst>
            <pc:docMk/>
            <pc:sldMk cId="3330887878" sldId="270"/>
            <ac:picMk id="5" creationId="{0718D1A7-6994-6948-A270-0D2E39C0E130}"/>
          </ac:picMkLst>
        </pc:picChg>
        <pc:picChg chg="add mod">
          <ac:chgData name="Xiaohui Qu" userId="24010986-e325-484b-92fa-7cf3c7c3ba49" providerId="ADAL" clId="{6B0F40B3-B5E9-4244-B0B2-3A005F72E74C}" dt="2021-08-22T23:08:00.200" v="3626" actId="1076"/>
          <ac:picMkLst>
            <pc:docMk/>
            <pc:sldMk cId="3330887878" sldId="270"/>
            <ac:picMk id="7" creationId="{9FCDED03-4AD4-AD48-8476-52404DCBDC34}"/>
          </ac:picMkLst>
        </pc:picChg>
        <pc:picChg chg="add mod">
          <ac:chgData name="Xiaohui Qu" userId="24010986-e325-484b-92fa-7cf3c7c3ba49" providerId="ADAL" clId="{6B0F40B3-B5E9-4244-B0B2-3A005F72E74C}" dt="2021-08-22T23:08:05.398" v="3629" actId="1076"/>
          <ac:picMkLst>
            <pc:docMk/>
            <pc:sldMk cId="3330887878" sldId="270"/>
            <ac:picMk id="8" creationId="{9DDD7057-EC79-6A4A-B683-9CB5B84A3BCA}"/>
          </ac:picMkLst>
        </pc:picChg>
      </pc:sldChg>
      <pc:sldChg chg="addSp modSp new mod">
        <pc:chgData name="Xiaohui Qu" userId="24010986-e325-484b-92fa-7cf3c7c3ba49" providerId="ADAL" clId="{6B0F40B3-B5E9-4244-B0B2-3A005F72E74C}" dt="2021-08-22T23:08:31.318" v="3658" actId="14100"/>
        <pc:sldMkLst>
          <pc:docMk/>
          <pc:sldMk cId="2696784707" sldId="271"/>
        </pc:sldMkLst>
        <pc:spChg chg="mod">
          <ac:chgData name="Xiaohui Qu" userId="24010986-e325-484b-92fa-7cf3c7c3ba49" providerId="ADAL" clId="{6B0F40B3-B5E9-4244-B0B2-3A005F72E74C}" dt="2021-08-22T23:08:15.062" v="3651" actId="20577"/>
          <ac:spMkLst>
            <pc:docMk/>
            <pc:sldMk cId="2696784707" sldId="271"/>
            <ac:spMk id="2" creationId="{C54819A0-8D46-C440-B53D-493E1530C6BB}"/>
          </ac:spMkLst>
        </pc:spChg>
        <pc:picChg chg="add mod">
          <ac:chgData name="Xiaohui Qu" userId="24010986-e325-484b-92fa-7cf3c7c3ba49" providerId="ADAL" clId="{6B0F40B3-B5E9-4244-B0B2-3A005F72E74C}" dt="2021-08-22T23:08:25.243" v="3655" actId="1076"/>
          <ac:picMkLst>
            <pc:docMk/>
            <pc:sldMk cId="2696784707" sldId="271"/>
            <ac:picMk id="4" creationId="{61FF5BDF-B005-4A4A-8B5E-82DF302310A2}"/>
          </ac:picMkLst>
        </pc:picChg>
        <pc:picChg chg="add mod">
          <ac:chgData name="Xiaohui Qu" userId="24010986-e325-484b-92fa-7cf3c7c3ba49" providerId="ADAL" clId="{6B0F40B3-B5E9-4244-B0B2-3A005F72E74C}" dt="2021-08-22T23:08:31.318" v="3658" actId="14100"/>
          <ac:picMkLst>
            <pc:docMk/>
            <pc:sldMk cId="2696784707" sldId="271"/>
            <ac:picMk id="5" creationId="{75A37C34-8526-1C4E-8138-1546E1D7FB54}"/>
          </ac:picMkLst>
        </pc:picChg>
      </pc:sldChg>
      <pc:sldChg chg="modSp new mod">
        <pc:chgData name="Xiaohui Qu" userId="24010986-e325-484b-92fa-7cf3c7c3ba49" providerId="ADAL" clId="{6B0F40B3-B5E9-4244-B0B2-3A005F72E74C}" dt="2021-08-23T18:41:44.729" v="7469" actId="20577"/>
        <pc:sldMkLst>
          <pc:docMk/>
          <pc:sldMk cId="512590837" sldId="272"/>
        </pc:sldMkLst>
        <pc:spChg chg="mod">
          <ac:chgData name="Xiaohui Qu" userId="24010986-e325-484b-92fa-7cf3c7c3ba49" providerId="ADAL" clId="{6B0F40B3-B5E9-4244-B0B2-3A005F72E74C}" dt="2021-08-23T18:39:50.527" v="7181" actId="20577"/>
          <ac:spMkLst>
            <pc:docMk/>
            <pc:sldMk cId="512590837" sldId="272"/>
            <ac:spMk id="2" creationId="{86701C0D-C6BF-454A-AAD0-37D5E73CA899}"/>
          </ac:spMkLst>
        </pc:spChg>
        <pc:spChg chg="mod">
          <ac:chgData name="Xiaohui Qu" userId="24010986-e325-484b-92fa-7cf3c7c3ba49" providerId="ADAL" clId="{6B0F40B3-B5E9-4244-B0B2-3A005F72E74C}" dt="2021-08-23T18:41:44.729" v="7469" actId="20577"/>
          <ac:spMkLst>
            <pc:docMk/>
            <pc:sldMk cId="512590837" sldId="272"/>
            <ac:spMk id="3" creationId="{D2A6C7AE-0A39-D642-B862-C6FBCF78855D}"/>
          </ac:spMkLst>
        </pc:spChg>
      </pc:sldChg>
    </pc:docChg>
  </pc:docChgLst>
  <pc:docChgLst>
    <pc:chgData name="Xiaohui Qu" userId="24010986-e325-484b-92fa-7cf3c7c3ba49" providerId="ADAL" clId="{72B50636-413D-3443-92F9-CF678F7EE7B2}"/>
    <pc:docChg chg="undo custSel addSld delSld modSld sldOrd">
      <pc:chgData name="Xiaohui Qu" userId="24010986-e325-484b-92fa-7cf3c7c3ba49" providerId="ADAL" clId="{72B50636-413D-3443-92F9-CF678F7EE7B2}" dt="2021-08-19T19:47:06.399" v="5755" actId="20577"/>
      <pc:docMkLst>
        <pc:docMk/>
      </pc:docMkLst>
      <pc:sldChg chg="addSp modSp mod">
        <pc:chgData name="Xiaohui Qu" userId="24010986-e325-484b-92fa-7cf3c7c3ba49" providerId="ADAL" clId="{72B50636-413D-3443-92F9-CF678F7EE7B2}" dt="2021-08-16T13:43:37.972" v="425" actId="1038"/>
        <pc:sldMkLst>
          <pc:docMk/>
          <pc:sldMk cId="2246755923" sldId="256"/>
        </pc:sldMkLst>
        <pc:spChg chg="mod">
          <ac:chgData name="Xiaohui Qu" userId="24010986-e325-484b-92fa-7cf3c7c3ba49" providerId="ADAL" clId="{72B50636-413D-3443-92F9-CF678F7EE7B2}" dt="2021-08-16T13:26:34.838" v="139" actId="1076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Xiaohui Qu" userId="24010986-e325-484b-92fa-7cf3c7c3ba49" providerId="ADAL" clId="{72B50636-413D-3443-92F9-CF678F7EE7B2}" dt="2021-08-16T13:43:37.972" v="425" actId="1038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Xiaohui Qu" userId="24010986-e325-484b-92fa-7cf3c7c3ba49" providerId="ADAL" clId="{72B50636-413D-3443-92F9-CF678F7EE7B2}" dt="2021-08-16T13:22:01.840" v="95" actId="14100"/>
          <ac:spMkLst>
            <pc:docMk/>
            <pc:sldMk cId="2246755923" sldId="256"/>
            <ac:spMk id="4" creationId="{BD0F4563-AB5E-1F4E-B28C-08AC1323034C}"/>
          </ac:spMkLst>
        </pc:spChg>
        <pc:spChg chg="add mod">
          <ac:chgData name="Xiaohui Qu" userId="24010986-e325-484b-92fa-7cf3c7c3ba49" providerId="ADAL" clId="{72B50636-413D-3443-92F9-CF678F7EE7B2}" dt="2021-08-16T13:42:51.574" v="411" actId="1076"/>
          <ac:spMkLst>
            <pc:docMk/>
            <pc:sldMk cId="2246755923" sldId="256"/>
            <ac:spMk id="6" creationId="{AAE2470D-786A-4748-8C6A-75CC6C86227A}"/>
          </ac:spMkLst>
        </pc:spChg>
        <pc:picChg chg="add mod modCrop">
          <ac:chgData name="Xiaohui Qu" userId="24010986-e325-484b-92fa-7cf3c7c3ba49" providerId="ADAL" clId="{72B50636-413D-3443-92F9-CF678F7EE7B2}" dt="2021-08-16T13:42:47.210" v="410" actId="1076"/>
          <ac:picMkLst>
            <pc:docMk/>
            <pc:sldMk cId="2246755923" sldId="256"/>
            <ac:picMk id="5" creationId="{BB37F89B-C24C-344F-A4F4-A23296F7A2EA}"/>
          </ac:picMkLst>
        </pc:picChg>
      </pc:sldChg>
      <pc:sldChg chg="addSp delSp modSp mod modNotesTx">
        <pc:chgData name="Xiaohui Qu" userId="24010986-e325-484b-92fa-7cf3c7c3ba49" providerId="ADAL" clId="{72B50636-413D-3443-92F9-CF678F7EE7B2}" dt="2021-08-19T19:17:20.278" v="3436" actId="5793"/>
        <pc:sldMkLst>
          <pc:docMk/>
          <pc:sldMk cId="3681362828" sldId="257"/>
        </pc:sldMkLst>
        <pc:spChg chg="mod">
          <ac:chgData name="Xiaohui Qu" userId="24010986-e325-484b-92fa-7cf3c7c3ba49" providerId="ADAL" clId="{72B50636-413D-3443-92F9-CF678F7EE7B2}" dt="2021-08-16T20:18:11.828" v="579" actId="20577"/>
          <ac:spMkLst>
            <pc:docMk/>
            <pc:sldMk cId="3681362828" sldId="257"/>
            <ac:spMk id="2" creationId="{BE5A50FB-44F3-6846-8C26-F8681D4BFFB3}"/>
          </ac:spMkLst>
        </pc:spChg>
        <pc:spChg chg="add mod">
          <ac:chgData name="Xiaohui Qu" userId="24010986-e325-484b-92fa-7cf3c7c3ba49" providerId="ADAL" clId="{72B50636-413D-3443-92F9-CF678F7EE7B2}" dt="2021-08-19T19:11:34.405" v="3050" actId="20577"/>
          <ac:spMkLst>
            <pc:docMk/>
            <pc:sldMk cId="3681362828" sldId="257"/>
            <ac:spMk id="3" creationId="{AE178404-E9D3-4342-85AF-1C34CF8DD92E}"/>
          </ac:spMkLst>
        </pc:spChg>
        <pc:spChg chg="add del mod">
          <ac:chgData name="Xiaohui Qu" userId="24010986-e325-484b-92fa-7cf3c7c3ba49" providerId="ADAL" clId="{72B50636-413D-3443-92F9-CF678F7EE7B2}" dt="2021-08-16T20:11:59.279" v="479" actId="478"/>
          <ac:spMkLst>
            <pc:docMk/>
            <pc:sldMk cId="3681362828" sldId="257"/>
            <ac:spMk id="5" creationId="{2B865892-0183-BB44-AB94-3875EB1A5886}"/>
          </ac:spMkLst>
        </pc:spChg>
        <pc:spChg chg="del">
          <ac:chgData name="Xiaohui Qu" userId="24010986-e325-484b-92fa-7cf3c7c3ba49" providerId="ADAL" clId="{72B50636-413D-3443-92F9-CF678F7EE7B2}" dt="2021-08-16T20:11:56.933" v="478" actId="478"/>
          <ac:spMkLst>
            <pc:docMk/>
            <pc:sldMk cId="3681362828" sldId="257"/>
            <ac:spMk id="7" creationId="{84BED499-6ED4-F54A-8BC4-75AB617CA064}"/>
          </ac:spMkLst>
        </pc:spChg>
        <pc:spChg chg="add del mod">
          <ac:chgData name="Xiaohui Qu" userId="24010986-e325-484b-92fa-7cf3c7c3ba49" providerId="ADAL" clId="{72B50636-413D-3443-92F9-CF678F7EE7B2}" dt="2021-08-16T20:13:35.010" v="488" actId="478"/>
          <ac:spMkLst>
            <pc:docMk/>
            <pc:sldMk cId="3681362828" sldId="257"/>
            <ac:spMk id="9" creationId="{0EC1BD60-05B3-AD4A-B35F-5B2264A9C630}"/>
          </ac:spMkLst>
        </pc:spChg>
        <pc:spChg chg="add mod">
          <ac:chgData name="Xiaohui Qu" userId="24010986-e325-484b-92fa-7cf3c7c3ba49" providerId="ADAL" clId="{72B50636-413D-3443-92F9-CF678F7EE7B2}" dt="2021-08-16T20:30:31.950" v="716" actId="1076"/>
          <ac:spMkLst>
            <pc:docMk/>
            <pc:sldMk cId="3681362828" sldId="257"/>
            <ac:spMk id="11" creationId="{DB65232C-CCE5-F441-82BF-E0C0B9B9D39F}"/>
          </ac:spMkLst>
        </pc:spChg>
        <pc:spChg chg="add mod">
          <ac:chgData name="Xiaohui Qu" userId="24010986-e325-484b-92fa-7cf3c7c3ba49" providerId="ADAL" clId="{72B50636-413D-3443-92F9-CF678F7EE7B2}" dt="2021-08-16T20:24:09.826" v="609" actId="1035"/>
          <ac:spMkLst>
            <pc:docMk/>
            <pc:sldMk cId="3681362828" sldId="257"/>
            <ac:spMk id="12" creationId="{9326396C-BCE4-6E4B-BCE5-058A4A6BF035}"/>
          </ac:spMkLst>
        </pc:spChg>
        <pc:spChg chg="add mod">
          <ac:chgData name="Xiaohui Qu" userId="24010986-e325-484b-92fa-7cf3c7c3ba49" providerId="ADAL" clId="{72B50636-413D-3443-92F9-CF678F7EE7B2}" dt="2021-08-16T20:17:20.098" v="547" actId="1076"/>
          <ac:spMkLst>
            <pc:docMk/>
            <pc:sldMk cId="3681362828" sldId="257"/>
            <ac:spMk id="14" creationId="{531F6ABF-DAFA-5146-B68C-00448686937B}"/>
          </ac:spMkLst>
        </pc:spChg>
        <pc:spChg chg="add mod">
          <ac:chgData name="Xiaohui Qu" userId="24010986-e325-484b-92fa-7cf3c7c3ba49" providerId="ADAL" clId="{72B50636-413D-3443-92F9-CF678F7EE7B2}" dt="2021-08-19T19:11:52.581" v="3055" actId="1076"/>
          <ac:spMkLst>
            <pc:docMk/>
            <pc:sldMk cId="3681362828" sldId="257"/>
            <ac:spMk id="15" creationId="{3566D001-5A4D-1D41-A70A-A152C2D3EFDB}"/>
          </ac:spMkLst>
        </pc:spChg>
        <pc:spChg chg="add del mod">
          <ac:chgData name="Xiaohui Qu" userId="24010986-e325-484b-92fa-7cf3c7c3ba49" providerId="ADAL" clId="{72B50636-413D-3443-92F9-CF678F7EE7B2}" dt="2021-08-16T20:24:03.242" v="598"/>
          <ac:spMkLst>
            <pc:docMk/>
            <pc:sldMk cId="3681362828" sldId="257"/>
            <ac:spMk id="16" creationId="{15C7F337-48C4-224C-81A2-3F93026340A5}"/>
          </ac:spMkLst>
        </pc:spChg>
        <pc:spChg chg="add mod">
          <ac:chgData name="Xiaohui Qu" userId="24010986-e325-484b-92fa-7cf3c7c3ba49" providerId="ADAL" clId="{72B50636-413D-3443-92F9-CF678F7EE7B2}" dt="2021-08-16T20:30:04.419" v="705" actId="1076"/>
          <ac:spMkLst>
            <pc:docMk/>
            <pc:sldMk cId="3681362828" sldId="257"/>
            <ac:spMk id="17" creationId="{BFE45115-FD5C-CE4D-BEDA-719F01BD31C5}"/>
          </ac:spMkLst>
        </pc:spChg>
        <pc:spChg chg="add mod">
          <ac:chgData name="Xiaohui Qu" userId="24010986-e325-484b-92fa-7cf3c7c3ba49" providerId="ADAL" clId="{72B50636-413D-3443-92F9-CF678F7EE7B2}" dt="2021-08-16T20:30:27.257" v="715" actId="1076"/>
          <ac:spMkLst>
            <pc:docMk/>
            <pc:sldMk cId="3681362828" sldId="257"/>
            <ac:spMk id="20" creationId="{7DE58D75-30A7-D947-88E1-AEE5DD95CA38}"/>
          </ac:spMkLst>
        </pc:spChg>
        <pc:spChg chg="add mod">
          <ac:chgData name="Xiaohui Qu" userId="24010986-e325-484b-92fa-7cf3c7c3ba49" providerId="ADAL" clId="{72B50636-413D-3443-92F9-CF678F7EE7B2}" dt="2021-08-16T20:30:55.079" v="721" actId="1076"/>
          <ac:spMkLst>
            <pc:docMk/>
            <pc:sldMk cId="3681362828" sldId="257"/>
            <ac:spMk id="21" creationId="{D5013C5D-7089-3A4A-8D90-230F300AD35E}"/>
          </ac:spMkLst>
        </pc:spChg>
        <pc:spChg chg="add mod">
          <ac:chgData name="Xiaohui Qu" userId="24010986-e325-484b-92fa-7cf3c7c3ba49" providerId="ADAL" clId="{72B50636-413D-3443-92F9-CF678F7EE7B2}" dt="2021-08-19T19:16:03.679" v="3213" actId="20577"/>
          <ac:spMkLst>
            <pc:docMk/>
            <pc:sldMk cId="3681362828" sldId="257"/>
            <ac:spMk id="22" creationId="{D3B443E7-1D8D-CC49-80A3-69C7DDC78774}"/>
          </ac:spMkLst>
        </pc:spChg>
        <pc:picChg chg="add del mod">
          <ac:chgData name="Xiaohui Qu" userId="24010986-e325-484b-92fa-7cf3c7c3ba49" providerId="ADAL" clId="{72B50636-413D-3443-92F9-CF678F7EE7B2}" dt="2021-08-16T20:12:17.247" v="483" actId="478"/>
          <ac:picMkLst>
            <pc:docMk/>
            <pc:sldMk cId="3681362828" sldId="257"/>
            <ac:picMk id="6" creationId="{D066F070-E424-054E-8E02-55E2D5BB28E5}"/>
          </ac:picMkLst>
        </pc:picChg>
        <pc:picChg chg="add mod">
          <ac:chgData name="Xiaohui Qu" userId="24010986-e325-484b-92fa-7cf3c7c3ba49" providerId="ADAL" clId="{72B50636-413D-3443-92F9-CF678F7EE7B2}" dt="2021-08-16T20:30:08.064" v="707" actId="14100"/>
          <ac:picMkLst>
            <pc:docMk/>
            <pc:sldMk cId="3681362828" sldId="257"/>
            <ac:picMk id="8" creationId="{41798BBF-095F-5A46-8501-C5EDDC28B227}"/>
          </ac:picMkLst>
        </pc:picChg>
        <pc:picChg chg="add mod modCrop">
          <ac:chgData name="Xiaohui Qu" userId="24010986-e325-484b-92fa-7cf3c7c3ba49" providerId="ADAL" clId="{72B50636-413D-3443-92F9-CF678F7EE7B2}" dt="2021-08-16T20:24:00.446" v="596" actId="14100"/>
          <ac:picMkLst>
            <pc:docMk/>
            <pc:sldMk cId="3681362828" sldId="257"/>
            <ac:picMk id="10" creationId="{B3973EF7-5144-6543-8653-7BD4D7A72F6A}"/>
          </ac:picMkLst>
        </pc:picChg>
        <pc:picChg chg="add mod">
          <ac:chgData name="Xiaohui Qu" userId="24010986-e325-484b-92fa-7cf3c7c3ba49" providerId="ADAL" clId="{72B50636-413D-3443-92F9-CF678F7EE7B2}" dt="2021-08-16T20:23:16.636" v="583" actId="1076"/>
          <ac:picMkLst>
            <pc:docMk/>
            <pc:sldMk cId="3681362828" sldId="257"/>
            <ac:picMk id="13" creationId="{B1269C94-4AB4-5740-867A-C450374E4146}"/>
          </ac:picMkLst>
        </pc:picChg>
        <pc:picChg chg="add mod">
          <ac:chgData name="Xiaohui Qu" userId="24010986-e325-484b-92fa-7cf3c7c3ba49" providerId="ADAL" clId="{72B50636-413D-3443-92F9-CF678F7EE7B2}" dt="2021-08-16T20:29:54.271" v="702" actId="14100"/>
          <ac:picMkLst>
            <pc:docMk/>
            <pc:sldMk cId="3681362828" sldId="257"/>
            <ac:picMk id="18" creationId="{1D1C4442-0D89-0D40-B732-B5ADD60E477B}"/>
          </ac:picMkLst>
        </pc:picChg>
        <pc:picChg chg="add mod">
          <ac:chgData name="Xiaohui Qu" userId="24010986-e325-484b-92fa-7cf3c7c3ba49" providerId="ADAL" clId="{72B50636-413D-3443-92F9-CF678F7EE7B2}" dt="2021-08-16T20:30:36.224" v="717" actId="1076"/>
          <ac:picMkLst>
            <pc:docMk/>
            <pc:sldMk cId="3681362828" sldId="257"/>
            <ac:picMk id="19" creationId="{1089353E-2B0F-5F44-AFE1-049E7F160DBE}"/>
          </ac:picMkLst>
        </pc:picChg>
      </pc:sldChg>
      <pc:sldChg chg="addSp modSp del mod">
        <pc:chgData name="Xiaohui Qu" userId="24010986-e325-484b-92fa-7cf3c7c3ba49" providerId="ADAL" clId="{72B50636-413D-3443-92F9-CF678F7EE7B2}" dt="2021-08-16T13:36:32.647" v="291" actId="2696"/>
        <pc:sldMkLst>
          <pc:docMk/>
          <pc:sldMk cId="1215709844" sldId="258"/>
        </pc:sldMkLst>
        <pc:spChg chg="mod">
          <ac:chgData name="Xiaohui Qu" userId="24010986-e325-484b-92fa-7cf3c7c3ba49" providerId="ADAL" clId="{72B50636-413D-3443-92F9-CF678F7EE7B2}" dt="2021-08-16T13:27:35.624" v="167" actId="255"/>
          <ac:spMkLst>
            <pc:docMk/>
            <pc:sldMk cId="1215709844" sldId="258"/>
            <ac:spMk id="2" creationId="{0BDB68A9-B5EB-314F-849D-FB440A7B37AA}"/>
          </ac:spMkLst>
        </pc:spChg>
        <pc:spChg chg="mod">
          <ac:chgData name="Xiaohui Qu" userId="24010986-e325-484b-92fa-7cf3c7c3ba49" providerId="ADAL" clId="{72B50636-413D-3443-92F9-CF678F7EE7B2}" dt="2021-08-16T13:33:47.933" v="280" actId="20577"/>
          <ac:spMkLst>
            <pc:docMk/>
            <pc:sldMk cId="1215709844" sldId="258"/>
            <ac:spMk id="3" creationId="{23BD80E2-64A8-2746-84CE-DAC7C5339965}"/>
          </ac:spMkLst>
        </pc:spChg>
        <pc:spChg chg="add mod">
          <ac:chgData name="Xiaohui Qu" userId="24010986-e325-484b-92fa-7cf3c7c3ba49" providerId="ADAL" clId="{72B50636-413D-3443-92F9-CF678F7EE7B2}" dt="2021-08-16T13:34:22.770" v="282"/>
          <ac:spMkLst>
            <pc:docMk/>
            <pc:sldMk cId="1215709844" sldId="258"/>
            <ac:spMk id="6" creationId="{C6B8BBF2-242D-3945-965A-A9DACD6509ED}"/>
          </ac:spMkLst>
        </pc:spChg>
        <pc:picChg chg="add mod">
          <ac:chgData name="Xiaohui Qu" userId="24010986-e325-484b-92fa-7cf3c7c3ba49" providerId="ADAL" clId="{72B50636-413D-3443-92F9-CF678F7EE7B2}" dt="2021-08-16T13:31:17.560" v="275" actId="14100"/>
          <ac:picMkLst>
            <pc:docMk/>
            <pc:sldMk cId="1215709844" sldId="258"/>
            <ac:picMk id="5" creationId="{0EE50DCB-3D8D-0B44-80F2-BC848BBA25F0}"/>
          </ac:picMkLst>
        </pc:picChg>
      </pc:sldChg>
      <pc:sldChg chg="addSp delSp modSp mod ord modNotesTx">
        <pc:chgData name="Xiaohui Qu" userId="24010986-e325-484b-92fa-7cf3c7c3ba49" providerId="ADAL" clId="{72B50636-413D-3443-92F9-CF678F7EE7B2}" dt="2021-08-19T19:18:29.195" v="3478" actId="20577"/>
        <pc:sldMkLst>
          <pc:docMk/>
          <pc:sldMk cId="1387988044" sldId="259"/>
        </pc:sldMkLst>
        <pc:spChg chg="mod">
          <ac:chgData name="Xiaohui Qu" userId="24010986-e325-484b-92fa-7cf3c7c3ba49" providerId="ADAL" clId="{72B50636-413D-3443-92F9-CF678F7EE7B2}" dt="2021-08-16T20:42:34.891" v="1482" actId="1076"/>
          <ac:spMkLst>
            <pc:docMk/>
            <pc:sldMk cId="1387988044" sldId="259"/>
            <ac:spMk id="2" creationId="{53B2AE46-B3D2-054A-9F92-273948CEEE54}"/>
          </ac:spMkLst>
        </pc:spChg>
        <pc:spChg chg="add del mod">
          <ac:chgData name="Xiaohui Qu" userId="24010986-e325-484b-92fa-7cf3c7c3ba49" providerId="ADAL" clId="{72B50636-413D-3443-92F9-CF678F7EE7B2}" dt="2021-08-16T20:37:16.987" v="1224" actId="478"/>
          <ac:spMkLst>
            <pc:docMk/>
            <pc:sldMk cId="1387988044" sldId="259"/>
            <ac:spMk id="4" creationId="{B17478DD-ED15-2D46-933D-15D379F3B496}"/>
          </ac:spMkLst>
        </pc:spChg>
        <pc:spChg chg="add mod">
          <ac:chgData name="Xiaohui Qu" userId="24010986-e325-484b-92fa-7cf3c7c3ba49" providerId="ADAL" clId="{72B50636-413D-3443-92F9-CF678F7EE7B2}" dt="2021-08-16T20:42:56.029" v="1489" actId="1076"/>
          <ac:spMkLst>
            <pc:docMk/>
            <pc:sldMk cId="1387988044" sldId="259"/>
            <ac:spMk id="5" creationId="{AB7C2474-FA89-6C4B-9CE4-50E91B92BA51}"/>
          </ac:spMkLst>
        </pc:spChg>
        <pc:spChg chg="add mod">
          <ac:chgData name="Xiaohui Qu" userId="24010986-e325-484b-92fa-7cf3c7c3ba49" providerId="ADAL" clId="{72B50636-413D-3443-92F9-CF678F7EE7B2}" dt="2021-08-16T20:45:01.474" v="1498" actId="1076"/>
          <ac:spMkLst>
            <pc:docMk/>
            <pc:sldMk cId="1387988044" sldId="259"/>
            <ac:spMk id="7" creationId="{C27698C9-6E49-744F-BF69-DAACB69D35E1}"/>
          </ac:spMkLst>
        </pc:spChg>
        <pc:picChg chg="add mod">
          <ac:chgData name="Xiaohui Qu" userId="24010986-e325-484b-92fa-7cf3c7c3ba49" providerId="ADAL" clId="{72B50636-413D-3443-92F9-CF678F7EE7B2}" dt="2021-08-16T20:45:38.037" v="1500" actId="1076"/>
          <ac:picMkLst>
            <pc:docMk/>
            <pc:sldMk cId="1387988044" sldId="259"/>
            <ac:picMk id="6" creationId="{2443E611-BF08-D34E-95C3-06611CF94EED}"/>
          </ac:picMkLst>
        </pc:picChg>
      </pc:sldChg>
      <pc:sldChg chg="del">
        <pc:chgData name="Xiaohui Qu" userId="24010986-e325-484b-92fa-7cf3c7c3ba49" providerId="ADAL" clId="{72B50636-413D-3443-92F9-CF678F7EE7B2}" dt="2021-08-16T13:18:19.071" v="0" actId="2696"/>
        <pc:sldMkLst>
          <pc:docMk/>
          <pc:sldMk cId="491121958" sldId="260"/>
        </pc:sldMkLst>
      </pc:sldChg>
      <pc:sldChg chg="addSp delSp modSp mod">
        <pc:chgData name="Xiaohui Qu" userId="24010986-e325-484b-92fa-7cf3c7c3ba49" providerId="ADAL" clId="{72B50636-413D-3443-92F9-CF678F7EE7B2}" dt="2021-08-16T13:45:29.657" v="435" actId="1038"/>
        <pc:sldMkLst>
          <pc:docMk/>
          <pc:sldMk cId="4189160374" sldId="261"/>
        </pc:sldMkLst>
        <pc:spChg chg="del">
          <ac:chgData name="Xiaohui Qu" userId="24010986-e325-484b-92fa-7cf3c7c3ba49" providerId="ADAL" clId="{72B50636-413D-3443-92F9-CF678F7EE7B2}" dt="2021-08-16T13:35:44.795" v="285" actId="478"/>
          <ac:spMkLst>
            <pc:docMk/>
            <pc:sldMk cId="4189160374" sldId="261"/>
            <ac:spMk id="3" creationId="{57C58A1D-D7F2-2C40-A411-2B4442D256EA}"/>
          </ac:spMkLst>
        </pc:spChg>
        <pc:spChg chg="del">
          <ac:chgData name="Xiaohui Qu" userId="24010986-e325-484b-92fa-7cf3c7c3ba49" providerId="ADAL" clId="{72B50636-413D-3443-92F9-CF678F7EE7B2}" dt="2021-08-16T13:35:51.285" v="287" actId="478"/>
          <ac:spMkLst>
            <pc:docMk/>
            <pc:sldMk cId="4189160374" sldId="261"/>
            <ac:spMk id="4" creationId="{F5FC4401-9FC3-7949-ABCF-8C4F7362CDF3}"/>
          </ac:spMkLst>
        </pc:spChg>
        <pc:spChg chg="add del mod">
          <ac:chgData name="Xiaohui Qu" userId="24010986-e325-484b-92fa-7cf3c7c3ba49" providerId="ADAL" clId="{72B50636-413D-3443-92F9-CF678F7EE7B2}" dt="2021-08-16T13:35:47.030" v="286" actId="478"/>
          <ac:spMkLst>
            <pc:docMk/>
            <pc:sldMk cId="4189160374" sldId="261"/>
            <ac:spMk id="6" creationId="{3BE95240-44F2-7545-A76F-55F8DE5D6FE0}"/>
          </ac:spMkLst>
        </pc:spChg>
        <pc:spChg chg="add mod">
          <ac:chgData name="Xiaohui Qu" userId="24010986-e325-484b-92fa-7cf3c7c3ba49" providerId="ADAL" clId="{72B50636-413D-3443-92F9-CF678F7EE7B2}" dt="2021-08-16T13:44:44.923" v="427" actId="1076"/>
          <ac:spMkLst>
            <pc:docMk/>
            <pc:sldMk cId="4189160374" sldId="261"/>
            <ac:spMk id="8" creationId="{3BD4AD05-5D21-FA4E-B9BB-9DEDA4524295}"/>
          </ac:spMkLst>
        </pc:spChg>
        <pc:spChg chg="add mod">
          <ac:chgData name="Xiaohui Qu" userId="24010986-e325-484b-92fa-7cf3c7c3ba49" providerId="ADAL" clId="{72B50636-413D-3443-92F9-CF678F7EE7B2}" dt="2021-08-16T13:36:14.380" v="290"/>
          <ac:spMkLst>
            <pc:docMk/>
            <pc:sldMk cId="4189160374" sldId="261"/>
            <ac:spMk id="10" creationId="{B3FAA98A-4697-DF4A-8598-2CF26A01E350}"/>
          </ac:spMkLst>
        </pc:spChg>
        <pc:spChg chg="add mod">
          <ac:chgData name="Xiaohui Qu" userId="24010986-e325-484b-92fa-7cf3c7c3ba49" providerId="ADAL" clId="{72B50636-413D-3443-92F9-CF678F7EE7B2}" dt="2021-08-16T13:44:44.923" v="427" actId="1076"/>
          <ac:spMkLst>
            <pc:docMk/>
            <pc:sldMk cId="4189160374" sldId="261"/>
            <ac:spMk id="12" creationId="{474800D9-7623-4146-BBF5-C02F36002719}"/>
          </ac:spMkLst>
        </pc:spChg>
        <pc:spChg chg="add mod">
          <ac:chgData name="Xiaohui Qu" userId="24010986-e325-484b-92fa-7cf3c7c3ba49" providerId="ADAL" clId="{72B50636-413D-3443-92F9-CF678F7EE7B2}" dt="2021-08-16T13:41:25.498" v="371" actId="1076"/>
          <ac:spMkLst>
            <pc:docMk/>
            <pc:sldMk cId="4189160374" sldId="261"/>
            <ac:spMk id="13" creationId="{C0529DA0-F59E-3C44-B514-5A8FB32C8E36}"/>
          </ac:spMkLst>
        </pc:spChg>
        <pc:picChg chg="add mod">
          <ac:chgData name="Xiaohui Qu" userId="24010986-e325-484b-92fa-7cf3c7c3ba49" providerId="ADAL" clId="{72B50636-413D-3443-92F9-CF678F7EE7B2}" dt="2021-08-16T13:44:44.923" v="427" actId="1076"/>
          <ac:picMkLst>
            <pc:docMk/>
            <pc:sldMk cId="4189160374" sldId="261"/>
            <ac:picMk id="9" creationId="{BFE7D501-8496-0C4B-BEA2-3796A80B42ED}"/>
          </ac:picMkLst>
        </pc:picChg>
        <pc:picChg chg="add del mod">
          <ac:chgData name="Xiaohui Qu" userId="24010986-e325-484b-92fa-7cf3c7c3ba49" providerId="ADAL" clId="{72B50636-413D-3443-92F9-CF678F7EE7B2}" dt="2021-08-16T13:41:07.251" v="365" actId="478"/>
          <ac:picMkLst>
            <pc:docMk/>
            <pc:sldMk cId="4189160374" sldId="261"/>
            <ac:picMk id="11" creationId="{52CDDD41-B598-9644-8E22-FDE2A734A0F5}"/>
          </ac:picMkLst>
        </pc:picChg>
        <pc:picChg chg="add mod">
          <ac:chgData name="Xiaohui Qu" userId="24010986-e325-484b-92fa-7cf3c7c3ba49" providerId="ADAL" clId="{72B50636-413D-3443-92F9-CF678F7EE7B2}" dt="2021-08-16T13:45:29.657" v="435" actId="1038"/>
          <ac:picMkLst>
            <pc:docMk/>
            <pc:sldMk cId="4189160374" sldId="261"/>
            <ac:picMk id="14" creationId="{5AEC0E7B-A90D-FD4E-A32E-C0FD5451F2B5}"/>
          </ac:picMkLst>
        </pc:picChg>
      </pc:sldChg>
      <pc:sldChg chg="new del">
        <pc:chgData name="Xiaohui Qu" userId="24010986-e325-484b-92fa-7cf3c7c3ba49" providerId="ADAL" clId="{72B50636-413D-3443-92F9-CF678F7EE7B2}" dt="2021-08-16T13:35:34.403" v="284" actId="2696"/>
        <pc:sldMkLst>
          <pc:docMk/>
          <pc:sldMk cId="328764268" sldId="262"/>
        </pc:sldMkLst>
      </pc:sldChg>
      <pc:sldChg chg="delSp modSp new mod">
        <pc:chgData name="Xiaohui Qu" userId="24010986-e325-484b-92fa-7cf3c7c3ba49" providerId="ADAL" clId="{72B50636-413D-3443-92F9-CF678F7EE7B2}" dt="2021-08-16T13:41:58.451" v="408" actId="1076"/>
        <pc:sldMkLst>
          <pc:docMk/>
          <pc:sldMk cId="3704982918" sldId="262"/>
        </pc:sldMkLst>
        <pc:spChg chg="mod">
          <ac:chgData name="Xiaohui Qu" userId="24010986-e325-484b-92fa-7cf3c7c3ba49" providerId="ADAL" clId="{72B50636-413D-3443-92F9-CF678F7EE7B2}" dt="2021-08-16T13:41:58.451" v="408" actId="1076"/>
          <ac:spMkLst>
            <pc:docMk/>
            <pc:sldMk cId="3704982918" sldId="262"/>
            <ac:spMk id="3" creationId="{36B8E434-F435-F944-9079-F52BAA5E674C}"/>
          </ac:spMkLst>
        </pc:spChg>
        <pc:spChg chg="del">
          <ac:chgData name="Xiaohui Qu" userId="24010986-e325-484b-92fa-7cf3c7c3ba49" providerId="ADAL" clId="{72B50636-413D-3443-92F9-CF678F7EE7B2}" dt="2021-08-16T13:41:50.238" v="406" actId="478"/>
          <ac:spMkLst>
            <pc:docMk/>
            <pc:sldMk cId="3704982918" sldId="262"/>
            <ac:spMk id="4" creationId="{0198FABE-6FDA-5E4B-8083-685614A80E36}"/>
          </ac:spMkLst>
        </pc:spChg>
      </pc:sldChg>
      <pc:sldChg chg="addSp delSp modSp new mod ord modNotesTx">
        <pc:chgData name="Xiaohui Qu" userId="24010986-e325-484b-92fa-7cf3c7c3ba49" providerId="ADAL" clId="{72B50636-413D-3443-92F9-CF678F7EE7B2}" dt="2021-08-19T19:19:22.507" v="3602" actId="20577"/>
        <pc:sldMkLst>
          <pc:docMk/>
          <pc:sldMk cId="3688153197" sldId="263"/>
        </pc:sldMkLst>
        <pc:spChg chg="mod">
          <ac:chgData name="Xiaohui Qu" userId="24010986-e325-484b-92fa-7cf3c7c3ba49" providerId="ADAL" clId="{72B50636-413D-3443-92F9-CF678F7EE7B2}" dt="2021-08-16T20:54:12.994" v="1822" actId="1076"/>
          <ac:spMkLst>
            <pc:docMk/>
            <pc:sldMk cId="3688153197" sldId="263"/>
            <ac:spMk id="2" creationId="{22B8AC91-4D44-0245-9D99-4FAA9470F5BC}"/>
          </ac:spMkLst>
        </pc:spChg>
        <pc:spChg chg="add del mod">
          <ac:chgData name="Xiaohui Qu" userId="24010986-e325-484b-92fa-7cf3c7c3ba49" providerId="ADAL" clId="{72B50636-413D-3443-92F9-CF678F7EE7B2}" dt="2021-08-16T20:47:14.611" v="1521" actId="478"/>
          <ac:spMkLst>
            <pc:docMk/>
            <pc:sldMk cId="3688153197" sldId="263"/>
            <ac:spMk id="4" creationId="{C0FCF336-4B06-3D42-96F1-805CCB4297B6}"/>
          </ac:spMkLst>
        </pc:spChg>
        <pc:spChg chg="add mod">
          <ac:chgData name="Xiaohui Qu" userId="24010986-e325-484b-92fa-7cf3c7c3ba49" providerId="ADAL" clId="{72B50636-413D-3443-92F9-CF678F7EE7B2}" dt="2021-08-19T19:19:22.507" v="3602" actId="20577"/>
          <ac:spMkLst>
            <pc:docMk/>
            <pc:sldMk cId="3688153197" sldId="263"/>
            <ac:spMk id="4" creationId="{C52C9DD1-A969-0842-B9D2-37C87A48490B}"/>
          </ac:spMkLst>
        </pc:spChg>
        <pc:spChg chg="add 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5" creationId="{7AA78C36-577C-434A-A6C1-11A255F09B38}"/>
          </ac:spMkLst>
        </pc:spChg>
        <pc:spChg chg="add 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6" creationId="{72DF5A7F-AC79-7D4B-A947-5291978F1DEF}"/>
          </ac:spMkLst>
        </pc:spChg>
        <pc:spChg chg="add 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7" creationId="{F067FBED-F41D-8749-836B-4978B40409DC}"/>
          </ac:spMkLst>
        </pc:spChg>
        <pc:spChg chg="add 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8" creationId="{2EC1A0D1-BDBD-DB40-B469-E3451D8CBD6F}"/>
          </ac:spMkLst>
        </pc:spChg>
        <pc:spChg chg="add mod">
          <ac:chgData name="Xiaohui Qu" userId="24010986-e325-484b-92fa-7cf3c7c3ba49" providerId="ADAL" clId="{72B50636-413D-3443-92F9-CF678F7EE7B2}" dt="2021-08-16T20:47:53.076" v="1523" actId="27636"/>
          <ac:spMkLst>
            <pc:docMk/>
            <pc:sldMk cId="3688153197" sldId="263"/>
            <ac:spMk id="9" creationId="{A7105DE1-9544-974A-87C1-2FB95AF8151C}"/>
          </ac:spMkLst>
        </pc:spChg>
        <pc:spChg chg="add mod">
          <ac:chgData name="Xiaohui Qu" userId="24010986-e325-484b-92fa-7cf3c7c3ba49" providerId="ADAL" clId="{72B50636-413D-3443-92F9-CF678F7EE7B2}" dt="2021-08-16T20:48:13.149" v="1526" actId="1076"/>
          <ac:spMkLst>
            <pc:docMk/>
            <pc:sldMk cId="3688153197" sldId="263"/>
            <ac:spMk id="10" creationId="{6AE2AE2C-1361-2347-B7AA-A9B0E5D33B52}"/>
          </ac:spMkLst>
        </pc:spChg>
        <pc:spChg chg="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12" creationId="{9024C236-2DAE-C745-B858-94B776E2AEF3}"/>
          </ac:spMkLst>
        </pc:spChg>
        <pc:spChg chg="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13" creationId="{B988779B-3E36-5D41-8AB1-AAA5756B7DE9}"/>
          </ac:spMkLst>
        </pc:spChg>
        <pc:spChg chg="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15" creationId="{F4AA8C64-545B-5F41-89E0-7A2D2C0C9A5E}"/>
          </ac:spMkLst>
        </pc:spChg>
        <pc:spChg chg="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16" creationId="{7FC10576-B47E-B848-8741-A0E31CF2CDD5}"/>
          </ac:spMkLst>
        </pc:spChg>
        <pc:spChg chg="add 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17" creationId="{4A0E52F3-12FF-C549-B9D4-7A30E95E2324}"/>
          </ac:spMkLst>
        </pc:spChg>
        <pc:spChg chg="add 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18" creationId="{C9CBD8CC-2C66-4242-919F-E6D7A4F84CDC}"/>
          </ac:spMkLst>
        </pc:spChg>
        <pc:spChg chg="add mod">
          <ac:chgData name="Xiaohui Qu" userId="24010986-e325-484b-92fa-7cf3c7c3ba49" providerId="ADAL" clId="{72B50636-413D-3443-92F9-CF678F7EE7B2}" dt="2021-08-16T20:47:03.474" v="1518"/>
          <ac:spMkLst>
            <pc:docMk/>
            <pc:sldMk cId="3688153197" sldId="263"/>
            <ac:spMk id="19" creationId="{7661465D-B5B6-4444-A91C-322E3EAD1EF2}"/>
          </ac:spMkLst>
        </pc:spChg>
        <pc:spChg chg="add mod">
          <ac:chgData name="Xiaohui Qu" userId="24010986-e325-484b-92fa-7cf3c7c3ba49" providerId="ADAL" clId="{72B50636-413D-3443-92F9-CF678F7EE7B2}" dt="2021-08-16T20:49:05.699" v="1534" actId="14100"/>
          <ac:spMkLst>
            <pc:docMk/>
            <pc:sldMk cId="3688153197" sldId="263"/>
            <ac:spMk id="20" creationId="{8113145E-8513-1244-B72D-F36659E7C898}"/>
          </ac:spMkLst>
        </pc:spChg>
        <pc:spChg chg="add mod">
          <ac:chgData name="Xiaohui Qu" userId="24010986-e325-484b-92fa-7cf3c7c3ba49" providerId="ADAL" clId="{72B50636-413D-3443-92F9-CF678F7EE7B2}" dt="2021-08-16T20:54:17.843" v="1823" actId="1076"/>
          <ac:spMkLst>
            <pc:docMk/>
            <pc:sldMk cId="3688153197" sldId="263"/>
            <ac:spMk id="23" creationId="{7A6A2723-715F-0340-A6A7-A36F49242059}"/>
          </ac:spMkLst>
        </pc:spChg>
        <pc:spChg chg="add mod">
          <ac:chgData name="Xiaohui Qu" userId="24010986-e325-484b-92fa-7cf3c7c3ba49" providerId="ADAL" clId="{72B50636-413D-3443-92F9-CF678F7EE7B2}" dt="2021-08-16T20:54:17.843" v="1823" actId="1076"/>
          <ac:spMkLst>
            <pc:docMk/>
            <pc:sldMk cId="3688153197" sldId="263"/>
            <ac:spMk id="24" creationId="{362F23D5-EAE3-BF46-A537-9BF2EE5DBC8B}"/>
          </ac:spMkLst>
        </pc:spChg>
        <pc:spChg chg="add mod">
          <ac:chgData name="Xiaohui Qu" userId="24010986-e325-484b-92fa-7cf3c7c3ba49" providerId="ADAL" clId="{72B50636-413D-3443-92F9-CF678F7EE7B2}" dt="2021-08-16T20:54:17.843" v="1823" actId="1076"/>
          <ac:spMkLst>
            <pc:docMk/>
            <pc:sldMk cId="3688153197" sldId="263"/>
            <ac:spMk id="25" creationId="{19271578-D370-EE4E-A614-D270B5FDE2E2}"/>
          </ac:spMkLst>
        </pc:spChg>
        <pc:spChg chg="add mod">
          <ac:chgData name="Xiaohui Qu" userId="24010986-e325-484b-92fa-7cf3c7c3ba49" providerId="ADAL" clId="{72B50636-413D-3443-92F9-CF678F7EE7B2}" dt="2021-08-16T20:54:17.843" v="1823" actId="1076"/>
          <ac:spMkLst>
            <pc:docMk/>
            <pc:sldMk cId="3688153197" sldId="263"/>
            <ac:spMk id="26" creationId="{05BD3A14-7125-394F-BAD6-5472715FE858}"/>
          </ac:spMkLst>
        </pc:spChg>
        <pc:spChg chg="add mod">
          <ac:chgData name="Xiaohui Qu" userId="24010986-e325-484b-92fa-7cf3c7c3ba49" providerId="ADAL" clId="{72B50636-413D-3443-92F9-CF678F7EE7B2}" dt="2021-08-16T20:54:24.324" v="1824" actId="1076"/>
          <ac:spMkLst>
            <pc:docMk/>
            <pc:sldMk cId="3688153197" sldId="263"/>
            <ac:spMk id="27" creationId="{8EB90215-23B2-7E4F-8341-F386FDDBFC85}"/>
          </ac:spMkLst>
        </pc:spChg>
        <pc:grpChg chg="add mod">
          <ac:chgData name="Xiaohui Qu" userId="24010986-e325-484b-92fa-7cf3c7c3ba49" providerId="ADAL" clId="{72B50636-413D-3443-92F9-CF678F7EE7B2}" dt="2021-08-16T20:47:03.474" v="1518"/>
          <ac:grpSpMkLst>
            <pc:docMk/>
            <pc:sldMk cId="3688153197" sldId="263"/>
            <ac:grpSpMk id="11" creationId="{D3E58102-A0F2-8846-BD05-650C25FFA23C}"/>
          </ac:grpSpMkLst>
        </pc:grpChg>
        <pc:grpChg chg="add mod">
          <ac:chgData name="Xiaohui Qu" userId="24010986-e325-484b-92fa-7cf3c7c3ba49" providerId="ADAL" clId="{72B50636-413D-3443-92F9-CF678F7EE7B2}" dt="2021-08-16T20:47:03.474" v="1518"/>
          <ac:grpSpMkLst>
            <pc:docMk/>
            <pc:sldMk cId="3688153197" sldId="263"/>
            <ac:grpSpMk id="14" creationId="{F6248399-2E4D-8348-9E7F-6952B68CD9FA}"/>
          </ac:grpSpMkLst>
        </pc:grpChg>
        <pc:picChg chg="add mod modCrop">
          <ac:chgData name="Xiaohui Qu" userId="24010986-e325-484b-92fa-7cf3c7c3ba49" providerId="ADAL" clId="{72B50636-413D-3443-92F9-CF678F7EE7B2}" dt="2021-08-16T20:54:17.843" v="1823" actId="1076"/>
          <ac:picMkLst>
            <pc:docMk/>
            <pc:sldMk cId="3688153197" sldId="263"/>
            <ac:picMk id="21" creationId="{99A9AAD4-E6C0-9349-AF6E-6F3668EA48A1}"/>
          </ac:picMkLst>
        </pc:picChg>
        <pc:picChg chg="add mod modCrop">
          <ac:chgData name="Xiaohui Qu" userId="24010986-e325-484b-92fa-7cf3c7c3ba49" providerId="ADAL" clId="{72B50636-413D-3443-92F9-CF678F7EE7B2}" dt="2021-08-16T20:54:17.843" v="1823" actId="1076"/>
          <ac:picMkLst>
            <pc:docMk/>
            <pc:sldMk cId="3688153197" sldId="263"/>
            <ac:picMk id="22" creationId="{39097775-A951-FD46-BDF0-88EFCDF0EDCD}"/>
          </ac:picMkLst>
        </pc:picChg>
      </pc:sldChg>
      <pc:sldChg chg="addSp delSp modSp new mod modNotesTx">
        <pc:chgData name="Xiaohui Qu" userId="24010986-e325-484b-92fa-7cf3c7c3ba49" providerId="ADAL" clId="{72B50636-413D-3443-92F9-CF678F7EE7B2}" dt="2021-08-19T19:21:37.022" v="3727" actId="20577"/>
        <pc:sldMkLst>
          <pc:docMk/>
          <pc:sldMk cId="4165056466" sldId="264"/>
        </pc:sldMkLst>
        <pc:spChg chg="mod">
          <ac:chgData name="Xiaohui Qu" userId="24010986-e325-484b-92fa-7cf3c7c3ba49" providerId="ADAL" clId="{72B50636-413D-3443-92F9-CF678F7EE7B2}" dt="2021-08-19T19:20:04.514" v="3618" actId="313"/>
          <ac:spMkLst>
            <pc:docMk/>
            <pc:sldMk cId="4165056466" sldId="264"/>
            <ac:spMk id="2" creationId="{99E7B371-447C-BE4A-B9CC-019E259A2621}"/>
          </ac:spMkLst>
        </pc:spChg>
        <pc:spChg chg="add mod">
          <ac:chgData name="Xiaohui Qu" userId="24010986-e325-484b-92fa-7cf3c7c3ba49" providerId="ADAL" clId="{72B50636-413D-3443-92F9-CF678F7EE7B2}" dt="2021-08-16T21:10:29.536" v="2186" actId="1076"/>
          <ac:spMkLst>
            <pc:docMk/>
            <pc:sldMk cId="4165056466" sldId="264"/>
            <ac:spMk id="5" creationId="{6F8A0B73-A6DF-7B45-B5E0-79AF0A0C2B9C}"/>
          </ac:spMkLst>
        </pc:spChg>
        <pc:spChg chg="add mod">
          <ac:chgData name="Xiaohui Qu" userId="24010986-e325-484b-92fa-7cf3c7c3ba49" providerId="ADAL" clId="{72B50636-413D-3443-92F9-CF678F7EE7B2}" dt="2021-08-16T21:10:26.914" v="2185" actId="1076"/>
          <ac:spMkLst>
            <pc:docMk/>
            <pc:sldMk cId="4165056466" sldId="264"/>
            <ac:spMk id="7" creationId="{BEAF0B57-0A0C-1642-B37E-0B6BFA36CDE7}"/>
          </ac:spMkLst>
        </pc:spChg>
        <pc:spChg chg="add mod">
          <ac:chgData name="Xiaohui Qu" userId="24010986-e325-484b-92fa-7cf3c7c3ba49" providerId="ADAL" clId="{72B50636-413D-3443-92F9-CF678F7EE7B2}" dt="2021-08-16T21:11:28.287" v="2199" actId="1076"/>
          <ac:spMkLst>
            <pc:docMk/>
            <pc:sldMk cId="4165056466" sldId="264"/>
            <ac:spMk id="9" creationId="{EA9F54C6-3DD2-2B4E-BD02-E56D8E0BC943}"/>
          </ac:spMkLst>
        </pc:spChg>
        <pc:spChg chg="add mod">
          <ac:chgData name="Xiaohui Qu" userId="24010986-e325-484b-92fa-7cf3c7c3ba49" providerId="ADAL" clId="{72B50636-413D-3443-92F9-CF678F7EE7B2}" dt="2021-08-16T21:35:42.014" v="2506" actId="1076"/>
          <ac:spMkLst>
            <pc:docMk/>
            <pc:sldMk cId="4165056466" sldId="264"/>
            <ac:spMk id="19" creationId="{7388475B-1988-F94E-BD01-AC1B56808E6C}"/>
          </ac:spMkLst>
        </pc:spChg>
        <pc:spChg chg="add mod">
          <ac:chgData name="Xiaohui Qu" userId="24010986-e325-484b-92fa-7cf3c7c3ba49" providerId="ADAL" clId="{72B50636-413D-3443-92F9-CF678F7EE7B2}" dt="2021-08-16T21:38:37.958" v="2574" actId="1076"/>
          <ac:spMkLst>
            <pc:docMk/>
            <pc:sldMk cId="4165056466" sldId="264"/>
            <ac:spMk id="22" creationId="{D7A330DD-13B1-324B-A751-CB74A358350A}"/>
          </ac:spMkLst>
        </pc:spChg>
        <pc:spChg chg="add mod">
          <ac:chgData name="Xiaohui Qu" userId="24010986-e325-484b-92fa-7cf3c7c3ba49" providerId="ADAL" clId="{72B50636-413D-3443-92F9-CF678F7EE7B2}" dt="2021-08-16T21:38:34.133" v="2573" actId="1076"/>
          <ac:spMkLst>
            <pc:docMk/>
            <pc:sldMk cId="4165056466" sldId="264"/>
            <ac:spMk id="23" creationId="{CCD9844A-6EB4-A04C-8084-4168A0D7785B}"/>
          </ac:spMkLst>
        </pc:spChg>
        <pc:picChg chg="add mod modCrop">
          <ac:chgData name="Xiaohui Qu" userId="24010986-e325-484b-92fa-7cf3c7c3ba49" providerId="ADAL" clId="{72B50636-413D-3443-92F9-CF678F7EE7B2}" dt="2021-08-16T21:09:17.095" v="2174" actId="1076"/>
          <ac:picMkLst>
            <pc:docMk/>
            <pc:sldMk cId="4165056466" sldId="264"/>
            <ac:picMk id="4" creationId="{4A3466D7-A9FE-0F44-985D-2FFD7B26869B}"/>
          </ac:picMkLst>
        </pc:picChg>
        <pc:picChg chg="add mod modCrop">
          <ac:chgData name="Xiaohui Qu" userId="24010986-e325-484b-92fa-7cf3c7c3ba49" providerId="ADAL" clId="{72B50636-413D-3443-92F9-CF678F7EE7B2}" dt="2021-08-16T21:10:07.260" v="2182" actId="14100"/>
          <ac:picMkLst>
            <pc:docMk/>
            <pc:sldMk cId="4165056466" sldId="264"/>
            <ac:picMk id="6" creationId="{EFDB1665-16A8-4748-8BA4-91A5381710EC}"/>
          </ac:picMkLst>
        </pc:picChg>
        <pc:picChg chg="add mod modCrop">
          <ac:chgData name="Xiaohui Qu" userId="24010986-e325-484b-92fa-7cf3c7c3ba49" providerId="ADAL" clId="{72B50636-413D-3443-92F9-CF678F7EE7B2}" dt="2021-08-16T21:11:22.177" v="2197" actId="1076"/>
          <ac:picMkLst>
            <pc:docMk/>
            <pc:sldMk cId="4165056466" sldId="264"/>
            <ac:picMk id="8" creationId="{1040BAFC-6366-9E4D-B148-4377DD64BE82}"/>
          </ac:picMkLst>
        </pc:picChg>
        <pc:picChg chg="add mod modCrop">
          <ac:chgData name="Xiaohui Qu" userId="24010986-e325-484b-92fa-7cf3c7c3ba49" providerId="ADAL" clId="{72B50636-413D-3443-92F9-CF678F7EE7B2}" dt="2021-08-16T21:33:12.202" v="2450" actId="14100"/>
          <ac:picMkLst>
            <pc:docMk/>
            <pc:sldMk cId="4165056466" sldId="264"/>
            <ac:picMk id="10" creationId="{24848C95-9BD6-7E4C-90C6-87029C16F71F}"/>
          </ac:picMkLst>
        </pc:picChg>
        <pc:picChg chg="add mod modCrop">
          <ac:chgData name="Xiaohui Qu" userId="24010986-e325-484b-92fa-7cf3c7c3ba49" providerId="ADAL" clId="{72B50636-413D-3443-92F9-CF678F7EE7B2}" dt="2021-08-16T21:34:20.256" v="2466" actId="1076"/>
          <ac:picMkLst>
            <pc:docMk/>
            <pc:sldMk cId="4165056466" sldId="264"/>
            <ac:picMk id="11" creationId="{DD1E17CA-E285-664C-ADB3-62F50E2D53DF}"/>
          </ac:picMkLst>
        </pc:picChg>
        <pc:picChg chg="add del">
          <ac:chgData name="Xiaohui Qu" userId="24010986-e325-484b-92fa-7cf3c7c3ba49" providerId="ADAL" clId="{72B50636-413D-3443-92F9-CF678F7EE7B2}" dt="2021-08-16T21:34:57.964" v="2471"/>
          <ac:picMkLst>
            <pc:docMk/>
            <pc:sldMk cId="4165056466" sldId="264"/>
            <ac:picMk id="14" creationId="{77DD9661-6088-8744-BDB6-C2F17FC91744}"/>
          </ac:picMkLst>
        </pc:picChg>
        <pc:cxnChg chg="add mod">
          <ac:chgData name="Xiaohui Qu" userId="24010986-e325-484b-92fa-7cf3c7c3ba49" providerId="ADAL" clId="{72B50636-413D-3443-92F9-CF678F7EE7B2}" dt="2021-08-16T21:35:49.820" v="2508" actId="14100"/>
          <ac:cxnSpMkLst>
            <pc:docMk/>
            <pc:sldMk cId="4165056466" sldId="264"/>
            <ac:cxnSpMk id="13" creationId="{85D7C13F-AC45-0644-AC7A-A71BC7AFEF6D}"/>
          </ac:cxnSpMkLst>
        </pc:cxnChg>
        <pc:cxnChg chg="add mod">
          <ac:chgData name="Xiaohui Qu" userId="24010986-e325-484b-92fa-7cf3c7c3ba49" providerId="ADAL" clId="{72B50636-413D-3443-92F9-CF678F7EE7B2}" dt="2021-08-16T21:35:45.479" v="2507" actId="14100"/>
          <ac:cxnSpMkLst>
            <pc:docMk/>
            <pc:sldMk cId="4165056466" sldId="264"/>
            <ac:cxnSpMk id="15" creationId="{6E57CDA1-0FCF-1C47-ABF2-F69407F1CE35}"/>
          </ac:cxnSpMkLst>
        </pc:cxnChg>
      </pc:sldChg>
      <pc:sldChg chg="addSp delSp modSp new mod ord">
        <pc:chgData name="Xiaohui Qu" userId="24010986-e325-484b-92fa-7cf3c7c3ba49" providerId="ADAL" clId="{72B50636-413D-3443-92F9-CF678F7EE7B2}" dt="2021-08-19T19:35:02.175" v="5000" actId="20578"/>
        <pc:sldMkLst>
          <pc:docMk/>
          <pc:sldMk cId="783398227" sldId="265"/>
        </pc:sldMkLst>
        <pc:spChg chg="mod">
          <ac:chgData name="Xiaohui Qu" userId="24010986-e325-484b-92fa-7cf3c7c3ba49" providerId="ADAL" clId="{72B50636-413D-3443-92F9-CF678F7EE7B2}" dt="2021-08-16T20:58:57.115" v="1960" actId="20577"/>
          <ac:spMkLst>
            <pc:docMk/>
            <pc:sldMk cId="783398227" sldId="265"/>
            <ac:spMk id="2" creationId="{48D4AA7E-B8AF-7440-9258-C76CF4D5D797}"/>
          </ac:spMkLst>
        </pc:spChg>
        <pc:spChg chg="add mod">
          <ac:chgData name="Xiaohui Qu" userId="24010986-e325-484b-92fa-7cf3c7c3ba49" providerId="ADAL" clId="{72B50636-413D-3443-92F9-CF678F7EE7B2}" dt="2021-08-16T21:03:24.695" v="2128" actId="1076"/>
          <ac:spMkLst>
            <pc:docMk/>
            <pc:sldMk cId="783398227" sldId="265"/>
            <ac:spMk id="4" creationId="{BE41D6B5-AF14-0048-B3A5-65DB0CBFD646}"/>
          </ac:spMkLst>
        </pc:spChg>
        <pc:spChg chg="add del mod">
          <ac:chgData name="Xiaohui Qu" userId="24010986-e325-484b-92fa-7cf3c7c3ba49" providerId="ADAL" clId="{72B50636-413D-3443-92F9-CF678F7EE7B2}" dt="2021-08-16T21:01:48.797" v="2044" actId="478"/>
          <ac:spMkLst>
            <pc:docMk/>
            <pc:sldMk cId="783398227" sldId="265"/>
            <ac:spMk id="8" creationId="{C8603BF3-964D-3E4E-AAE9-29A180E50559}"/>
          </ac:spMkLst>
        </pc:spChg>
        <pc:picChg chg="add del mod">
          <ac:chgData name="Xiaohui Qu" userId="24010986-e325-484b-92fa-7cf3c7c3ba49" providerId="ADAL" clId="{72B50636-413D-3443-92F9-CF678F7EE7B2}" dt="2021-08-16T21:00:41.341" v="2016" actId="478"/>
          <ac:picMkLst>
            <pc:docMk/>
            <pc:sldMk cId="783398227" sldId="265"/>
            <ac:picMk id="5" creationId="{A7227396-FA7B-9C46-A6AE-17AC316E88C9}"/>
          </ac:picMkLst>
        </pc:picChg>
        <pc:picChg chg="add mod">
          <ac:chgData name="Xiaohui Qu" userId="24010986-e325-484b-92fa-7cf3c7c3ba49" providerId="ADAL" clId="{72B50636-413D-3443-92F9-CF678F7EE7B2}" dt="2021-08-16T21:01:52.082" v="2045" actId="1076"/>
          <ac:picMkLst>
            <pc:docMk/>
            <pc:sldMk cId="783398227" sldId="265"/>
            <ac:picMk id="6" creationId="{976539F2-CE47-A94B-8414-0BF45300FE5C}"/>
          </ac:picMkLst>
        </pc:picChg>
        <pc:picChg chg="add mod">
          <ac:chgData name="Xiaohui Qu" userId="24010986-e325-484b-92fa-7cf3c7c3ba49" providerId="ADAL" clId="{72B50636-413D-3443-92F9-CF678F7EE7B2}" dt="2021-08-16T21:01:53.973" v="2046" actId="1076"/>
          <ac:picMkLst>
            <pc:docMk/>
            <pc:sldMk cId="783398227" sldId="265"/>
            <ac:picMk id="7" creationId="{9B420964-AB34-CB41-B235-49117F0B9E0D}"/>
          </ac:picMkLst>
        </pc:picChg>
      </pc:sldChg>
      <pc:sldChg chg="addSp delSp modSp new mod modNotesTx">
        <pc:chgData name="Xiaohui Qu" userId="24010986-e325-484b-92fa-7cf3c7c3ba49" providerId="ADAL" clId="{72B50636-413D-3443-92F9-CF678F7EE7B2}" dt="2021-08-19T19:32:28.696" v="4769" actId="20577"/>
        <pc:sldMkLst>
          <pc:docMk/>
          <pc:sldMk cId="2968001974" sldId="266"/>
        </pc:sldMkLst>
        <pc:spChg chg="add del mod">
          <ac:chgData name="Xiaohui Qu" userId="24010986-e325-484b-92fa-7cf3c7c3ba49" providerId="ADAL" clId="{72B50636-413D-3443-92F9-CF678F7EE7B2}" dt="2021-08-19T19:24:39.422" v="3975" actId="20577"/>
          <ac:spMkLst>
            <pc:docMk/>
            <pc:sldMk cId="2968001974" sldId="266"/>
            <ac:spMk id="2" creationId="{5647C5BD-B6F1-9447-80F5-2E2040A7B7FC}"/>
          </ac:spMkLst>
        </pc:spChg>
        <pc:spChg chg="del">
          <ac:chgData name="Xiaohui Qu" userId="24010986-e325-484b-92fa-7cf3c7c3ba49" providerId="ADAL" clId="{72B50636-413D-3443-92F9-CF678F7EE7B2}" dt="2021-08-16T21:20:37.534" v="2434" actId="478"/>
          <ac:spMkLst>
            <pc:docMk/>
            <pc:sldMk cId="2968001974" sldId="266"/>
            <ac:spMk id="3" creationId="{332CF5A6-9CA7-1842-88B7-1B7E5979F074}"/>
          </ac:spMkLst>
        </pc:spChg>
        <pc:spChg chg="add del mod">
          <ac:chgData name="Xiaohui Qu" userId="24010986-e325-484b-92fa-7cf3c7c3ba49" providerId="ADAL" clId="{72B50636-413D-3443-92F9-CF678F7EE7B2}" dt="2021-08-16T21:13:24.278" v="2204" actId="478"/>
          <ac:spMkLst>
            <pc:docMk/>
            <pc:sldMk cId="2968001974" sldId="266"/>
            <ac:spMk id="4" creationId="{5F9E553C-013C-7F46-9CBD-1D34CEB42B8E}"/>
          </ac:spMkLst>
        </pc:spChg>
        <pc:spChg chg="add mod">
          <ac:chgData name="Xiaohui Qu" userId="24010986-e325-484b-92fa-7cf3c7c3ba49" providerId="ADAL" clId="{72B50636-413D-3443-92F9-CF678F7EE7B2}" dt="2021-08-16T21:20:42.946" v="2435" actId="1076"/>
          <ac:spMkLst>
            <pc:docMk/>
            <pc:sldMk cId="2968001974" sldId="266"/>
            <ac:spMk id="5" creationId="{11754736-A5E4-BE4C-B1D9-780D5210CB59}"/>
          </ac:spMkLst>
        </pc:spChg>
        <pc:spChg chg="add mod">
          <ac:chgData name="Xiaohui Qu" userId="24010986-e325-484b-92fa-7cf3c7c3ba49" providerId="ADAL" clId="{72B50636-413D-3443-92F9-CF678F7EE7B2}" dt="2021-08-16T21:17:06.059" v="2293" actId="1076"/>
          <ac:spMkLst>
            <pc:docMk/>
            <pc:sldMk cId="2968001974" sldId="266"/>
            <ac:spMk id="11" creationId="{8B3661A9-7AAA-8E46-842C-DB49405F39C6}"/>
          </ac:spMkLst>
        </pc:spChg>
        <pc:spChg chg="add mod">
          <ac:chgData name="Xiaohui Qu" userId="24010986-e325-484b-92fa-7cf3c7c3ba49" providerId="ADAL" clId="{72B50636-413D-3443-92F9-CF678F7EE7B2}" dt="2021-08-16T21:13:09.594" v="2201"/>
          <ac:spMkLst>
            <pc:docMk/>
            <pc:sldMk cId="2968001974" sldId="266"/>
            <ac:spMk id="12" creationId="{1062961D-2AF4-584A-A970-3F025E67AA71}"/>
          </ac:spMkLst>
        </pc:spChg>
        <pc:spChg chg="add mod">
          <ac:chgData name="Xiaohui Qu" userId="24010986-e325-484b-92fa-7cf3c7c3ba49" providerId="ADAL" clId="{72B50636-413D-3443-92F9-CF678F7EE7B2}" dt="2021-08-16T21:16:52.502" v="2291" actId="1076"/>
          <ac:spMkLst>
            <pc:docMk/>
            <pc:sldMk cId="2968001974" sldId="266"/>
            <ac:spMk id="13" creationId="{AB95C874-E495-F64B-96DB-693513B93886}"/>
          </ac:spMkLst>
        </pc:spChg>
        <pc:spChg chg="add mod">
          <ac:chgData name="Xiaohui Qu" userId="24010986-e325-484b-92fa-7cf3c7c3ba49" providerId="ADAL" clId="{72B50636-413D-3443-92F9-CF678F7EE7B2}" dt="2021-08-16T21:20:29.985" v="2433" actId="1076"/>
          <ac:spMkLst>
            <pc:docMk/>
            <pc:sldMk cId="2968001974" sldId="266"/>
            <ac:spMk id="18" creationId="{6F6508B3-7FF9-9249-9F07-B00C8391D5B9}"/>
          </ac:spMkLst>
        </pc:spChg>
        <pc:picChg chg="add mod">
          <ac:chgData name="Xiaohui Qu" userId="24010986-e325-484b-92fa-7cf3c7c3ba49" providerId="ADAL" clId="{72B50636-413D-3443-92F9-CF678F7EE7B2}" dt="2021-08-16T21:16:14.824" v="2284" actId="14100"/>
          <ac:picMkLst>
            <pc:docMk/>
            <pc:sldMk cId="2968001974" sldId="266"/>
            <ac:picMk id="6" creationId="{EEA41155-B06A-7A44-81E8-4F57E10616B0}"/>
          </ac:picMkLst>
        </pc:picChg>
        <pc:picChg chg="add mod">
          <ac:chgData name="Xiaohui Qu" userId="24010986-e325-484b-92fa-7cf3c7c3ba49" providerId="ADAL" clId="{72B50636-413D-3443-92F9-CF678F7EE7B2}" dt="2021-08-16T21:16:09.177" v="2282" actId="1076"/>
          <ac:picMkLst>
            <pc:docMk/>
            <pc:sldMk cId="2968001974" sldId="266"/>
            <ac:picMk id="7" creationId="{B56E3467-796B-BC4D-BC2F-291D50C3F46B}"/>
          </ac:picMkLst>
        </pc:picChg>
        <pc:picChg chg="add mod">
          <ac:chgData name="Xiaohui Qu" userId="24010986-e325-484b-92fa-7cf3c7c3ba49" providerId="ADAL" clId="{72B50636-413D-3443-92F9-CF678F7EE7B2}" dt="2021-08-16T21:16:49.599" v="2290" actId="14100"/>
          <ac:picMkLst>
            <pc:docMk/>
            <pc:sldMk cId="2968001974" sldId="266"/>
            <ac:picMk id="8" creationId="{878BD57D-3A10-F94B-81F8-5E72141401A1}"/>
          </ac:picMkLst>
        </pc:picChg>
        <pc:picChg chg="add mod">
          <ac:chgData name="Xiaohui Qu" userId="24010986-e325-484b-92fa-7cf3c7c3ba49" providerId="ADAL" clId="{72B50636-413D-3443-92F9-CF678F7EE7B2}" dt="2021-08-16T21:13:09.594" v="2201"/>
          <ac:picMkLst>
            <pc:docMk/>
            <pc:sldMk cId="2968001974" sldId="266"/>
            <ac:picMk id="9" creationId="{2E5D4D6F-295D-3F41-A8AB-9519A792D385}"/>
          </ac:picMkLst>
        </pc:picChg>
        <pc:picChg chg="add del mod">
          <ac:chgData name="Xiaohui Qu" userId="24010986-e325-484b-92fa-7cf3c7c3ba49" providerId="ADAL" clId="{72B50636-413D-3443-92F9-CF678F7EE7B2}" dt="2021-08-16T21:14:32.568" v="2271" actId="478"/>
          <ac:picMkLst>
            <pc:docMk/>
            <pc:sldMk cId="2968001974" sldId="266"/>
            <ac:picMk id="10" creationId="{95BFE4D6-EEE9-E543-A457-3B2C2AFAA0AF}"/>
          </ac:picMkLst>
        </pc:picChg>
        <pc:picChg chg="add mod">
          <ac:chgData name="Xiaohui Qu" userId="24010986-e325-484b-92fa-7cf3c7c3ba49" providerId="ADAL" clId="{72B50636-413D-3443-92F9-CF678F7EE7B2}" dt="2021-08-16T21:16:56.732" v="2292" actId="1076"/>
          <ac:picMkLst>
            <pc:docMk/>
            <pc:sldMk cId="2968001974" sldId="266"/>
            <ac:picMk id="14" creationId="{D1203210-6207-5A46-A70E-8AE6CC68098C}"/>
          </ac:picMkLst>
        </pc:picChg>
        <pc:picChg chg="add mod">
          <ac:chgData name="Xiaohui Qu" userId="24010986-e325-484b-92fa-7cf3c7c3ba49" providerId="ADAL" clId="{72B50636-413D-3443-92F9-CF678F7EE7B2}" dt="2021-08-16T21:17:52.287" v="2299" actId="14100"/>
          <ac:picMkLst>
            <pc:docMk/>
            <pc:sldMk cId="2968001974" sldId="266"/>
            <ac:picMk id="17" creationId="{7588A18C-F64A-0B49-88E9-403498C90943}"/>
          </ac:picMkLst>
        </pc:picChg>
        <pc:cxnChg chg="add mod">
          <ac:chgData name="Xiaohui Qu" userId="24010986-e325-484b-92fa-7cf3c7c3ba49" providerId="ADAL" clId="{72B50636-413D-3443-92F9-CF678F7EE7B2}" dt="2021-08-16T21:16:40.835" v="2289" actId="1582"/>
          <ac:cxnSpMkLst>
            <pc:docMk/>
            <pc:sldMk cId="2968001974" sldId="266"/>
            <ac:cxnSpMk id="16" creationId="{19BE31B8-57D8-4349-A960-5057F32F1900}"/>
          </ac:cxnSpMkLst>
        </pc:cxnChg>
      </pc:sldChg>
      <pc:sldChg chg="addSp modSp new mod modNotesTx">
        <pc:chgData name="Xiaohui Qu" userId="24010986-e325-484b-92fa-7cf3c7c3ba49" providerId="ADAL" clId="{72B50636-413D-3443-92F9-CF678F7EE7B2}" dt="2021-08-19T19:23:41.911" v="3902" actId="20577"/>
        <pc:sldMkLst>
          <pc:docMk/>
          <pc:sldMk cId="2482539273" sldId="267"/>
        </pc:sldMkLst>
        <pc:spChg chg="mod">
          <ac:chgData name="Xiaohui Qu" userId="24010986-e325-484b-92fa-7cf3c7c3ba49" providerId="ADAL" clId="{72B50636-413D-3443-92F9-CF678F7EE7B2}" dt="2021-08-16T21:44:07.371" v="2864" actId="1076"/>
          <ac:spMkLst>
            <pc:docMk/>
            <pc:sldMk cId="2482539273" sldId="267"/>
            <ac:spMk id="2" creationId="{A079D702-028E-5A44-BBDB-37C9E94AF500}"/>
          </ac:spMkLst>
        </pc:spChg>
        <pc:spChg chg="add mod">
          <ac:chgData name="Xiaohui Qu" userId="24010986-e325-484b-92fa-7cf3c7c3ba49" providerId="ADAL" clId="{72B50636-413D-3443-92F9-CF678F7EE7B2}" dt="2021-08-16T21:41:22.664" v="2833" actId="1076"/>
          <ac:spMkLst>
            <pc:docMk/>
            <pc:sldMk cId="2482539273" sldId="267"/>
            <ac:spMk id="5" creationId="{31502EA6-2824-AD4A-8139-45A0871C7D81}"/>
          </ac:spMkLst>
        </pc:spChg>
        <pc:spChg chg="add mod">
          <ac:chgData name="Xiaohui Qu" userId="24010986-e325-484b-92fa-7cf3c7c3ba49" providerId="ADAL" clId="{72B50636-413D-3443-92F9-CF678F7EE7B2}" dt="2021-08-16T21:42:44.770" v="2844" actId="1076"/>
          <ac:spMkLst>
            <pc:docMk/>
            <pc:sldMk cId="2482539273" sldId="267"/>
            <ac:spMk id="8" creationId="{1D4780CB-F41B-424C-934E-A6EB02B3D7AF}"/>
          </ac:spMkLst>
        </pc:spChg>
        <pc:spChg chg="add mod">
          <ac:chgData name="Xiaohui Qu" userId="24010986-e325-484b-92fa-7cf3c7c3ba49" providerId="ADAL" clId="{72B50636-413D-3443-92F9-CF678F7EE7B2}" dt="2021-08-16T21:43:35.713" v="2858" actId="1076"/>
          <ac:spMkLst>
            <pc:docMk/>
            <pc:sldMk cId="2482539273" sldId="267"/>
            <ac:spMk id="10" creationId="{6080E68B-4043-AE4D-89EB-AF45DCACC6E6}"/>
          </ac:spMkLst>
        </pc:spChg>
        <pc:picChg chg="add mod">
          <ac:chgData name="Xiaohui Qu" userId="24010986-e325-484b-92fa-7cf3c7c3ba49" providerId="ADAL" clId="{72B50636-413D-3443-92F9-CF678F7EE7B2}" dt="2021-08-16T21:41:25.837" v="2834" actId="1076"/>
          <ac:picMkLst>
            <pc:docMk/>
            <pc:sldMk cId="2482539273" sldId="267"/>
            <ac:picMk id="4" creationId="{4851BF16-7257-B142-89FD-E01DD0ED1A9C}"/>
          </ac:picMkLst>
        </pc:picChg>
        <pc:picChg chg="add mod">
          <ac:chgData name="Xiaohui Qu" userId="24010986-e325-484b-92fa-7cf3c7c3ba49" providerId="ADAL" clId="{72B50636-413D-3443-92F9-CF678F7EE7B2}" dt="2021-08-16T21:42:54.491" v="2848" actId="1035"/>
          <ac:picMkLst>
            <pc:docMk/>
            <pc:sldMk cId="2482539273" sldId="267"/>
            <ac:picMk id="6" creationId="{B6C238C6-4120-6045-BBB9-9BADD599F7C7}"/>
          </ac:picMkLst>
        </pc:picChg>
        <pc:picChg chg="add mod">
          <ac:chgData name="Xiaohui Qu" userId="24010986-e325-484b-92fa-7cf3c7c3ba49" providerId="ADAL" clId="{72B50636-413D-3443-92F9-CF678F7EE7B2}" dt="2021-08-16T21:42:46.964" v="2845" actId="1076"/>
          <ac:picMkLst>
            <pc:docMk/>
            <pc:sldMk cId="2482539273" sldId="267"/>
            <ac:picMk id="7" creationId="{68FC863A-AC09-5B4F-B6B7-799F3CE88A0E}"/>
          </ac:picMkLst>
        </pc:picChg>
        <pc:picChg chg="add mod">
          <ac:chgData name="Xiaohui Qu" userId="24010986-e325-484b-92fa-7cf3c7c3ba49" providerId="ADAL" clId="{72B50636-413D-3443-92F9-CF678F7EE7B2}" dt="2021-08-16T21:43:26.813" v="2855" actId="1038"/>
          <ac:picMkLst>
            <pc:docMk/>
            <pc:sldMk cId="2482539273" sldId="267"/>
            <ac:picMk id="9" creationId="{232CC922-5FE6-874A-A322-909DD9D9986E}"/>
          </ac:picMkLst>
        </pc:picChg>
        <pc:picChg chg="add mod">
          <ac:chgData name="Xiaohui Qu" userId="24010986-e325-484b-92fa-7cf3c7c3ba49" providerId="ADAL" clId="{72B50636-413D-3443-92F9-CF678F7EE7B2}" dt="2021-08-16T21:44:00.609" v="2863" actId="14100"/>
          <ac:picMkLst>
            <pc:docMk/>
            <pc:sldMk cId="2482539273" sldId="267"/>
            <ac:picMk id="11" creationId="{00EC811F-C93F-4048-8801-D2CB0EB8A2FB}"/>
          </ac:picMkLst>
        </pc:picChg>
      </pc:sldChg>
      <pc:sldChg chg="addSp delSp modSp new mod modNotesTx">
        <pc:chgData name="Xiaohui Qu" userId="24010986-e325-484b-92fa-7cf3c7c3ba49" providerId="ADAL" clId="{72B50636-413D-3443-92F9-CF678F7EE7B2}" dt="2021-08-19T19:47:06.399" v="5755" actId="20577"/>
        <pc:sldMkLst>
          <pc:docMk/>
          <pc:sldMk cId="2091839653" sldId="268"/>
        </pc:sldMkLst>
        <pc:spChg chg="mod">
          <ac:chgData name="Xiaohui Qu" userId="24010986-e325-484b-92fa-7cf3c7c3ba49" providerId="ADAL" clId="{72B50636-413D-3443-92F9-CF678F7EE7B2}" dt="2021-08-19T19:36:17.346" v="5024" actId="20577"/>
          <ac:spMkLst>
            <pc:docMk/>
            <pc:sldMk cId="2091839653" sldId="268"/>
            <ac:spMk id="2" creationId="{5586853B-4972-784A-80B5-ACB8F06F9702}"/>
          </ac:spMkLst>
        </pc:spChg>
        <pc:spChg chg="add mod">
          <ac:chgData name="Xiaohui Qu" userId="24010986-e325-484b-92fa-7cf3c7c3ba49" providerId="ADAL" clId="{72B50636-413D-3443-92F9-CF678F7EE7B2}" dt="2021-08-19T19:38:27.636" v="5276" actId="1076"/>
          <ac:spMkLst>
            <pc:docMk/>
            <pc:sldMk cId="2091839653" sldId="268"/>
            <ac:spMk id="7" creationId="{0A7CA977-ADB9-BD44-949C-12289EF9997D}"/>
          </ac:spMkLst>
        </pc:spChg>
        <pc:spChg chg="add mod">
          <ac:chgData name="Xiaohui Qu" userId="24010986-e325-484b-92fa-7cf3c7c3ba49" providerId="ADAL" clId="{72B50636-413D-3443-92F9-CF678F7EE7B2}" dt="2021-08-16T21:54:56.645" v="3013" actId="1076"/>
          <ac:spMkLst>
            <pc:docMk/>
            <pc:sldMk cId="2091839653" sldId="268"/>
            <ac:spMk id="8" creationId="{46A83DE3-38A5-5B45-88B5-368C2BFBF04A}"/>
          </ac:spMkLst>
        </pc:spChg>
        <pc:spChg chg="add del mod">
          <ac:chgData name="Xiaohui Qu" userId="24010986-e325-484b-92fa-7cf3c7c3ba49" providerId="ADAL" clId="{72B50636-413D-3443-92F9-CF678F7EE7B2}" dt="2021-08-19T19:38:41.768" v="5281" actId="478"/>
          <ac:spMkLst>
            <pc:docMk/>
            <pc:sldMk cId="2091839653" sldId="268"/>
            <ac:spMk id="13" creationId="{F913AC27-49FA-2044-BEF0-D76546AB913C}"/>
          </ac:spMkLst>
        </pc:spChg>
        <pc:spChg chg="add mod">
          <ac:chgData name="Xiaohui Qu" userId="24010986-e325-484b-92fa-7cf3c7c3ba49" providerId="ADAL" clId="{72B50636-413D-3443-92F9-CF678F7EE7B2}" dt="2021-08-19T19:38:51.804" v="5288" actId="1076"/>
          <ac:spMkLst>
            <pc:docMk/>
            <pc:sldMk cId="2091839653" sldId="268"/>
            <ac:spMk id="14" creationId="{4D34731D-F8B3-C345-8DB1-D04F2C5E8A90}"/>
          </ac:spMkLst>
        </pc:spChg>
        <pc:spChg chg="add mod">
          <ac:chgData name="Xiaohui Qu" userId="24010986-e325-484b-92fa-7cf3c7c3ba49" providerId="ADAL" clId="{72B50636-413D-3443-92F9-CF678F7EE7B2}" dt="2021-08-19T19:33:32.856" v="4894" actId="20577"/>
          <ac:spMkLst>
            <pc:docMk/>
            <pc:sldMk cId="2091839653" sldId="268"/>
            <ac:spMk id="15" creationId="{33F0F7CD-EDD6-3441-AE68-5DA978E70F24}"/>
          </ac:spMkLst>
        </pc:spChg>
        <pc:spChg chg="add mod">
          <ac:chgData name="Xiaohui Qu" userId="24010986-e325-484b-92fa-7cf3c7c3ba49" providerId="ADAL" clId="{72B50636-413D-3443-92F9-CF678F7EE7B2}" dt="2021-08-19T19:38:37.942" v="5279" actId="1076"/>
          <ac:spMkLst>
            <pc:docMk/>
            <pc:sldMk cId="2091839653" sldId="268"/>
            <ac:spMk id="16" creationId="{2E9F6EC3-C16F-EA4C-A4AC-88655989533E}"/>
          </ac:spMkLst>
        </pc:spChg>
        <pc:spChg chg="add mod">
          <ac:chgData name="Xiaohui Qu" userId="24010986-e325-484b-92fa-7cf3c7c3ba49" providerId="ADAL" clId="{72B50636-413D-3443-92F9-CF678F7EE7B2}" dt="2021-08-19T19:38:40.371" v="5280" actId="1076"/>
          <ac:spMkLst>
            <pc:docMk/>
            <pc:sldMk cId="2091839653" sldId="268"/>
            <ac:spMk id="17" creationId="{040EDAEC-5D29-4C48-A83F-505BD86A6BC3}"/>
          </ac:spMkLst>
        </pc:spChg>
        <pc:picChg chg="add mod modCrop">
          <ac:chgData name="Xiaohui Qu" userId="24010986-e325-484b-92fa-7cf3c7c3ba49" providerId="ADAL" clId="{72B50636-413D-3443-92F9-CF678F7EE7B2}" dt="2021-08-16T21:46:02.644" v="2924" actId="1076"/>
          <ac:picMkLst>
            <pc:docMk/>
            <pc:sldMk cId="2091839653" sldId="268"/>
            <ac:picMk id="4" creationId="{676AF772-97A9-5947-A48A-CAB471A5E2E0}"/>
          </ac:picMkLst>
        </pc:picChg>
        <pc:picChg chg="add mod modCrop">
          <ac:chgData name="Xiaohui Qu" userId="24010986-e325-484b-92fa-7cf3c7c3ba49" providerId="ADAL" clId="{72B50636-413D-3443-92F9-CF678F7EE7B2}" dt="2021-08-19T19:38:27.636" v="5276" actId="1076"/>
          <ac:picMkLst>
            <pc:docMk/>
            <pc:sldMk cId="2091839653" sldId="268"/>
            <ac:picMk id="5" creationId="{08E8D8DB-25FA-1A4C-A17D-80EA67D2CE53}"/>
          </ac:picMkLst>
        </pc:picChg>
        <pc:picChg chg="add mod modCrop">
          <ac:chgData name="Xiaohui Qu" userId="24010986-e325-484b-92fa-7cf3c7c3ba49" providerId="ADAL" clId="{72B50636-413D-3443-92F9-CF678F7EE7B2}" dt="2021-08-19T19:38:27.636" v="5276" actId="1076"/>
          <ac:picMkLst>
            <pc:docMk/>
            <pc:sldMk cId="2091839653" sldId="268"/>
            <ac:picMk id="6" creationId="{AA8F2F7B-C9A9-994A-9968-8EE2398EBDE4}"/>
          </ac:picMkLst>
        </pc:picChg>
        <pc:picChg chg="add mod">
          <ac:chgData name="Xiaohui Qu" userId="24010986-e325-484b-92fa-7cf3c7c3ba49" providerId="ADAL" clId="{72B50636-413D-3443-92F9-CF678F7EE7B2}" dt="2021-08-19T19:38:29.515" v="5277" actId="1076"/>
          <ac:picMkLst>
            <pc:docMk/>
            <pc:sldMk cId="2091839653" sldId="268"/>
            <ac:picMk id="9" creationId="{6D142CF2-0236-504E-B293-237C4FFBBAD0}"/>
          </ac:picMkLst>
        </pc:picChg>
        <pc:picChg chg="add mod modCrop">
          <ac:chgData name="Xiaohui Qu" userId="24010986-e325-484b-92fa-7cf3c7c3ba49" providerId="ADAL" clId="{72B50636-413D-3443-92F9-CF678F7EE7B2}" dt="2021-08-19T19:38:32.119" v="5278" actId="1076"/>
          <ac:picMkLst>
            <pc:docMk/>
            <pc:sldMk cId="2091839653" sldId="268"/>
            <ac:picMk id="10" creationId="{00F81B74-1EBA-0641-ABDA-D635C1829C59}"/>
          </ac:picMkLst>
        </pc:picChg>
        <pc:picChg chg="add mod modCrop">
          <ac:chgData name="Xiaohui Qu" userId="24010986-e325-484b-92fa-7cf3c7c3ba49" providerId="ADAL" clId="{72B50636-413D-3443-92F9-CF678F7EE7B2}" dt="2021-08-19T19:38:37.942" v="5279" actId="1076"/>
          <ac:picMkLst>
            <pc:docMk/>
            <pc:sldMk cId="2091839653" sldId="268"/>
            <ac:picMk id="11" creationId="{AE489BCF-51B9-9B4C-94D2-D0BBC063480A}"/>
          </ac:picMkLst>
        </pc:picChg>
        <pc:picChg chg="add mod modCrop">
          <ac:chgData name="Xiaohui Qu" userId="24010986-e325-484b-92fa-7cf3c7c3ba49" providerId="ADAL" clId="{72B50636-413D-3443-92F9-CF678F7EE7B2}" dt="2021-08-19T19:38:37.942" v="5279" actId="1076"/>
          <ac:picMkLst>
            <pc:docMk/>
            <pc:sldMk cId="2091839653" sldId="268"/>
            <ac:picMk id="12" creationId="{C888D9E4-D10F-8E49-A540-1DC7EB2AC672}"/>
          </ac:picMkLst>
        </pc:picChg>
      </pc:sldChg>
    </pc:docChg>
  </pc:docChgLst>
  <pc:docChgLst>
    <pc:chgData name="Qu, Xiaohui" userId="24010986-e325-484b-92fa-7cf3c7c3ba49" providerId="ADAL" clId="{FC64750E-6B01-4C52-A48C-B184460917AE}"/>
    <pc:docChg chg="undo custSel addSld delSld modSld sldOrd">
      <pc:chgData name="Qu, Xiaohui" userId="24010986-e325-484b-92fa-7cf3c7c3ba49" providerId="ADAL" clId="{FC64750E-6B01-4C52-A48C-B184460917AE}" dt="2022-09-27T17:11:27.897" v="3856" actId="1076"/>
      <pc:docMkLst>
        <pc:docMk/>
      </pc:docMkLst>
      <pc:sldChg chg="modSp mod">
        <pc:chgData name="Qu, Xiaohui" userId="24010986-e325-484b-92fa-7cf3c7c3ba49" providerId="ADAL" clId="{FC64750E-6B01-4C52-A48C-B184460917AE}" dt="2022-09-26T18:17:59.692" v="73" actId="20577"/>
        <pc:sldMkLst>
          <pc:docMk/>
          <pc:sldMk cId="2246755923" sldId="256"/>
        </pc:sldMkLst>
        <pc:spChg chg="mod">
          <ac:chgData name="Qu, Xiaohui" userId="24010986-e325-484b-92fa-7cf3c7c3ba49" providerId="ADAL" clId="{FC64750E-6B01-4C52-A48C-B184460917AE}" dt="2022-09-26T18:17:40.011" v="65" actId="20577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Qu, Xiaohui" userId="24010986-e325-484b-92fa-7cf3c7c3ba49" providerId="ADAL" clId="{FC64750E-6B01-4C52-A48C-B184460917AE}" dt="2022-09-26T18:17:59.692" v="73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del">
        <pc:chgData name="Qu, Xiaohui" userId="24010986-e325-484b-92fa-7cf3c7c3ba49" providerId="ADAL" clId="{FC64750E-6B01-4C52-A48C-B184460917AE}" dt="2022-09-26T20:32:19.006" v="3466" actId="2696"/>
        <pc:sldMkLst>
          <pc:docMk/>
          <pc:sldMk cId="4189160374" sldId="261"/>
        </pc:sldMkLst>
      </pc:sldChg>
      <pc:sldChg chg="addSp delSp modSp mod">
        <pc:chgData name="Qu, Xiaohui" userId="24010986-e325-484b-92fa-7cf3c7c3ba49" providerId="ADAL" clId="{FC64750E-6B01-4C52-A48C-B184460917AE}" dt="2022-09-26T18:35:27.155" v="671" actId="207"/>
        <pc:sldMkLst>
          <pc:docMk/>
          <pc:sldMk cId="3039210657" sldId="963"/>
        </pc:sldMkLst>
        <pc:spChg chg="mod">
          <ac:chgData name="Qu, Xiaohui" userId="24010986-e325-484b-92fa-7cf3c7c3ba49" providerId="ADAL" clId="{FC64750E-6B01-4C52-A48C-B184460917AE}" dt="2022-09-26T18:23:29.733" v="646" actId="1076"/>
          <ac:spMkLst>
            <pc:docMk/>
            <pc:sldMk cId="3039210657" sldId="963"/>
            <ac:spMk id="12" creationId="{D89B7913-312D-FD1C-0F2F-5E42A1201DB0}"/>
          </ac:spMkLst>
        </pc:spChg>
        <pc:spChg chg="mod">
          <ac:chgData name="Qu, Xiaohui" userId="24010986-e325-484b-92fa-7cf3c7c3ba49" providerId="ADAL" clId="{FC64750E-6B01-4C52-A48C-B184460917AE}" dt="2022-09-26T18:23:42.849" v="656" actId="1076"/>
          <ac:spMkLst>
            <pc:docMk/>
            <pc:sldMk cId="3039210657" sldId="963"/>
            <ac:spMk id="13" creationId="{4822AD77-E14C-C6FC-812E-92A8336E570A}"/>
          </ac:spMkLst>
        </pc:spChg>
        <pc:spChg chg="add mod">
          <ac:chgData name="Qu, Xiaohui" userId="24010986-e325-484b-92fa-7cf3c7c3ba49" providerId="ADAL" clId="{FC64750E-6B01-4C52-A48C-B184460917AE}" dt="2022-09-26T18:35:27.155" v="671" actId="207"/>
          <ac:spMkLst>
            <pc:docMk/>
            <pc:sldMk cId="3039210657" sldId="963"/>
            <ac:spMk id="16" creationId="{27ED17FF-D58C-D488-C618-CC06A1C07A8F}"/>
          </ac:spMkLst>
        </pc:spChg>
        <pc:picChg chg="del">
          <ac:chgData name="Qu, Xiaohui" userId="24010986-e325-484b-92fa-7cf3c7c3ba49" providerId="ADAL" clId="{FC64750E-6B01-4C52-A48C-B184460917AE}" dt="2022-09-26T18:23:32.237" v="647" actId="478"/>
          <ac:picMkLst>
            <pc:docMk/>
            <pc:sldMk cId="3039210657" sldId="963"/>
            <ac:picMk id="5" creationId="{1F1E598C-3663-A93D-A363-0054EDD905ED}"/>
          </ac:picMkLst>
        </pc:picChg>
        <pc:picChg chg="add mod modCrop">
          <ac:chgData name="Qu, Xiaohui" userId="24010986-e325-484b-92fa-7cf3c7c3ba49" providerId="ADAL" clId="{FC64750E-6B01-4C52-A48C-B184460917AE}" dt="2022-09-26T18:35:13.096" v="668" actId="1076"/>
          <ac:picMkLst>
            <pc:docMk/>
            <pc:sldMk cId="3039210657" sldId="963"/>
            <ac:picMk id="15" creationId="{B97198D2-8B73-C563-3218-9972F8E9FEBA}"/>
          </ac:picMkLst>
        </pc:picChg>
      </pc:sldChg>
      <pc:sldChg chg="addSp modSp mod">
        <pc:chgData name="Qu, Xiaohui" userId="24010986-e325-484b-92fa-7cf3c7c3ba49" providerId="ADAL" clId="{FC64750E-6B01-4C52-A48C-B184460917AE}" dt="2022-09-26T18:53:54.167" v="1024" actId="1076"/>
        <pc:sldMkLst>
          <pc:docMk/>
          <pc:sldMk cId="654914653" sldId="964"/>
        </pc:sldMkLst>
        <pc:spChg chg="add mod">
          <ac:chgData name="Qu, Xiaohui" userId="24010986-e325-484b-92fa-7cf3c7c3ba49" providerId="ADAL" clId="{FC64750E-6B01-4C52-A48C-B184460917AE}" dt="2022-09-26T18:53:54.167" v="1024" actId="1076"/>
          <ac:spMkLst>
            <pc:docMk/>
            <pc:sldMk cId="654914653" sldId="964"/>
            <ac:spMk id="3" creationId="{96FAAC6B-807B-EA04-9CF5-7A7506D7E460}"/>
          </ac:spMkLst>
        </pc:spChg>
        <pc:spChg chg="mod">
          <ac:chgData name="Qu, Xiaohui" userId="24010986-e325-484b-92fa-7cf3c7c3ba49" providerId="ADAL" clId="{FC64750E-6B01-4C52-A48C-B184460917AE}" dt="2022-09-26T18:53:43.187" v="1021" actId="255"/>
          <ac:spMkLst>
            <pc:docMk/>
            <pc:sldMk cId="654914653" sldId="964"/>
            <ac:spMk id="16" creationId="{6FC185CA-BCF4-E916-9FAC-F433093F0359}"/>
          </ac:spMkLst>
        </pc:spChg>
        <pc:spChg chg="mod">
          <ac:chgData name="Qu, Xiaohui" userId="24010986-e325-484b-92fa-7cf3c7c3ba49" providerId="ADAL" clId="{FC64750E-6B01-4C52-A48C-B184460917AE}" dt="2022-09-26T18:53:39.530" v="1020" actId="1076"/>
          <ac:spMkLst>
            <pc:docMk/>
            <pc:sldMk cId="654914653" sldId="964"/>
            <ac:spMk id="17" creationId="{94812A51-6C1B-10B2-7674-ABB7C97C01A8}"/>
          </ac:spMkLst>
        </pc:spChg>
      </pc:sldChg>
      <pc:sldChg chg="add">
        <pc:chgData name="Qu, Xiaohui" userId="24010986-e325-484b-92fa-7cf3c7c3ba49" providerId="ADAL" clId="{FC64750E-6B01-4C52-A48C-B184460917AE}" dt="2022-09-27T16:50:53.284" v="3753"/>
        <pc:sldMkLst>
          <pc:docMk/>
          <pc:sldMk cId="739250040" sldId="966"/>
        </pc:sldMkLst>
      </pc:sldChg>
      <pc:sldChg chg="del">
        <pc:chgData name="Qu, Xiaohui" userId="24010986-e325-484b-92fa-7cf3c7c3ba49" providerId="ADAL" clId="{FC64750E-6B01-4C52-A48C-B184460917AE}" dt="2022-09-27T16:50:45.301" v="3752" actId="2696"/>
        <pc:sldMkLst>
          <pc:docMk/>
          <pc:sldMk cId="1745113803" sldId="966"/>
        </pc:sldMkLst>
      </pc:sldChg>
      <pc:sldChg chg="del">
        <pc:chgData name="Qu, Xiaohui" userId="24010986-e325-484b-92fa-7cf3c7c3ba49" providerId="ADAL" clId="{FC64750E-6B01-4C52-A48C-B184460917AE}" dt="2022-09-26T20:10:42.676" v="2835" actId="2696"/>
        <pc:sldMkLst>
          <pc:docMk/>
          <pc:sldMk cId="4243555400" sldId="967"/>
        </pc:sldMkLst>
      </pc:sldChg>
      <pc:sldChg chg="add del">
        <pc:chgData name="Qu, Xiaohui" userId="24010986-e325-484b-92fa-7cf3c7c3ba49" providerId="ADAL" clId="{FC64750E-6B01-4C52-A48C-B184460917AE}" dt="2022-09-26T18:18:31.044" v="77" actId="2696"/>
        <pc:sldMkLst>
          <pc:docMk/>
          <pc:sldMk cId="1743181164" sldId="973"/>
        </pc:sldMkLst>
      </pc:sldChg>
      <pc:sldChg chg="modSp new mod ord">
        <pc:chgData name="Qu, Xiaohui" userId="24010986-e325-484b-92fa-7cf3c7c3ba49" providerId="ADAL" clId="{FC64750E-6B01-4C52-A48C-B184460917AE}" dt="2022-09-26T21:49:57.113" v="3517" actId="20577"/>
        <pc:sldMkLst>
          <pc:docMk/>
          <pc:sldMk cId="2076516341" sldId="973"/>
        </pc:sldMkLst>
        <pc:spChg chg="mod">
          <ac:chgData name="Qu, Xiaohui" userId="24010986-e325-484b-92fa-7cf3c7c3ba49" providerId="ADAL" clId="{FC64750E-6B01-4C52-A48C-B184460917AE}" dt="2022-09-26T18:18:42.550" v="90" actId="20577"/>
          <ac:spMkLst>
            <pc:docMk/>
            <pc:sldMk cId="2076516341" sldId="973"/>
            <ac:spMk id="2" creationId="{45435120-CCFF-9D13-37E5-2FB361A39371}"/>
          </ac:spMkLst>
        </pc:spChg>
        <pc:spChg chg="mod">
          <ac:chgData name="Qu, Xiaohui" userId="24010986-e325-484b-92fa-7cf3c7c3ba49" providerId="ADAL" clId="{FC64750E-6B01-4C52-A48C-B184460917AE}" dt="2022-09-26T21:49:57.113" v="3517" actId="20577"/>
          <ac:spMkLst>
            <pc:docMk/>
            <pc:sldMk cId="2076516341" sldId="973"/>
            <ac:spMk id="3" creationId="{27A14B8F-34CF-C135-D9B7-4F04423BC0B4}"/>
          </ac:spMkLst>
        </pc:spChg>
      </pc:sldChg>
      <pc:sldChg chg="new del">
        <pc:chgData name="Qu, Xiaohui" userId="24010986-e325-484b-92fa-7cf3c7c3ba49" providerId="ADAL" clId="{FC64750E-6B01-4C52-A48C-B184460917AE}" dt="2022-09-26T18:18:13.957" v="75" actId="2696"/>
        <pc:sldMkLst>
          <pc:docMk/>
          <pc:sldMk cId="2141292954" sldId="973"/>
        </pc:sldMkLst>
      </pc:sldChg>
      <pc:sldChg chg="addSp delSp modSp new mod">
        <pc:chgData name="Qu, Xiaohui" userId="24010986-e325-484b-92fa-7cf3c7c3ba49" providerId="ADAL" clId="{FC64750E-6B01-4C52-A48C-B184460917AE}" dt="2022-09-27T16:58:03.488" v="3837" actId="20577"/>
        <pc:sldMkLst>
          <pc:docMk/>
          <pc:sldMk cId="4041528447" sldId="974"/>
        </pc:sldMkLst>
        <pc:spChg chg="mod">
          <ac:chgData name="Qu, Xiaohui" userId="24010986-e325-484b-92fa-7cf3c7c3ba49" providerId="ADAL" clId="{FC64750E-6B01-4C52-A48C-B184460917AE}" dt="2022-09-26T19:05:06.493" v="1663" actId="1076"/>
          <ac:spMkLst>
            <pc:docMk/>
            <pc:sldMk cId="4041528447" sldId="974"/>
            <ac:spMk id="2" creationId="{F8785FDF-73C4-CEDD-A251-195C4E86C944}"/>
          </ac:spMkLst>
        </pc:spChg>
        <pc:spChg chg="del">
          <ac:chgData name="Qu, Xiaohui" userId="24010986-e325-484b-92fa-7cf3c7c3ba49" providerId="ADAL" clId="{FC64750E-6B01-4C52-A48C-B184460917AE}" dt="2022-09-26T18:43:21.391" v="692" actId="478"/>
          <ac:spMkLst>
            <pc:docMk/>
            <pc:sldMk cId="4041528447" sldId="974"/>
            <ac:spMk id="3" creationId="{FDEE8D21-9052-8245-2D14-0807A7175482}"/>
          </ac:spMkLst>
        </pc:spChg>
        <pc:spChg chg="mod">
          <ac:chgData name="Qu, Xiaohui" userId="24010986-e325-484b-92fa-7cf3c7c3ba49" providerId="ADAL" clId="{FC64750E-6B01-4C52-A48C-B184460917AE}" dt="2022-09-26T18:58:05.991" v="1371" actId="1076"/>
          <ac:spMkLst>
            <pc:docMk/>
            <pc:sldMk cId="4041528447" sldId="974"/>
            <ac:spMk id="4" creationId="{47CF1BE3-A33C-A942-7640-F9BA48AF2E9A}"/>
          </ac:spMkLst>
        </pc:spChg>
        <pc:spChg chg="add mod">
          <ac:chgData name="Qu, Xiaohui" userId="24010986-e325-484b-92fa-7cf3c7c3ba49" providerId="ADAL" clId="{FC64750E-6B01-4C52-A48C-B184460917AE}" dt="2022-09-26T19:05:03.906" v="1662" actId="164"/>
          <ac:spMkLst>
            <pc:docMk/>
            <pc:sldMk cId="4041528447" sldId="974"/>
            <ac:spMk id="7" creationId="{29A7674C-420D-273E-9960-29CB56ECC810}"/>
          </ac:spMkLst>
        </pc:spChg>
        <pc:spChg chg="add mod">
          <ac:chgData name="Qu, Xiaohui" userId="24010986-e325-484b-92fa-7cf3c7c3ba49" providerId="ADAL" clId="{FC64750E-6B01-4C52-A48C-B184460917AE}" dt="2022-09-26T19:08:18.840" v="1854" actId="1035"/>
          <ac:spMkLst>
            <pc:docMk/>
            <pc:sldMk cId="4041528447" sldId="974"/>
            <ac:spMk id="10" creationId="{453673E6-5C51-75A5-B746-71E38B8A131A}"/>
          </ac:spMkLst>
        </pc:spChg>
        <pc:spChg chg="add mod">
          <ac:chgData name="Qu, Xiaohui" userId="24010986-e325-484b-92fa-7cf3c7c3ba49" providerId="ADAL" clId="{FC64750E-6B01-4C52-A48C-B184460917AE}" dt="2022-09-26T19:08:18.840" v="1854" actId="1035"/>
          <ac:spMkLst>
            <pc:docMk/>
            <pc:sldMk cId="4041528447" sldId="974"/>
            <ac:spMk id="11" creationId="{E24D23AB-52D3-449A-60C5-3EEE9311DC5D}"/>
          </ac:spMkLst>
        </pc:spChg>
        <pc:spChg chg="add mod">
          <ac:chgData name="Qu, Xiaohui" userId="24010986-e325-484b-92fa-7cf3c7c3ba49" providerId="ADAL" clId="{FC64750E-6B01-4C52-A48C-B184460917AE}" dt="2022-09-27T16:56:38.902" v="3784" actId="1035"/>
          <ac:spMkLst>
            <pc:docMk/>
            <pc:sldMk cId="4041528447" sldId="974"/>
            <ac:spMk id="14" creationId="{EB39B9B7-C3B6-49B8-C8BF-39DD2506C7A9}"/>
          </ac:spMkLst>
        </pc:spChg>
        <pc:spChg chg="add del mod">
          <ac:chgData name="Qu, Xiaohui" userId="24010986-e325-484b-92fa-7cf3c7c3ba49" providerId="ADAL" clId="{FC64750E-6B01-4C52-A48C-B184460917AE}" dt="2022-09-26T18:51:34.266" v="841"/>
          <ac:spMkLst>
            <pc:docMk/>
            <pc:sldMk cId="4041528447" sldId="974"/>
            <ac:spMk id="15" creationId="{A83931CA-D02A-44C9-9758-148D73D6F4F5}"/>
          </ac:spMkLst>
        </pc:spChg>
        <pc:spChg chg="add mod">
          <ac:chgData name="Qu, Xiaohui" userId="24010986-e325-484b-92fa-7cf3c7c3ba49" providerId="ADAL" clId="{FC64750E-6B01-4C52-A48C-B184460917AE}" dt="2022-09-27T16:56:38.902" v="3784" actId="1035"/>
          <ac:spMkLst>
            <pc:docMk/>
            <pc:sldMk cId="4041528447" sldId="974"/>
            <ac:spMk id="16" creationId="{1D9E4B9D-5953-A33C-82AD-596A9E66C72E}"/>
          </ac:spMkLst>
        </pc:spChg>
        <pc:spChg chg="add mod">
          <ac:chgData name="Qu, Xiaohui" userId="24010986-e325-484b-92fa-7cf3c7c3ba49" providerId="ADAL" clId="{FC64750E-6B01-4C52-A48C-B184460917AE}" dt="2022-09-27T16:56:38.902" v="3784" actId="1035"/>
          <ac:spMkLst>
            <pc:docMk/>
            <pc:sldMk cId="4041528447" sldId="974"/>
            <ac:spMk id="17" creationId="{588D6624-A40D-BAE6-9441-931EFEBE762E}"/>
          </ac:spMkLst>
        </pc:spChg>
        <pc:spChg chg="add mod">
          <ac:chgData name="Qu, Xiaohui" userId="24010986-e325-484b-92fa-7cf3c7c3ba49" providerId="ADAL" clId="{FC64750E-6B01-4C52-A48C-B184460917AE}" dt="2022-09-27T16:58:03.488" v="3837" actId="20577"/>
          <ac:spMkLst>
            <pc:docMk/>
            <pc:sldMk cId="4041528447" sldId="974"/>
            <ac:spMk id="18" creationId="{20A484AB-27EC-38E3-077F-19339C8002F4}"/>
          </ac:spMkLst>
        </pc:spChg>
        <pc:spChg chg="add mod">
          <ac:chgData name="Qu, Xiaohui" userId="24010986-e325-484b-92fa-7cf3c7c3ba49" providerId="ADAL" clId="{FC64750E-6B01-4C52-A48C-B184460917AE}" dt="2022-09-26T19:03:06.576" v="1495" actId="1076"/>
          <ac:spMkLst>
            <pc:docMk/>
            <pc:sldMk cId="4041528447" sldId="974"/>
            <ac:spMk id="23" creationId="{F43E5306-B968-71C6-E3C2-198875F4C5D7}"/>
          </ac:spMkLst>
        </pc:spChg>
        <pc:spChg chg="add mod">
          <ac:chgData name="Qu, Xiaohui" userId="24010986-e325-484b-92fa-7cf3c7c3ba49" providerId="ADAL" clId="{FC64750E-6B01-4C52-A48C-B184460917AE}" dt="2022-09-26T22:04:30.884" v="3750" actId="1076"/>
          <ac:spMkLst>
            <pc:docMk/>
            <pc:sldMk cId="4041528447" sldId="974"/>
            <ac:spMk id="24" creationId="{6D7EB78F-6E32-FBC5-34BC-7C84B21DA661}"/>
          </ac:spMkLst>
        </pc:spChg>
        <pc:spChg chg="add mod">
          <ac:chgData name="Qu, Xiaohui" userId="24010986-e325-484b-92fa-7cf3c7c3ba49" providerId="ADAL" clId="{FC64750E-6B01-4C52-A48C-B184460917AE}" dt="2022-09-26T19:01:39.926" v="1470" actId="1076"/>
          <ac:spMkLst>
            <pc:docMk/>
            <pc:sldMk cId="4041528447" sldId="974"/>
            <ac:spMk id="29" creationId="{344D70FE-BDD2-B2E7-253B-1029694CCD78}"/>
          </ac:spMkLst>
        </pc:spChg>
        <pc:spChg chg="add del mod">
          <ac:chgData name="Qu, Xiaohui" userId="24010986-e325-484b-92fa-7cf3c7c3ba49" providerId="ADAL" clId="{FC64750E-6B01-4C52-A48C-B184460917AE}" dt="2022-09-26T19:01:44.895" v="1472"/>
          <ac:spMkLst>
            <pc:docMk/>
            <pc:sldMk cId="4041528447" sldId="974"/>
            <ac:spMk id="30" creationId="{1672BB28-9266-1978-C9E2-5CFE2FB9431D}"/>
          </ac:spMkLst>
        </pc:spChg>
        <pc:spChg chg="add mod">
          <ac:chgData name="Qu, Xiaohui" userId="24010986-e325-484b-92fa-7cf3c7c3ba49" providerId="ADAL" clId="{FC64750E-6B01-4C52-A48C-B184460917AE}" dt="2022-09-26T19:01:50.423" v="1474" actId="1076"/>
          <ac:spMkLst>
            <pc:docMk/>
            <pc:sldMk cId="4041528447" sldId="974"/>
            <ac:spMk id="31" creationId="{8E66B0B5-E1AF-9878-8C0C-E5D4D06C94E8}"/>
          </ac:spMkLst>
        </pc:spChg>
        <pc:grpChg chg="add mod">
          <ac:chgData name="Qu, Xiaohui" userId="24010986-e325-484b-92fa-7cf3c7c3ba49" providerId="ADAL" clId="{FC64750E-6B01-4C52-A48C-B184460917AE}" dt="2022-09-26T19:08:37.072" v="1859" actId="1076"/>
          <ac:grpSpMkLst>
            <pc:docMk/>
            <pc:sldMk cId="4041528447" sldId="974"/>
            <ac:grpSpMk id="32" creationId="{9F05FE55-79E0-E7FE-8457-A94FB8C7BB2B}"/>
          </ac:grpSpMkLst>
        </pc:grpChg>
        <pc:picChg chg="add mod">
          <ac:chgData name="Qu, Xiaohui" userId="24010986-e325-484b-92fa-7cf3c7c3ba49" providerId="ADAL" clId="{FC64750E-6B01-4C52-A48C-B184460917AE}" dt="2022-09-26T19:08:18.840" v="1854" actId="1035"/>
          <ac:picMkLst>
            <pc:docMk/>
            <pc:sldMk cId="4041528447" sldId="974"/>
            <ac:picMk id="6" creationId="{DEDA0D14-F923-7A08-D771-9CA01DEDD5DA}"/>
          </ac:picMkLst>
        </pc:picChg>
        <pc:picChg chg="add mod">
          <ac:chgData name="Qu, Xiaohui" userId="24010986-e325-484b-92fa-7cf3c7c3ba49" providerId="ADAL" clId="{FC64750E-6B01-4C52-A48C-B184460917AE}" dt="2022-09-26T19:08:18.840" v="1854" actId="1035"/>
          <ac:picMkLst>
            <pc:docMk/>
            <pc:sldMk cId="4041528447" sldId="974"/>
            <ac:picMk id="9" creationId="{C8524C46-CD5A-0CAB-5CFE-F77DD6E1BCA6}"/>
          </ac:picMkLst>
        </pc:picChg>
        <pc:picChg chg="add mod">
          <ac:chgData name="Qu, Xiaohui" userId="24010986-e325-484b-92fa-7cf3c7c3ba49" providerId="ADAL" clId="{FC64750E-6B01-4C52-A48C-B184460917AE}" dt="2022-09-27T16:56:51.600" v="3820" actId="1036"/>
          <ac:picMkLst>
            <pc:docMk/>
            <pc:sldMk cId="4041528447" sldId="974"/>
            <ac:picMk id="13" creationId="{2BCFE0DA-A7CB-94FF-6C75-F84546A5D92D}"/>
          </ac:picMkLst>
        </pc:picChg>
        <pc:picChg chg="add mod modCrop">
          <ac:chgData name="Qu, Xiaohui" userId="24010986-e325-484b-92fa-7cf3c7c3ba49" providerId="ADAL" clId="{FC64750E-6B01-4C52-A48C-B184460917AE}" dt="2022-09-26T22:04:28.025" v="3749" actId="1076"/>
          <ac:picMkLst>
            <pc:docMk/>
            <pc:sldMk cId="4041528447" sldId="974"/>
            <ac:picMk id="20" creationId="{9E580055-FA73-9C32-76BD-049B9AE321D4}"/>
          </ac:picMkLst>
        </pc:picChg>
        <pc:picChg chg="add mod modCrop">
          <ac:chgData name="Qu, Xiaohui" userId="24010986-e325-484b-92fa-7cf3c7c3ba49" providerId="ADAL" clId="{FC64750E-6B01-4C52-A48C-B184460917AE}" dt="2022-09-26T19:02:11.203" v="1480" actId="1076"/>
          <ac:picMkLst>
            <pc:docMk/>
            <pc:sldMk cId="4041528447" sldId="974"/>
            <ac:picMk id="22" creationId="{012D625A-CC99-B548-BC3F-17B9801474B7}"/>
          </ac:picMkLst>
        </pc:picChg>
        <pc:picChg chg="add mod modCrop">
          <ac:chgData name="Qu, Xiaohui" userId="24010986-e325-484b-92fa-7cf3c7c3ba49" providerId="ADAL" clId="{FC64750E-6B01-4C52-A48C-B184460917AE}" dt="2022-09-26T22:04:33.897" v="3751" actId="1076"/>
          <ac:picMkLst>
            <pc:docMk/>
            <pc:sldMk cId="4041528447" sldId="974"/>
            <ac:picMk id="26" creationId="{C84A227E-151E-7FFC-1923-C842B9EEBD04}"/>
          </ac:picMkLst>
        </pc:picChg>
        <pc:picChg chg="add mod ord modCrop">
          <ac:chgData name="Qu, Xiaohui" userId="24010986-e325-484b-92fa-7cf3c7c3ba49" providerId="ADAL" clId="{FC64750E-6B01-4C52-A48C-B184460917AE}" dt="2022-09-26T19:02:19.515" v="1483" actId="1076"/>
          <ac:picMkLst>
            <pc:docMk/>
            <pc:sldMk cId="4041528447" sldId="974"/>
            <ac:picMk id="28" creationId="{E9DB797F-9EA8-0C1F-1A8A-93F26FBDDC9D}"/>
          </ac:picMkLst>
        </pc:picChg>
        <pc:picChg chg="add mod">
          <ac:chgData name="Qu, Xiaohui" userId="24010986-e325-484b-92fa-7cf3c7c3ba49" providerId="ADAL" clId="{FC64750E-6B01-4C52-A48C-B184460917AE}" dt="2022-09-26T18:58:05.991" v="1371" actId="1076"/>
          <ac:picMkLst>
            <pc:docMk/>
            <pc:sldMk cId="4041528447" sldId="974"/>
            <ac:picMk id="1026" creationId="{B39F5D26-A5D5-4147-8259-CA274340DFCA}"/>
          </ac:picMkLst>
        </pc:picChg>
      </pc:sldChg>
      <pc:sldChg chg="addSp delSp modSp new mod">
        <pc:chgData name="Qu, Xiaohui" userId="24010986-e325-484b-92fa-7cf3c7c3ba49" providerId="ADAL" clId="{FC64750E-6B01-4C52-A48C-B184460917AE}" dt="2022-09-26T19:48:34.151" v="2744" actId="20577"/>
        <pc:sldMkLst>
          <pc:docMk/>
          <pc:sldMk cId="649654083" sldId="975"/>
        </pc:sldMkLst>
        <pc:spChg chg="mod">
          <ac:chgData name="Qu, Xiaohui" userId="24010986-e325-484b-92fa-7cf3c7c3ba49" providerId="ADAL" clId="{FC64750E-6B01-4C52-A48C-B184460917AE}" dt="2022-09-26T19:09:13.860" v="1919" actId="20577"/>
          <ac:spMkLst>
            <pc:docMk/>
            <pc:sldMk cId="649654083" sldId="975"/>
            <ac:spMk id="2" creationId="{3C736A81-7BB7-CBDE-A925-3BA06F97C630}"/>
          </ac:spMkLst>
        </pc:spChg>
        <pc:spChg chg="del">
          <ac:chgData name="Qu, Xiaohui" userId="24010986-e325-484b-92fa-7cf3c7c3ba49" providerId="ADAL" clId="{FC64750E-6B01-4C52-A48C-B184460917AE}" dt="2022-09-26T19:10:38.960" v="1920" actId="478"/>
          <ac:spMkLst>
            <pc:docMk/>
            <pc:sldMk cId="649654083" sldId="975"/>
            <ac:spMk id="3" creationId="{C44588B8-0366-72C1-E3ED-3BC1D833133C}"/>
          </ac:spMkLst>
        </pc:spChg>
        <pc:spChg chg="add mod">
          <ac:chgData name="Qu, Xiaohui" userId="24010986-e325-484b-92fa-7cf3c7c3ba49" providerId="ADAL" clId="{FC64750E-6B01-4C52-A48C-B184460917AE}" dt="2022-09-26T19:47:24.309" v="2715" actId="1076"/>
          <ac:spMkLst>
            <pc:docMk/>
            <pc:sldMk cId="649654083" sldId="975"/>
            <ac:spMk id="6" creationId="{22A7B925-0A3E-E0C2-7A4B-61D904D790C9}"/>
          </ac:spMkLst>
        </pc:spChg>
        <pc:spChg chg="add del mod">
          <ac:chgData name="Qu, Xiaohui" userId="24010986-e325-484b-92fa-7cf3c7c3ba49" providerId="ADAL" clId="{FC64750E-6B01-4C52-A48C-B184460917AE}" dt="2022-09-26T19:10:57.517" v="1923" actId="478"/>
          <ac:spMkLst>
            <pc:docMk/>
            <pc:sldMk cId="649654083" sldId="975"/>
            <ac:spMk id="7" creationId="{DB63AC10-FA9F-D676-0336-2B96D7FAC57B}"/>
          </ac:spMkLst>
        </pc:spChg>
        <pc:spChg chg="add del mod">
          <ac:chgData name="Qu, Xiaohui" userId="24010986-e325-484b-92fa-7cf3c7c3ba49" providerId="ADAL" clId="{FC64750E-6B01-4C52-A48C-B184460917AE}" dt="2022-09-26T19:10:57.517" v="1923" actId="478"/>
          <ac:spMkLst>
            <pc:docMk/>
            <pc:sldMk cId="649654083" sldId="975"/>
            <ac:spMk id="8" creationId="{5D37D99F-9B3B-DB08-8D8B-6FCCF02FEB95}"/>
          </ac:spMkLst>
        </pc:spChg>
        <pc:spChg chg="add mod">
          <ac:chgData name="Qu, Xiaohui" userId="24010986-e325-484b-92fa-7cf3c7c3ba49" providerId="ADAL" clId="{FC64750E-6B01-4C52-A48C-B184460917AE}" dt="2022-09-26T19:11:22.331" v="1938" actId="1076"/>
          <ac:spMkLst>
            <pc:docMk/>
            <pc:sldMk cId="649654083" sldId="975"/>
            <ac:spMk id="9" creationId="{BCDBC16C-2E3E-D852-D626-C898ACF29966}"/>
          </ac:spMkLst>
        </pc:spChg>
        <pc:spChg chg="add mod">
          <ac:chgData name="Qu, Xiaohui" userId="24010986-e325-484b-92fa-7cf3c7c3ba49" providerId="ADAL" clId="{FC64750E-6B01-4C52-A48C-B184460917AE}" dt="2022-09-26T19:11:22.331" v="1938" actId="1076"/>
          <ac:spMkLst>
            <pc:docMk/>
            <pc:sldMk cId="649654083" sldId="975"/>
            <ac:spMk id="10" creationId="{FE9BEAD9-9D6F-B745-C93C-1CDCE3393415}"/>
          </ac:spMkLst>
        </pc:spChg>
        <pc:spChg chg="add mod">
          <ac:chgData name="Qu, Xiaohui" userId="24010986-e325-484b-92fa-7cf3c7c3ba49" providerId="ADAL" clId="{FC64750E-6B01-4C52-A48C-B184460917AE}" dt="2022-09-26T19:48:34.151" v="2744" actId="20577"/>
          <ac:spMkLst>
            <pc:docMk/>
            <pc:sldMk cId="649654083" sldId="975"/>
            <ac:spMk id="12" creationId="{0DE759EB-5753-A33F-6390-C8BAAFE08871}"/>
          </ac:spMkLst>
        </pc:spChg>
        <pc:spChg chg="add mod">
          <ac:chgData name="Qu, Xiaohui" userId="24010986-e325-484b-92fa-7cf3c7c3ba49" providerId="ADAL" clId="{FC64750E-6B01-4C52-A48C-B184460917AE}" dt="2022-09-26T19:48:08.039" v="2724" actId="206"/>
          <ac:spMkLst>
            <pc:docMk/>
            <pc:sldMk cId="649654083" sldId="975"/>
            <ac:spMk id="13" creationId="{46A582FC-1328-9F88-EFA3-01E400C4B51A}"/>
          </ac:spMkLst>
        </pc:spChg>
        <pc:picChg chg="add mod">
          <ac:chgData name="Qu, Xiaohui" userId="24010986-e325-484b-92fa-7cf3c7c3ba49" providerId="ADAL" clId="{FC64750E-6B01-4C52-A48C-B184460917AE}" dt="2022-09-26T19:11:22.331" v="1938" actId="1076"/>
          <ac:picMkLst>
            <pc:docMk/>
            <pc:sldMk cId="649654083" sldId="975"/>
            <ac:picMk id="5" creationId="{783CE0EB-6845-27B0-35F3-86413BCAC32C}"/>
          </ac:picMkLst>
        </pc:picChg>
        <pc:cxnChg chg="add mod">
          <ac:chgData name="Qu, Xiaohui" userId="24010986-e325-484b-92fa-7cf3c7c3ba49" providerId="ADAL" clId="{FC64750E-6B01-4C52-A48C-B184460917AE}" dt="2022-09-26T19:11:22.331" v="1938" actId="1076"/>
          <ac:cxnSpMkLst>
            <pc:docMk/>
            <pc:sldMk cId="649654083" sldId="975"/>
            <ac:cxnSpMk id="11" creationId="{F5F69C6B-DA1C-02AF-B10F-0652562D9AB3}"/>
          </ac:cxnSpMkLst>
        </pc:cxnChg>
      </pc:sldChg>
      <pc:sldChg chg="addSp delSp modSp new mod">
        <pc:chgData name="Qu, Xiaohui" userId="24010986-e325-484b-92fa-7cf3c7c3ba49" providerId="ADAL" clId="{FC64750E-6B01-4C52-A48C-B184460917AE}" dt="2022-09-26T20:07:29.989" v="2763" actId="1076"/>
        <pc:sldMkLst>
          <pc:docMk/>
          <pc:sldMk cId="370290010" sldId="976"/>
        </pc:sldMkLst>
        <pc:spChg chg="mod">
          <ac:chgData name="Qu, Xiaohui" userId="24010986-e325-484b-92fa-7cf3c7c3ba49" providerId="ADAL" clId="{FC64750E-6B01-4C52-A48C-B184460917AE}" dt="2022-09-26T19:13:21.094" v="2155" actId="20577"/>
          <ac:spMkLst>
            <pc:docMk/>
            <pc:sldMk cId="370290010" sldId="976"/>
            <ac:spMk id="2" creationId="{77E19840-05E0-3378-F6A8-1A22BAEA49F4}"/>
          </ac:spMkLst>
        </pc:spChg>
        <pc:spChg chg="mod">
          <ac:chgData name="Qu, Xiaohui" userId="24010986-e325-484b-92fa-7cf3c7c3ba49" providerId="ADAL" clId="{FC64750E-6B01-4C52-A48C-B184460917AE}" dt="2022-09-26T19:43:12.806" v="2690" actId="27636"/>
          <ac:spMkLst>
            <pc:docMk/>
            <pc:sldMk cId="370290010" sldId="976"/>
            <ac:spMk id="3" creationId="{8836933E-59D2-3B79-EFDC-0EF5045AE3F6}"/>
          </ac:spMkLst>
        </pc:spChg>
        <pc:spChg chg="add mod">
          <ac:chgData name="Qu, Xiaohui" userId="24010986-e325-484b-92fa-7cf3c7c3ba49" providerId="ADAL" clId="{FC64750E-6B01-4C52-A48C-B184460917AE}" dt="2022-09-26T20:07:29.989" v="2763" actId="1076"/>
          <ac:spMkLst>
            <pc:docMk/>
            <pc:sldMk cId="370290010" sldId="976"/>
            <ac:spMk id="11" creationId="{41E801F3-177D-A33F-920E-A98572DDA3E4}"/>
          </ac:spMkLst>
        </pc:spChg>
        <pc:picChg chg="add del mod">
          <ac:chgData name="Qu, Xiaohui" userId="24010986-e325-484b-92fa-7cf3c7c3ba49" providerId="ADAL" clId="{FC64750E-6B01-4C52-A48C-B184460917AE}" dt="2022-09-26T20:06:34.190" v="2745" actId="478"/>
          <ac:picMkLst>
            <pc:docMk/>
            <pc:sldMk cId="370290010" sldId="976"/>
            <ac:picMk id="6" creationId="{71645744-C0D8-1A6F-0DF7-76319C9DB15C}"/>
          </ac:picMkLst>
        </pc:picChg>
        <pc:picChg chg="add mod">
          <ac:chgData name="Qu, Xiaohui" userId="24010986-e325-484b-92fa-7cf3c7c3ba49" providerId="ADAL" clId="{FC64750E-6B01-4C52-A48C-B184460917AE}" dt="2022-09-26T20:07:29.989" v="2763" actId="1076"/>
          <ac:picMkLst>
            <pc:docMk/>
            <pc:sldMk cId="370290010" sldId="976"/>
            <ac:picMk id="8" creationId="{90C61518-DB80-E3FA-66F4-1EDCBE47368E}"/>
          </ac:picMkLst>
        </pc:picChg>
        <pc:picChg chg="add mod">
          <ac:chgData name="Qu, Xiaohui" userId="24010986-e325-484b-92fa-7cf3c7c3ba49" providerId="ADAL" clId="{FC64750E-6B01-4C52-A48C-B184460917AE}" dt="2022-09-26T20:07:29.989" v="2763" actId="1076"/>
          <ac:picMkLst>
            <pc:docMk/>
            <pc:sldMk cId="370290010" sldId="976"/>
            <ac:picMk id="10" creationId="{64CF7462-F339-E55C-AE7E-B61E0BE84162}"/>
          </ac:picMkLst>
        </pc:picChg>
      </pc:sldChg>
      <pc:sldChg chg="addSp delSp modSp new mod ord">
        <pc:chgData name="Qu, Xiaohui" userId="24010986-e325-484b-92fa-7cf3c7c3ba49" providerId="ADAL" clId="{FC64750E-6B01-4C52-A48C-B184460917AE}" dt="2022-09-26T20:15:11.853" v="3104" actId="1076"/>
        <pc:sldMkLst>
          <pc:docMk/>
          <pc:sldMk cId="1252293125" sldId="977"/>
        </pc:sldMkLst>
        <pc:spChg chg="mod">
          <ac:chgData name="Qu, Xiaohui" userId="24010986-e325-484b-92fa-7cf3c7c3ba49" providerId="ADAL" clId="{FC64750E-6B01-4C52-A48C-B184460917AE}" dt="2022-09-26T20:09:47.552" v="2819" actId="1076"/>
          <ac:spMkLst>
            <pc:docMk/>
            <pc:sldMk cId="1252293125" sldId="977"/>
            <ac:spMk id="2" creationId="{D7840108-4496-466A-4A27-53974FABB554}"/>
          </ac:spMkLst>
        </pc:spChg>
        <pc:spChg chg="del">
          <ac:chgData name="Qu, Xiaohui" userId="24010986-e325-484b-92fa-7cf3c7c3ba49" providerId="ADAL" clId="{FC64750E-6B01-4C52-A48C-B184460917AE}" dt="2022-09-26T20:08:57.758" v="2814" actId="478"/>
          <ac:spMkLst>
            <pc:docMk/>
            <pc:sldMk cId="1252293125" sldId="977"/>
            <ac:spMk id="3" creationId="{3AF9A2B9-853B-3B8B-3EBE-B788A798B270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7" creationId="{809D96DB-CC4D-580B-C7BF-7E8057DBABE3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13" creationId="{F39CA7F8-DEF2-F7F4-952C-2B8D1AD42E96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14" creationId="{D8F7F95F-654E-E8C2-4952-89AC202E4E13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15" creationId="{B6D62BE3-48B1-0E5A-C29E-CBDE8AE4F8E4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16" creationId="{49DED254-4859-0EE2-F773-53B6DAAAF4BE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17" creationId="{9DACB119-86A2-F5EB-D7DC-7FBA49E9D8FA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20" creationId="{C1790839-A67B-E33B-34FA-DA4167FE8C74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21" creationId="{BBDC07B6-8E8F-355A-AC57-6986FABABE7F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22" creationId="{0BA86CCF-7174-C57C-7DF3-68E38497B945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23" creationId="{8C06D772-5E7F-B9FB-9855-5FD131ECA3C7}"/>
          </ac:spMkLst>
        </pc:spChg>
        <pc:spChg chg="mod">
          <ac:chgData name="Qu, Xiaohui" userId="24010986-e325-484b-92fa-7cf3c7c3ba49" providerId="ADAL" clId="{FC64750E-6B01-4C52-A48C-B184460917AE}" dt="2022-09-26T20:09:33.154" v="2815"/>
          <ac:spMkLst>
            <pc:docMk/>
            <pc:sldMk cId="1252293125" sldId="977"/>
            <ac:spMk id="24" creationId="{A1DC7855-9B43-195E-8B15-244C2AA9126A}"/>
          </ac:spMkLst>
        </pc:spChg>
        <pc:spChg chg="add mod">
          <ac:chgData name="Qu, Xiaohui" userId="24010986-e325-484b-92fa-7cf3c7c3ba49" providerId="ADAL" clId="{FC64750E-6B01-4C52-A48C-B184460917AE}" dt="2022-09-26T20:15:11.853" v="3104" actId="1076"/>
          <ac:spMkLst>
            <pc:docMk/>
            <pc:sldMk cId="1252293125" sldId="977"/>
            <ac:spMk id="25" creationId="{4351DF3C-7D2D-6762-421D-E79BD98D068E}"/>
          </ac:spMkLst>
        </pc:spChg>
        <pc:spChg chg="add mod">
          <ac:chgData name="Qu, Xiaohui" userId="24010986-e325-484b-92fa-7cf3c7c3ba49" providerId="ADAL" clId="{FC64750E-6B01-4C52-A48C-B184460917AE}" dt="2022-09-26T20:15:07.717" v="3103" actId="27636"/>
          <ac:spMkLst>
            <pc:docMk/>
            <pc:sldMk cId="1252293125" sldId="977"/>
            <ac:spMk id="26" creationId="{27F9C9A4-B607-39ED-1F07-B16965593596}"/>
          </ac:spMkLst>
        </pc:spChg>
        <pc:grpChg chg="add mod">
          <ac:chgData name="Qu, Xiaohui" userId="24010986-e325-484b-92fa-7cf3c7c3ba49" providerId="ADAL" clId="{FC64750E-6B01-4C52-A48C-B184460917AE}" dt="2022-09-26T20:09:52.349" v="2821" actId="14100"/>
          <ac:grpSpMkLst>
            <pc:docMk/>
            <pc:sldMk cId="1252293125" sldId="977"/>
            <ac:grpSpMk id="5" creationId="{E3BF2640-D926-9745-C224-F7857F15AAC6}"/>
          </ac:grpSpMkLst>
        </pc:grpChg>
        <pc:grpChg chg="mod">
          <ac:chgData name="Qu, Xiaohui" userId="24010986-e325-484b-92fa-7cf3c7c3ba49" providerId="ADAL" clId="{FC64750E-6B01-4C52-A48C-B184460917AE}" dt="2022-09-26T20:09:33.154" v="2815"/>
          <ac:grpSpMkLst>
            <pc:docMk/>
            <pc:sldMk cId="1252293125" sldId="977"/>
            <ac:grpSpMk id="6" creationId="{777BECBB-7DC8-DF91-5172-827C509638AF}"/>
          </ac:grpSpMkLst>
        </pc:grpChg>
        <pc:grpChg chg="mod">
          <ac:chgData name="Qu, Xiaohui" userId="24010986-e325-484b-92fa-7cf3c7c3ba49" providerId="ADAL" clId="{FC64750E-6B01-4C52-A48C-B184460917AE}" dt="2022-09-26T20:09:33.154" v="2815"/>
          <ac:grpSpMkLst>
            <pc:docMk/>
            <pc:sldMk cId="1252293125" sldId="977"/>
            <ac:grpSpMk id="9" creationId="{98B96FC1-4347-7860-767E-F9EB50ACEE17}"/>
          </ac:grpSpMkLst>
        </pc:grpChg>
        <pc:grpChg chg="mod">
          <ac:chgData name="Qu, Xiaohui" userId="24010986-e325-484b-92fa-7cf3c7c3ba49" providerId="ADAL" clId="{FC64750E-6B01-4C52-A48C-B184460917AE}" dt="2022-09-26T20:09:33.154" v="2815"/>
          <ac:grpSpMkLst>
            <pc:docMk/>
            <pc:sldMk cId="1252293125" sldId="977"/>
            <ac:grpSpMk id="10" creationId="{DC9BD1A5-87A6-A016-4C90-F8FDEB85441A}"/>
          </ac:grpSpMkLst>
        </pc:grpChg>
        <pc:grpChg chg="mod">
          <ac:chgData name="Qu, Xiaohui" userId="24010986-e325-484b-92fa-7cf3c7c3ba49" providerId="ADAL" clId="{FC64750E-6B01-4C52-A48C-B184460917AE}" dt="2022-09-26T20:09:33.154" v="2815"/>
          <ac:grpSpMkLst>
            <pc:docMk/>
            <pc:sldMk cId="1252293125" sldId="977"/>
            <ac:grpSpMk id="11" creationId="{2955A8D5-72DC-7887-1FA6-443C82705A88}"/>
          </ac:grpSpMkLst>
        </pc:grpChg>
        <pc:grpChg chg="mod">
          <ac:chgData name="Qu, Xiaohui" userId="24010986-e325-484b-92fa-7cf3c7c3ba49" providerId="ADAL" clId="{FC64750E-6B01-4C52-A48C-B184460917AE}" dt="2022-09-26T20:09:33.154" v="2815"/>
          <ac:grpSpMkLst>
            <pc:docMk/>
            <pc:sldMk cId="1252293125" sldId="977"/>
            <ac:grpSpMk id="18" creationId="{40DD25C6-E1C7-D314-46A2-DC4F145D8F85}"/>
          </ac:grpSpMkLst>
        </pc:grpChg>
        <pc:picChg chg="mod">
          <ac:chgData name="Qu, Xiaohui" userId="24010986-e325-484b-92fa-7cf3c7c3ba49" providerId="ADAL" clId="{FC64750E-6B01-4C52-A48C-B184460917AE}" dt="2022-09-26T20:09:33.154" v="2815"/>
          <ac:picMkLst>
            <pc:docMk/>
            <pc:sldMk cId="1252293125" sldId="977"/>
            <ac:picMk id="8" creationId="{F22E60B5-604E-6B48-58C8-5916DF5D6C68}"/>
          </ac:picMkLst>
        </pc:picChg>
        <pc:picChg chg="mod">
          <ac:chgData name="Qu, Xiaohui" userId="24010986-e325-484b-92fa-7cf3c7c3ba49" providerId="ADAL" clId="{FC64750E-6B01-4C52-A48C-B184460917AE}" dt="2022-09-26T20:09:33.154" v="2815"/>
          <ac:picMkLst>
            <pc:docMk/>
            <pc:sldMk cId="1252293125" sldId="977"/>
            <ac:picMk id="12" creationId="{27663610-6DEA-5C30-E46E-EBD04A840564}"/>
          </ac:picMkLst>
        </pc:picChg>
        <pc:picChg chg="mod">
          <ac:chgData name="Qu, Xiaohui" userId="24010986-e325-484b-92fa-7cf3c7c3ba49" providerId="ADAL" clId="{FC64750E-6B01-4C52-A48C-B184460917AE}" dt="2022-09-26T20:09:33.154" v="2815"/>
          <ac:picMkLst>
            <pc:docMk/>
            <pc:sldMk cId="1252293125" sldId="977"/>
            <ac:picMk id="19" creationId="{F5482E56-8355-C484-DFB7-31D81CCCB991}"/>
          </ac:picMkLst>
        </pc:picChg>
      </pc:sldChg>
      <pc:sldChg chg="addSp delSp modSp new mod">
        <pc:chgData name="Qu, Xiaohui" userId="24010986-e325-484b-92fa-7cf3c7c3ba49" providerId="ADAL" clId="{FC64750E-6B01-4C52-A48C-B184460917AE}" dt="2022-09-27T17:11:27.897" v="3856" actId="1076"/>
        <pc:sldMkLst>
          <pc:docMk/>
          <pc:sldMk cId="3972553246" sldId="978"/>
        </pc:sldMkLst>
        <pc:spChg chg="mod">
          <ac:chgData name="Qu, Xiaohui" userId="24010986-e325-484b-92fa-7cf3c7c3ba49" providerId="ADAL" clId="{FC64750E-6B01-4C52-A48C-B184460917AE}" dt="2022-09-26T20:15:30.316" v="3145" actId="20577"/>
          <ac:spMkLst>
            <pc:docMk/>
            <pc:sldMk cId="3972553246" sldId="978"/>
            <ac:spMk id="2" creationId="{7ABBF036-C77A-7F04-83FC-C52A6DACEF84}"/>
          </ac:spMkLst>
        </pc:spChg>
        <pc:spChg chg="del">
          <ac:chgData name="Qu, Xiaohui" userId="24010986-e325-484b-92fa-7cf3c7c3ba49" providerId="ADAL" clId="{FC64750E-6B01-4C52-A48C-B184460917AE}" dt="2022-09-26T20:12:53.130" v="2945" actId="478"/>
          <ac:spMkLst>
            <pc:docMk/>
            <pc:sldMk cId="3972553246" sldId="978"/>
            <ac:spMk id="3" creationId="{3EC2E544-E436-D020-DEB2-42632A239D35}"/>
          </ac:spMkLst>
        </pc:spChg>
        <pc:spChg chg="add mod">
          <ac:chgData name="Qu, Xiaohui" userId="24010986-e325-484b-92fa-7cf3c7c3ba49" providerId="ADAL" clId="{FC64750E-6B01-4C52-A48C-B184460917AE}" dt="2022-09-27T17:10:42.463" v="3849" actId="1076"/>
          <ac:spMkLst>
            <pc:docMk/>
            <pc:sldMk cId="3972553246" sldId="978"/>
            <ac:spMk id="3" creationId="{508B140C-8F04-3912-FFE6-A0797E52C71B}"/>
          </ac:spMkLst>
        </pc:spChg>
        <pc:spChg chg="add mod">
          <ac:chgData name="Qu, Xiaohui" userId="24010986-e325-484b-92fa-7cf3c7c3ba49" providerId="ADAL" clId="{FC64750E-6B01-4C52-A48C-B184460917AE}" dt="2022-09-27T17:10:53.809" v="3853" actId="20577"/>
          <ac:spMkLst>
            <pc:docMk/>
            <pc:sldMk cId="3972553246" sldId="978"/>
            <ac:spMk id="5" creationId="{256D2CAD-51C7-1EB2-466C-0A35CE445116}"/>
          </ac:spMkLst>
        </pc:spChg>
        <pc:spChg chg="add">
          <ac:chgData name="Qu, Xiaohui" userId="24010986-e325-484b-92fa-7cf3c7c3ba49" providerId="ADAL" clId="{FC64750E-6B01-4C52-A48C-B184460917AE}" dt="2022-09-27T17:11:21.878" v="3854" actId="11529"/>
          <ac:spMkLst>
            <pc:docMk/>
            <pc:sldMk cId="3972553246" sldId="978"/>
            <ac:spMk id="6" creationId="{B1920E17-5B9E-DFEA-44D7-2B7460ED2388}"/>
          </ac:spMkLst>
        </pc:spChg>
        <pc:spChg chg="add mod">
          <ac:chgData name="Qu, Xiaohui" userId="24010986-e325-484b-92fa-7cf3c7c3ba49" providerId="ADAL" clId="{FC64750E-6B01-4C52-A48C-B184460917AE}" dt="2022-09-27T17:11:27.897" v="3856" actId="1076"/>
          <ac:spMkLst>
            <pc:docMk/>
            <pc:sldMk cId="3972553246" sldId="978"/>
            <ac:spMk id="7" creationId="{E4691BD9-4CCC-871D-06DE-2AF4C52E5D9D}"/>
          </ac:spMkLst>
        </pc:spChg>
        <pc:spChg chg="add mod">
          <ac:chgData name="Qu, Xiaohui" userId="24010986-e325-484b-92fa-7cf3c7c3ba49" providerId="ADAL" clId="{FC64750E-6B01-4C52-A48C-B184460917AE}" dt="2022-09-26T22:03:44.664" v="3746" actId="1076"/>
          <ac:spMkLst>
            <pc:docMk/>
            <pc:sldMk cId="3972553246" sldId="978"/>
            <ac:spMk id="9" creationId="{DBE563AA-7B73-43C3-BD37-C61A8E246E14}"/>
          </ac:spMkLst>
        </pc:spChg>
        <pc:spChg chg="add mod">
          <ac:chgData name="Qu, Xiaohui" userId="24010986-e325-484b-92fa-7cf3c7c3ba49" providerId="ADAL" clId="{FC64750E-6B01-4C52-A48C-B184460917AE}" dt="2022-09-27T17:10:36.579" v="3848" actId="1076"/>
          <ac:spMkLst>
            <pc:docMk/>
            <pc:sldMk cId="3972553246" sldId="978"/>
            <ac:spMk id="21" creationId="{35FCE213-1B24-9212-15FA-3F28C26C794E}"/>
          </ac:spMkLst>
        </pc:spChg>
        <pc:spChg chg="add mod">
          <ac:chgData name="Qu, Xiaohui" userId="24010986-e325-484b-92fa-7cf3c7c3ba49" providerId="ADAL" clId="{FC64750E-6B01-4C52-A48C-B184460917AE}" dt="2022-09-26T22:03:40.847" v="3745" actId="1076"/>
          <ac:spMkLst>
            <pc:docMk/>
            <pc:sldMk cId="3972553246" sldId="978"/>
            <ac:spMk id="23" creationId="{EBABAF9C-2B13-7C11-C770-AD02061AC5B7}"/>
          </ac:spMkLst>
        </pc:spChg>
        <pc:picChg chg="add del mod">
          <ac:chgData name="Qu, Xiaohui" userId="24010986-e325-484b-92fa-7cf3c7c3ba49" providerId="ADAL" clId="{FC64750E-6B01-4C52-A48C-B184460917AE}" dt="2022-09-26T21:58:50.720" v="3580" actId="478"/>
          <ac:picMkLst>
            <pc:docMk/>
            <pc:sldMk cId="3972553246" sldId="978"/>
            <ac:picMk id="5" creationId="{DDCA25A9-B5C4-5CCE-D86E-9183B89A7FD2}"/>
          </ac:picMkLst>
        </pc:picChg>
        <pc:picChg chg="add del mod modCrop">
          <ac:chgData name="Qu, Xiaohui" userId="24010986-e325-484b-92fa-7cf3c7c3ba49" providerId="ADAL" clId="{FC64750E-6B01-4C52-A48C-B184460917AE}" dt="2022-09-26T21:58:41.635" v="3577" actId="478"/>
          <ac:picMkLst>
            <pc:docMk/>
            <pc:sldMk cId="3972553246" sldId="978"/>
            <ac:picMk id="6" creationId="{1330B1D5-3872-896D-740E-70B8863A0B7D}"/>
          </ac:picMkLst>
        </pc:picChg>
        <pc:picChg chg="add del mod modCrop">
          <ac:chgData name="Qu, Xiaohui" userId="24010986-e325-484b-92fa-7cf3c7c3ba49" providerId="ADAL" clId="{FC64750E-6B01-4C52-A48C-B184460917AE}" dt="2022-09-26T20:17:03.041" v="3157" actId="478"/>
          <ac:picMkLst>
            <pc:docMk/>
            <pc:sldMk cId="3972553246" sldId="978"/>
            <ac:picMk id="8" creationId="{7FD82B4D-83E1-7850-3686-5DAA11213A60}"/>
          </ac:picMkLst>
        </pc:picChg>
        <pc:picChg chg="add del mod">
          <ac:chgData name="Qu, Xiaohui" userId="24010986-e325-484b-92fa-7cf3c7c3ba49" providerId="ADAL" clId="{FC64750E-6B01-4C52-A48C-B184460917AE}" dt="2022-09-26T21:58:07.754" v="3569" actId="478"/>
          <ac:picMkLst>
            <pc:docMk/>
            <pc:sldMk cId="3972553246" sldId="978"/>
            <ac:picMk id="8" creationId="{F6126C6A-5CBD-97F8-15E6-397E2C7D0892}"/>
          </ac:picMkLst>
        </pc:picChg>
        <pc:picChg chg="add del mod">
          <ac:chgData name="Qu, Xiaohui" userId="24010986-e325-484b-92fa-7cf3c7c3ba49" providerId="ADAL" clId="{FC64750E-6B01-4C52-A48C-B184460917AE}" dt="2022-09-26T20:21:26.490" v="3230" actId="478"/>
          <ac:picMkLst>
            <pc:docMk/>
            <pc:sldMk cId="3972553246" sldId="978"/>
            <ac:picMk id="11" creationId="{7C0C030E-9C62-224B-FE02-EA977CB8112E}"/>
          </ac:picMkLst>
        </pc:picChg>
        <pc:picChg chg="add mod">
          <ac:chgData name="Qu, Xiaohui" userId="24010986-e325-484b-92fa-7cf3c7c3ba49" providerId="ADAL" clId="{FC64750E-6B01-4C52-A48C-B184460917AE}" dt="2022-09-26T22:03:35.700" v="3742" actId="1076"/>
          <ac:picMkLst>
            <pc:docMk/>
            <pc:sldMk cId="3972553246" sldId="978"/>
            <ac:picMk id="11" creationId="{96B827CB-E2BB-C8B9-848C-7E9E4F9AF85A}"/>
          </ac:picMkLst>
        </pc:picChg>
        <pc:picChg chg="add del mod">
          <ac:chgData name="Qu, Xiaohui" userId="24010986-e325-484b-92fa-7cf3c7c3ba49" providerId="ADAL" clId="{FC64750E-6B01-4C52-A48C-B184460917AE}" dt="2022-09-26T21:58:04.727" v="3565" actId="478"/>
          <ac:picMkLst>
            <pc:docMk/>
            <pc:sldMk cId="3972553246" sldId="978"/>
            <ac:picMk id="13" creationId="{85A7D2A6-7C5F-7A9C-46A3-936533D4FD84}"/>
          </ac:picMkLst>
        </pc:picChg>
        <pc:picChg chg="add mod">
          <ac:chgData name="Qu, Xiaohui" userId="24010986-e325-484b-92fa-7cf3c7c3ba49" providerId="ADAL" clId="{FC64750E-6B01-4C52-A48C-B184460917AE}" dt="2022-09-26T22:03:36.992" v="3743" actId="1076"/>
          <ac:picMkLst>
            <pc:docMk/>
            <pc:sldMk cId="3972553246" sldId="978"/>
            <ac:picMk id="14" creationId="{AF609CA0-53FD-CDA0-8D01-99557D120F5E}"/>
          </ac:picMkLst>
        </pc:picChg>
        <pc:picChg chg="add del mod modCrop">
          <ac:chgData name="Qu, Xiaohui" userId="24010986-e325-484b-92fa-7cf3c7c3ba49" providerId="ADAL" clId="{FC64750E-6B01-4C52-A48C-B184460917AE}" dt="2022-09-26T21:58:43.223" v="3578" actId="478"/>
          <ac:picMkLst>
            <pc:docMk/>
            <pc:sldMk cId="3972553246" sldId="978"/>
            <ac:picMk id="15" creationId="{C9C2E279-D9D6-0E08-12D3-D7323F9E93B8}"/>
          </ac:picMkLst>
        </pc:picChg>
        <pc:picChg chg="add del mod modCrop">
          <ac:chgData name="Qu, Xiaohui" userId="24010986-e325-484b-92fa-7cf3c7c3ba49" providerId="ADAL" clId="{FC64750E-6B01-4C52-A48C-B184460917AE}" dt="2022-09-26T21:58:47.167" v="3579" actId="478"/>
          <ac:picMkLst>
            <pc:docMk/>
            <pc:sldMk cId="3972553246" sldId="978"/>
            <ac:picMk id="16" creationId="{6AAAF22B-1D7D-6262-0661-74B409B6A4BF}"/>
          </ac:picMkLst>
        </pc:picChg>
        <pc:picChg chg="add mod modCrop">
          <ac:chgData name="Qu, Xiaohui" userId="24010986-e325-484b-92fa-7cf3c7c3ba49" providerId="ADAL" clId="{FC64750E-6B01-4C52-A48C-B184460917AE}" dt="2022-09-26T22:01:47.791" v="3622" actId="1076"/>
          <ac:picMkLst>
            <pc:docMk/>
            <pc:sldMk cId="3972553246" sldId="978"/>
            <ac:picMk id="18" creationId="{A58F8CBE-D90E-58B5-6C87-41B065DAEDBD}"/>
          </ac:picMkLst>
        </pc:picChg>
        <pc:picChg chg="add del mod">
          <ac:chgData name="Qu, Xiaohui" userId="24010986-e325-484b-92fa-7cf3c7c3ba49" providerId="ADAL" clId="{FC64750E-6B01-4C52-A48C-B184460917AE}" dt="2022-09-26T20:27:46.431" v="3328" actId="478"/>
          <ac:picMkLst>
            <pc:docMk/>
            <pc:sldMk cId="3972553246" sldId="978"/>
            <ac:picMk id="18" creationId="{F95BBA46-1E83-1E80-1CF9-C3DC6D23AD5B}"/>
          </ac:picMkLst>
        </pc:picChg>
        <pc:picChg chg="add mod modCrop">
          <ac:chgData name="Qu, Xiaohui" userId="24010986-e325-484b-92fa-7cf3c7c3ba49" providerId="ADAL" clId="{FC64750E-6B01-4C52-A48C-B184460917AE}" dt="2022-09-26T22:01:45.742" v="3621" actId="1076"/>
          <ac:picMkLst>
            <pc:docMk/>
            <pc:sldMk cId="3972553246" sldId="978"/>
            <ac:picMk id="19" creationId="{99564683-C60F-B0D7-DC02-96BE635AFA61}"/>
          </ac:picMkLst>
        </pc:picChg>
        <pc:picChg chg="add del mod">
          <ac:chgData name="Qu, Xiaohui" userId="24010986-e325-484b-92fa-7cf3c7c3ba49" providerId="ADAL" clId="{FC64750E-6B01-4C52-A48C-B184460917AE}" dt="2022-09-26T21:50:11.334" v="3518" actId="478"/>
          <ac:picMkLst>
            <pc:docMk/>
            <pc:sldMk cId="3972553246" sldId="978"/>
            <ac:picMk id="20" creationId="{C56E9EB0-0FCC-EC2A-FA81-30EDC2F4A1A4}"/>
          </ac:picMkLst>
        </pc:picChg>
        <pc:picChg chg="add mod modCrop">
          <ac:chgData name="Qu, Xiaohui" userId="24010986-e325-484b-92fa-7cf3c7c3ba49" providerId="ADAL" clId="{FC64750E-6B01-4C52-A48C-B184460917AE}" dt="2022-09-26T22:02:27.493" v="3632" actId="14100"/>
          <ac:picMkLst>
            <pc:docMk/>
            <pc:sldMk cId="3972553246" sldId="978"/>
            <ac:picMk id="22" creationId="{F37FE265-1908-5C55-85BA-F3F86671ADD6}"/>
          </ac:picMkLst>
        </pc:picChg>
      </pc:sldChg>
      <pc:sldChg chg="addSp delSp modSp new mod">
        <pc:chgData name="Qu, Xiaohui" userId="24010986-e325-484b-92fa-7cf3c7c3ba49" providerId="ADAL" clId="{FC64750E-6B01-4C52-A48C-B184460917AE}" dt="2022-09-26T20:31:45.799" v="3462" actId="1076"/>
        <pc:sldMkLst>
          <pc:docMk/>
          <pc:sldMk cId="3751709493" sldId="979"/>
        </pc:sldMkLst>
        <pc:spChg chg="mod">
          <ac:chgData name="Qu, Xiaohui" userId="24010986-e325-484b-92fa-7cf3c7c3ba49" providerId="ADAL" clId="{FC64750E-6B01-4C52-A48C-B184460917AE}" dt="2022-09-26T20:25:50.478" v="3320" actId="20577"/>
          <ac:spMkLst>
            <pc:docMk/>
            <pc:sldMk cId="3751709493" sldId="979"/>
            <ac:spMk id="2" creationId="{21A095F3-C8D6-2FC0-316F-777B25D363C2}"/>
          </ac:spMkLst>
        </pc:spChg>
        <pc:spChg chg="del">
          <ac:chgData name="Qu, Xiaohui" userId="24010986-e325-484b-92fa-7cf3c7c3ba49" providerId="ADAL" clId="{FC64750E-6B01-4C52-A48C-B184460917AE}" dt="2022-09-26T20:25:52.969" v="3321" actId="478"/>
          <ac:spMkLst>
            <pc:docMk/>
            <pc:sldMk cId="3751709493" sldId="979"/>
            <ac:spMk id="3" creationId="{833F9C41-942C-2B58-9A91-47E843D0DE66}"/>
          </ac:spMkLst>
        </pc:spChg>
        <pc:spChg chg="add mod">
          <ac:chgData name="Qu, Xiaohui" userId="24010986-e325-484b-92fa-7cf3c7c3ba49" providerId="ADAL" clId="{FC64750E-6B01-4C52-A48C-B184460917AE}" dt="2022-09-26T20:31:45.799" v="3462" actId="1076"/>
          <ac:spMkLst>
            <pc:docMk/>
            <pc:sldMk cId="3751709493" sldId="979"/>
            <ac:spMk id="11" creationId="{701B1C83-1227-C090-F9F8-4EC026B78E54}"/>
          </ac:spMkLst>
        </pc:spChg>
        <pc:grpChg chg="add del mod">
          <ac:chgData name="Qu, Xiaohui" userId="24010986-e325-484b-92fa-7cf3c7c3ba49" providerId="ADAL" clId="{FC64750E-6B01-4C52-A48C-B184460917AE}" dt="2022-09-26T20:30:49.557" v="3447"/>
          <ac:grpSpMkLst>
            <pc:docMk/>
            <pc:sldMk cId="3751709493" sldId="979"/>
            <ac:grpSpMk id="5" creationId="{D924AA88-34FB-BBA1-93F2-29AAD1EB19AB}"/>
          </ac:grpSpMkLst>
        </pc:grpChg>
        <pc:grpChg chg="add mod">
          <ac:chgData name="Qu, Xiaohui" userId="24010986-e325-484b-92fa-7cf3c7c3ba49" providerId="ADAL" clId="{FC64750E-6B01-4C52-A48C-B184460917AE}" dt="2022-09-26T20:31:41.252" v="3461" actId="14100"/>
          <ac:grpSpMkLst>
            <pc:docMk/>
            <pc:sldMk cId="3751709493" sldId="979"/>
            <ac:grpSpMk id="8" creationId="{07A886A0-F62C-C734-B8F2-829599658324}"/>
          </ac:grpSpMkLst>
        </pc:grpChg>
        <pc:picChg chg="mod">
          <ac:chgData name="Qu, Xiaohui" userId="24010986-e325-484b-92fa-7cf3c7c3ba49" providerId="ADAL" clId="{FC64750E-6B01-4C52-A48C-B184460917AE}" dt="2022-09-26T20:30:46.281" v="3446"/>
          <ac:picMkLst>
            <pc:docMk/>
            <pc:sldMk cId="3751709493" sldId="979"/>
            <ac:picMk id="6" creationId="{326AC792-FED2-A712-0378-8302CFA74B06}"/>
          </ac:picMkLst>
        </pc:picChg>
        <pc:picChg chg="mod">
          <ac:chgData name="Qu, Xiaohui" userId="24010986-e325-484b-92fa-7cf3c7c3ba49" providerId="ADAL" clId="{FC64750E-6B01-4C52-A48C-B184460917AE}" dt="2022-09-26T20:30:46.281" v="3446"/>
          <ac:picMkLst>
            <pc:docMk/>
            <pc:sldMk cId="3751709493" sldId="979"/>
            <ac:picMk id="7" creationId="{C1D6ED7C-1779-B1E1-03B0-CB5BE6827A27}"/>
          </ac:picMkLst>
        </pc:picChg>
        <pc:picChg chg="mod">
          <ac:chgData name="Qu, Xiaohui" userId="24010986-e325-484b-92fa-7cf3c7c3ba49" providerId="ADAL" clId="{FC64750E-6B01-4C52-A48C-B184460917AE}" dt="2022-09-26T20:31:18.299" v="3448"/>
          <ac:picMkLst>
            <pc:docMk/>
            <pc:sldMk cId="3751709493" sldId="979"/>
            <ac:picMk id="9" creationId="{A8FDAD45-556C-344A-3EBE-F8287B20511D}"/>
          </ac:picMkLst>
        </pc:picChg>
        <pc:picChg chg="mod">
          <ac:chgData name="Qu, Xiaohui" userId="24010986-e325-484b-92fa-7cf3c7c3ba49" providerId="ADAL" clId="{FC64750E-6B01-4C52-A48C-B184460917AE}" dt="2022-09-26T20:31:18.299" v="3448"/>
          <ac:picMkLst>
            <pc:docMk/>
            <pc:sldMk cId="3751709493" sldId="979"/>
            <ac:picMk id="10" creationId="{D98E2247-1105-9605-BDCB-CDBEA9F622E8}"/>
          </ac:picMkLst>
        </pc:picChg>
      </pc:sldChg>
      <pc:sldChg chg="modSp new del mod">
        <pc:chgData name="Qu, Xiaohui" userId="24010986-e325-484b-92fa-7cf3c7c3ba49" providerId="ADAL" clId="{FC64750E-6B01-4C52-A48C-B184460917AE}" dt="2022-09-26T20:12:43.847" v="2944" actId="2696"/>
        <pc:sldMkLst>
          <pc:docMk/>
          <pc:sldMk cId="4012895387" sldId="979"/>
        </pc:sldMkLst>
        <pc:spChg chg="mod">
          <ac:chgData name="Qu, Xiaohui" userId="24010986-e325-484b-92fa-7cf3c7c3ba49" providerId="ADAL" clId="{FC64750E-6B01-4C52-A48C-B184460917AE}" dt="2022-09-26T20:12:23.460" v="2943" actId="20577"/>
          <ac:spMkLst>
            <pc:docMk/>
            <pc:sldMk cId="4012895387" sldId="979"/>
            <ac:spMk id="2" creationId="{5035457C-1C49-B9EB-36CC-C864C87CD2C4}"/>
          </ac:spMkLst>
        </pc:spChg>
      </pc:sldChg>
    </pc:docChg>
  </pc:docChgLst>
  <pc:docChgLst>
    <pc:chgData name="Qu, Xiaohui" userId="24010986-e325-484b-92fa-7cf3c7c3ba49" providerId="ADAL" clId="{D227F345-DB50-B545-8BAE-5232D54DD749}"/>
    <pc:docChg chg="undo custSel modSld">
      <pc:chgData name="Qu, Xiaohui" userId="24010986-e325-484b-92fa-7cf3c7c3ba49" providerId="ADAL" clId="{D227F345-DB50-B545-8BAE-5232D54DD749}" dt="2021-08-17T18:07:04.149" v="842" actId="20577"/>
      <pc:docMkLst>
        <pc:docMk/>
      </pc:docMkLst>
      <pc:sldChg chg="modNotesTx">
        <pc:chgData name="Qu, Xiaohui" userId="24010986-e325-484b-92fa-7cf3c7c3ba49" providerId="ADAL" clId="{D227F345-DB50-B545-8BAE-5232D54DD749}" dt="2021-08-17T17:15:10.709" v="94" actId="20577"/>
        <pc:sldMkLst>
          <pc:docMk/>
          <pc:sldMk cId="2246755923" sldId="256"/>
        </pc:sldMkLst>
      </pc:sldChg>
      <pc:sldChg chg="modNotesTx">
        <pc:chgData name="Qu, Xiaohui" userId="24010986-e325-484b-92fa-7cf3c7c3ba49" providerId="ADAL" clId="{D227F345-DB50-B545-8BAE-5232D54DD749}" dt="2021-08-17T18:02:12.922" v="629" actId="20577"/>
        <pc:sldMkLst>
          <pc:docMk/>
          <pc:sldMk cId="3681362828" sldId="257"/>
        </pc:sldMkLst>
      </pc:sldChg>
      <pc:sldChg chg="modNotesTx">
        <pc:chgData name="Qu, Xiaohui" userId="24010986-e325-484b-92fa-7cf3c7c3ba49" providerId="ADAL" clId="{D227F345-DB50-B545-8BAE-5232D54DD749}" dt="2021-08-17T18:07:04.149" v="842" actId="20577"/>
        <pc:sldMkLst>
          <pc:docMk/>
          <pc:sldMk cId="1387988044" sldId="259"/>
        </pc:sldMkLst>
      </pc:sldChg>
      <pc:sldChg chg="modNotesTx">
        <pc:chgData name="Qu, Xiaohui" userId="24010986-e325-484b-92fa-7cf3c7c3ba49" providerId="ADAL" clId="{D227F345-DB50-B545-8BAE-5232D54DD749}" dt="2021-08-17T17:55:23.664" v="479" actId="20577"/>
        <pc:sldMkLst>
          <pc:docMk/>
          <pc:sldMk cId="4189160374" sldId="261"/>
        </pc:sldMkLst>
      </pc:sldChg>
      <pc:sldChg chg="modSp mod modNotesTx">
        <pc:chgData name="Qu, Xiaohui" userId="24010986-e325-484b-92fa-7cf3c7c3ba49" providerId="ADAL" clId="{D227F345-DB50-B545-8BAE-5232D54DD749}" dt="2021-08-17T17:53:06.828" v="277" actId="20577"/>
        <pc:sldMkLst>
          <pc:docMk/>
          <pc:sldMk cId="3688153197" sldId="263"/>
        </pc:sldMkLst>
        <pc:spChg chg="mod">
          <ac:chgData name="Qu, Xiaohui" userId="24010986-e325-484b-92fa-7cf3c7c3ba49" providerId="ADAL" clId="{D227F345-DB50-B545-8BAE-5232D54DD749}" dt="2021-08-17T17:52:04.584" v="152" actId="57"/>
          <ac:spMkLst>
            <pc:docMk/>
            <pc:sldMk cId="3688153197" sldId="263"/>
            <ac:spMk id="5" creationId="{7AA78C36-577C-434A-A6C1-11A255F09B38}"/>
          </ac:spMkLst>
        </pc:spChg>
        <pc:spChg chg="mod">
          <ac:chgData name="Qu, Xiaohui" userId="24010986-e325-484b-92fa-7cf3c7c3ba49" providerId="ADAL" clId="{D227F345-DB50-B545-8BAE-5232D54DD749}" dt="2021-08-17T17:52:10.702" v="153" actId="20577"/>
          <ac:spMkLst>
            <pc:docMk/>
            <pc:sldMk cId="3688153197" sldId="263"/>
            <ac:spMk id="6" creationId="{72DF5A7F-AC79-7D4B-A947-5291978F1DEF}"/>
          </ac:spMkLst>
        </pc:spChg>
        <pc:spChg chg="mod">
          <ac:chgData name="Qu, Xiaohui" userId="24010986-e325-484b-92fa-7cf3c7c3ba49" providerId="ADAL" clId="{D227F345-DB50-B545-8BAE-5232D54DD749}" dt="2021-08-17T17:02:12.092" v="3" actId="1076"/>
          <ac:spMkLst>
            <pc:docMk/>
            <pc:sldMk cId="3688153197" sldId="263"/>
            <ac:spMk id="25" creationId="{19271578-D370-EE4E-A614-D270B5FDE2E2}"/>
          </ac:spMkLst>
        </pc:spChg>
        <pc:spChg chg="mod">
          <ac:chgData name="Qu, Xiaohui" userId="24010986-e325-484b-92fa-7cf3c7c3ba49" providerId="ADAL" clId="{D227F345-DB50-B545-8BAE-5232D54DD749}" dt="2021-08-17T17:02:10.349" v="2" actId="1076"/>
          <ac:spMkLst>
            <pc:docMk/>
            <pc:sldMk cId="3688153197" sldId="263"/>
            <ac:spMk id="26" creationId="{05BD3A14-7125-394F-BAD6-5472715FE858}"/>
          </ac:spMkLst>
        </pc:spChg>
        <pc:grpChg chg="mod">
          <ac:chgData name="Qu, Xiaohui" userId="24010986-e325-484b-92fa-7cf3c7c3ba49" providerId="ADAL" clId="{D227F345-DB50-B545-8BAE-5232D54DD749}" dt="2021-08-17T17:51:55.525" v="150" actId="1076"/>
          <ac:grpSpMkLst>
            <pc:docMk/>
            <pc:sldMk cId="3688153197" sldId="263"/>
            <ac:grpSpMk id="11" creationId="{D3E58102-A0F2-8846-BD05-650C25FFA23C}"/>
          </ac:grpSpMkLst>
        </pc:grpChg>
        <pc:grpChg chg="mod">
          <ac:chgData name="Qu, Xiaohui" userId="24010986-e325-484b-92fa-7cf3c7c3ba49" providerId="ADAL" clId="{D227F345-DB50-B545-8BAE-5232D54DD749}" dt="2021-08-17T17:51:54.852" v="149" actId="1076"/>
          <ac:grpSpMkLst>
            <pc:docMk/>
            <pc:sldMk cId="3688153197" sldId="263"/>
            <ac:grpSpMk id="14" creationId="{F6248399-2E4D-8348-9E7F-6952B68CD9FA}"/>
          </ac:grpSpMkLst>
        </pc:grpChg>
      </pc:sldChg>
      <pc:sldChg chg="modNotesTx">
        <pc:chgData name="Qu, Xiaohui" userId="24010986-e325-484b-92fa-7cf3c7c3ba49" providerId="ADAL" clId="{D227F345-DB50-B545-8BAE-5232D54DD749}" dt="2021-08-17T17:56:57.862" v="564" actId="20577"/>
        <pc:sldMkLst>
          <pc:docMk/>
          <pc:sldMk cId="783398227" sldId="265"/>
        </pc:sldMkLst>
      </pc:sldChg>
      <pc:sldChg chg="modNotesTx">
        <pc:chgData name="Qu, Xiaohui" userId="24010986-e325-484b-92fa-7cf3c7c3ba49" providerId="ADAL" clId="{D227F345-DB50-B545-8BAE-5232D54DD749}" dt="2021-08-17T17:54:11.900" v="378" actId="20577"/>
        <pc:sldMkLst>
          <pc:docMk/>
          <pc:sldMk cId="2968001974" sldId="266"/>
        </pc:sldMkLst>
      </pc:sldChg>
      <pc:sldChg chg="modSp mod">
        <pc:chgData name="Qu, Xiaohui" userId="24010986-e325-484b-92fa-7cf3c7c3ba49" providerId="ADAL" clId="{D227F345-DB50-B545-8BAE-5232D54DD749}" dt="2021-08-17T17:07:12.630" v="6" actId="20577"/>
        <pc:sldMkLst>
          <pc:docMk/>
          <pc:sldMk cId="2482539273" sldId="267"/>
        </pc:sldMkLst>
        <pc:spChg chg="mod">
          <ac:chgData name="Qu, Xiaohui" userId="24010986-e325-484b-92fa-7cf3c7c3ba49" providerId="ADAL" clId="{D227F345-DB50-B545-8BAE-5232D54DD749}" dt="2021-08-17T17:07:12.630" v="6" actId="20577"/>
          <ac:spMkLst>
            <pc:docMk/>
            <pc:sldMk cId="2482539273" sldId="267"/>
            <ac:spMk id="5" creationId="{31502EA6-2824-AD4A-8139-45A0871C7D81}"/>
          </ac:spMkLst>
        </pc:spChg>
      </pc:sldChg>
    </pc:docChg>
  </pc:docChgLst>
  <pc:docChgLst>
    <pc:chgData name="Qu, Xiaohui" userId="24010986-e325-484b-92fa-7cf3c7c3ba49" providerId="ADAL" clId="{F8F4A5B8-9ECE-46E3-B7C3-565F646952B7}"/>
    <pc:docChg chg="undo custSel addSld delSld modSld sldOrd">
      <pc:chgData name="Qu, Xiaohui" userId="24010986-e325-484b-92fa-7cf3c7c3ba49" providerId="ADAL" clId="{F8F4A5B8-9ECE-46E3-B7C3-565F646952B7}" dt="2022-08-23T15:38:28.243" v="4921" actId="478"/>
      <pc:docMkLst>
        <pc:docMk/>
      </pc:docMkLst>
      <pc:sldChg chg="addSp delSp modSp mod modAnim">
        <pc:chgData name="Qu, Xiaohui" userId="24010986-e325-484b-92fa-7cf3c7c3ba49" providerId="ADAL" clId="{F8F4A5B8-9ECE-46E3-B7C3-565F646952B7}" dt="2022-08-23T01:12:57.979" v="4617" actId="20577"/>
        <pc:sldMkLst>
          <pc:docMk/>
          <pc:sldMk cId="3681362828" sldId="257"/>
        </pc:sldMkLst>
        <pc:spChg chg="mod">
          <ac:chgData name="Qu, Xiaohui" userId="24010986-e325-484b-92fa-7cf3c7c3ba49" providerId="ADAL" clId="{F8F4A5B8-9ECE-46E3-B7C3-565F646952B7}" dt="2022-08-21T03:19:29.135" v="183" actId="20577"/>
          <ac:spMkLst>
            <pc:docMk/>
            <pc:sldMk cId="3681362828" sldId="257"/>
            <ac:spMk id="2" creationId="{BE5A50FB-44F3-6846-8C26-F8681D4BFFB3}"/>
          </ac:spMkLst>
        </pc:spChg>
        <pc:spChg chg="mod">
          <ac:chgData name="Qu, Xiaohui" userId="24010986-e325-484b-92fa-7cf3c7c3ba49" providerId="ADAL" clId="{F8F4A5B8-9ECE-46E3-B7C3-565F646952B7}" dt="2022-08-22T15:07:25.601" v="4449" actId="1076"/>
          <ac:spMkLst>
            <pc:docMk/>
            <pc:sldMk cId="3681362828" sldId="257"/>
            <ac:spMk id="3" creationId="{AE178404-E9D3-4342-85AF-1C34CF8DD92E}"/>
          </ac:spMkLst>
        </pc:spChg>
        <pc:spChg chg="del mod">
          <ac:chgData name="Qu, Xiaohui" userId="24010986-e325-484b-92fa-7cf3c7c3ba49" providerId="ADAL" clId="{F8F4A5B8-9ECE-46E3-B7C3-565F646952B7}" dt="2022-08-21T03:22:27.071" v="238" actId="478"/>
          <ac:spMkLst>
            <pc:docMk/>
            <pc:sldMk cId="3681362828" sldId="257"/>
            <ac:spMk id="5" creationId="{C6F2D2B0-4BDF-9E4F-9C3C-3FD296560439}"/>
          </ac:spMkLst>
        </pc:spChg>
        <pc:spChg chg="add mod">
          <ac:chgData name="Qu, Xiaohui" userId="24010986-e325-484b-92fa-7cf3c7c3ba49" providerId="ADAL" clId="{F8F4A5B8-9ECE-46E3-B7C3-565F646952B7}" dt="2022-08-21T03:14:23.971" v="154" actId="164"/>
          <ac:spMkLst>
            <pc:docMk/>
            <pc:sldMk cId="3681362828" sldId="257"/>
            <ac:spMk id="6" creationId="{0E41F37E-5872-9E42-90B0-526706898B11}"/>
          </ac:spMkLst>
        </pc:spChg>
        <pc:spChg chg="add mod">
          <ac:chgData name="Qu, Xiaohui" userId="24010986-e325-484b-92fa-7cf3c7c3ba49" providerId="ADAL" clId="{F8F4A5B8-9ECE-46E3-B7C3-565F646952B7}" dt="2022-08-22T15:07:25.601" v="4449" actId="1076"/>
          <ac:spMkLst>
            <pc:docMk/>
            <pc:sldMk cId="3681362828" sldId="257"/>
            <ac:spMk id="9" creationId="{B46F1C6C-BBED-2A00-DB54-D79982595DE5}"/>
          </ac:spMkLst>
        </pc:spChg>
        <pc:spChg chg="add mod">
          <ac:chgData name="Qu, Xiaohui" userId="24010986-e325-484b-92fa-7cf3c7c3ba49" providerId="ADAL" clId="{F8F4A5B8-9ECE-46E3-B7C3-565F646952B7}" dt="2022-08-22T15:07:25.601" v="4449" actId="1076"/>
          <ac:spMkLst>
            <pc:docMk/>
            <pc:sldMk cId="3681362828" sldId="257"/>
            <ac:spMk id="15" creationId="{33386E58-92D5-46D8-22A7-B648A40311EF}"/>
          </ac:spMkLst>
        </pc:spChg>
        <pc:spChg chg="del mod topLvl">
          <ac:chgData name="Qu, Xiaohui" userId="24010986-e325-484b-92fa-7cf3c7c3ba49" providerId="ADAL" clId="{F8F4A5B8-9ECE-46E3-B7C3-565F646952B7}" dt="2022-08-21T03:22:04.102" v="234" actId="478"/>
          <ac:spMkLst>
            <pc:docMk/>
            <pc:sldMk cId="3681362828" sldId="257"/>
            <ac:spMk id="17" creationId="{D2FAB28A-87BA-D480-EEF8-7C149B1A4C58}"/>
          </ac:spMkLst>
        </pc:spChg>
        <pc:spChg chg="del mod topLvl">
          <ac:chgData name="Qu, Xiaohui" userId="24010986-e325-484b-92fa-7cf3c7c3ba49" providerId="ADAL" clId="{F8F4A5B8-9ECE-46E3-B7C3-565F646952B7}" dt="2022-08-21T03:21:58.856" v="232" actId="478"/>
          <ac:spMkLst>
            <pc:docMk/>
            <pc:sldMk cId="3681362828" sldId="257"/>
            <ac:spMk id="19" creationId="{F18D9748-6D71-A865-EA3A-ACC77706B885}"/>
          </ac:spMkLst>
        </pc:spChg>
        <pc:spChg chg="add mod">
          <ac:chgData name="Qu, Xiaohui" userId="24010986-e325-484b-92fa-7cf3c7c3ba49" providerId="ADAL" clId="{F8F4A5B8-9ECE-46E3-B7C3-565F646952B7}" dt="2022-08-22T15:07:25.601" v="4449" actId="1076"/>
          <ac:spMkLst>
            <pc:docMk/>
            <pc:sldMk cId="3681362828" sldId="257"/>
            <ac:spMk id="25" creationId="{D1D02131-E7D0-ABB3-78B4-ED98901A1A67}"/>
          </ac:spMkLst>
        </pc:spChg>
        <pc:spChg chg="add mod">
          <ac:chgData name="Qu, Xiaohui" userId="24010986-e325-484b-92fa-7cf3c7c3ba49" providerId="ADAL" clId="{F8F4A5B8-9ECE-46E3-B7C3-565F646952B7}" dt="2022-08-22T15:09:50.699" v="4458" actId="1076"/>
          <ac:spMkLst>
            <pc:docMk/>
            <pc:sldMk cId="3681362828" sldId="257"/>
            <ac:spMk id="26" creationId="{76D83FA7-38C8-CBD9-B214-BFC7D5CC4D75}"/>
          </ac:spMkLst>
        </pc:spChg>
        <pc:spChg chg="add mod">
          <ac:chgData name="Qu, Xiaohui" userId="24010986-e325-484b-92fa-7cf3c7c3ba49" providerId="ADAL" clId="{F8F4A5B8-9ECE-46E3-B7C3-565F646952B7}" dt="2022-08-23T01:12:57.979" v="4617" actId="20577"/>
          <ac:spMkLst>
            <pc:docMk/>
            <pc:sldMk cId="3681362828" sldId="257"/>
            <ac:spMk id="28" creationId="{326E7C9D-12B4-1F6F-D8BF-90B67A0145B3}"/>
          </ac:spMkLst>
        </pc:spChg>
        <pc:spChg chg="add del mod">
          <ac:chgData name="Qu, Xiaohui" userId="24010986-e325-484b-92fa-7cf3c7c3ba49" providerId="ADAL" clId="{F8F4A5B8-9ECE-46E3-B7C3-565F646952B7}" dt="2022-08-21T03:32:13.187" v="412" actId="478"/>
          <ac:spMkLst>
            <pc:docMk/>
            <pc:sldMk cId="3681362828" sldId="257"/>
            <ac:spMk id="30" creationId="{B6E28F23-DB2B-BBCF-054D-8C9744F561B4}"/>
          </ac:spMkLst>
        </pc:spChg>
        <pc:spChg chg="add mod">
          <ac:chgData name="Qu, Xiaohui" userId="24010986-e325-484b-92fa-7cf3c7c3ba49" providerId="ADAL" clId="{F8F4A5B8-9ECE-46E3-B7C3-565F646952B7}" dt="2022-08-22T15:10:14.766" v="4459" actId="1076"/>
          <ac:spMkLst>
            <pc:docMk/>
            <pc:sldMk cId="3681362828" sldId="257"/>
            <ac:spMk id="31" creationId="{CC0E7A0F-3577-F723-2CE2-9C5A24E9D608}"/>
          </ac:spMkLst>
        </pc:spChg>
        <pc:grpChg chg="add mod ord">
          <ac:chgData name="Qu, Xiaohui" userId="24010986-e325-484b-92fa-7cf3c7c3ba49" providerId="ADAL" clId="{F8F4A5B8-9ECE-46E3-B7C3-565F646952B7}" dt="2022-08-22T15:07:25.601" v="4449" actId="1076"/>
          <ac:grpSpMkLst>
            <pc:docMk/>
            <pc:sldMk cId="3681362828" sldId="257"/>
            <ac:grpSpMk id="7" creationId="{62F3548D-AF54-96F8-7D12-9F6CFC863D7C}"/>
          </ac:grpSpMkLst>
        </pc:grpChg>
        <pc:grpChg chg="add del mod">
          <ac:chgData name="Qu, Xiaohui" userId="24010986-e325-484b-92fa-7cf3c7c3ba49" providerId="ADAL" clId="{F8F4A5B8-9ECE-46E3-B7C3-565F646952B7}" dt="2022-08-21T03:21:46.842" v="229" actId="165"/>
          <ac:grpSpMkLst>
            <pc:docMk/>
            <pc:sldMk cId="3681362828" sldId="257"/>
            <ac:grpSpMk id="16" creationId="{832D721A-9B9B-B681-85B0-F5438933616B}"/>
          </ac:grpSpMkLst>
        </pc:grpChg>
        <pc:picChg chg="add mod modCrop">
          <ac:chgData name="Qu, Xiaohui" userId="24010986-e325-484b-92fa-7cf3c7c3ba49" providerId="ADAL" clId="{F8F4A5B8-9ECE-46E3-B7C3-565F646952B7}" dt="2022-08-21T03:14:23.971" v="154" actId="164"/>
          <ac:picMkLst>
            <pc:docMk/>
            <pc:sldMk cId="3681362828" sldId="257"/>
            <ac:picMk id="4" creationId="{5CD3138F-1D67-5945-3D38-1B777312A379}"/>
          </ac:picMkLst>
        </pc:picChg>
        <pc:picChg chg="add mod ord">
          <ac:chgData name="Qu, Xiaohui" userId="24010986-e325-484b-92fa-7cf3c7c3ba49" providerId="ADAL" clId="{F8F4A5B8-9ECE-46E3-B7C3-565F646952B7}" dt="2022-08-22T15:07:35.435" v="4450" actId="1076"/>
          <ac:picMkLst>
            <pc:docMk/>
            <pc:sldMk cId="3681362828" sldId="257"/>
            <ac:picMk id="8" creationId="{170E0366-86AE-11E9-2CDC-D67E27640552}"/>
          </ac:picMkLst>
        </pc:picChg>
        <pc:picChg chg="mod ord">
          <ac:chgData name="Qu, Xiaohui" userId="24010986-e325-484b-92fa-7cf3c7c3ba49" providerId="ADAL" clId="{F8F4A5B8-9ECE-46E3-B7C3-565F646952B7}" dt="2022-08-22T15:08:27.866" v="4456" actId="1076"/>
          <ac:picMkLst>
            <pc:docMk/>
            <pc:sldMk cId="3681362828" sldId="257"/>
            <ac:picMk id="18" creationId="{1D1C4442-0D89-0D40-B732-B5ADD60E477B}"/>
          </ac:picMkLst>
        </pc:picChg>
        <pc:picChg chg="mod topLvl modCrop">
          <ac:chgData name="Qu, Xiaohui" userId="24010986-e325-484b-92fa-7cf3c7c3ba49" providerId="ADAL" clId="{F8F4A5B8-9ECE-46E3-B7C3-565F646952B7}" dt="2022-08-22T15:07:25.601" v="4449" actId="1076"/>
          <ac:picMkLst>
            <pc:docMk/>
            <pc:sldMk cId="3681362828" sldId="257"/>
            <ac:picMk id="20" creationId="{69E23105-4852-3503-5617-1AB41A38AC04}"/>
          </ac:picMkLst>
        </pc:picChg>
        <pc:cxnChg chg="add mod">
          <ac:chgData name="Qu, Xiaohui" userId="24010986-e325-484b-92fa-7cf3c7c3ba49" providerId="ADAL" clId="{F8F4A5B8-9ECE-46E3-B7C3-565F646952B7}" dt="2022-08-22T15:07:25.601" v="4449" actId="1076"/>
          <ac:cxnSpMkLst>
            <pc:docMk/>
            <pc:sldMk cId="3681362828" sldId="257"/>
            <ac:cxnSpMk id="11" creationId="{D1C6F347-4637-9664-3599-779E282EB6FD}"/>
          </ac:cxnSpMkLst>
        </pc:cxnChg>
        <pc:cxnChg chg="del mod topLvl">
          <ac:chgData name="Qu, Xiaohui" userId="24010986-e325-484b-92fa-7cf3c7c3ba49" providerId="ADAL" clId="{F8F4A5B8-9ECE-46E3-B7C3-565F646952B7}" dt="2022-08-21T03:21:56.171" v="231" actId="478"/>
          <ac:cxnSpMkLst>
            <pc:docMk/>
            <pc:sldMk cId="3681362828" sldId="257"/>
            <ac:cxnSpMk id="21" creationId="{0D933B8D-9FA2-FFE6-50DF-B37E5B81F503}"/>
          </ac:cxnSpMkLst>
        </pc:cxnChg>
        <pc:cxnChg chg="del mod topLvl">
          <ac:chgData name="Qu, Xiaohui" userId="24010986-e325-484b-92fa-7cf3c7c3ba49" providerId="ADAL" clId="{F8F4A5B8-9ECE-46E3-B7C3-565F646952B7}" dt="2022-08-21T03:22:01.347" v="233" actId="478"/>
          <ac:cxnSpMkLst>
            <pc:docMk/>
            <pc:sldMk cId="3681362828" sldId="257"/>
            <ac:cxnSpMk id="22" creationId="{2CDD5EC5-4CF0-752B-5716-4D554AFF3F8D}"/>
          </ac:cxnSpMkLst>
        </pc:cxnChg>
      </pc:sldChg>
      <pc:sldChg chg="addSp modSp mod">
        <pc:chgData name="Qu, Xiaohui" userId="24010986-e325-484b-92fa-7cf3c7c3ba49" providerId="ADAL" clId="{F8F4A5B8-9ECE-46E3-B7C3-565F646952B7}" dt="2022-08-23T02:31:09.689" v="4794" actId="1076"/>
        <pc:sldMkLst>
          <pc:docMk/>
          <pc:sldMk cId="4189160374" sldId="261"/>
        </pc:sldMkLst>
        <pc:spChg chg="mod">
          <ac:chgData name="Qu, Xiaohui" userId="24010986-e325-484b-92fa-7cf3c7c3ba49" providerId="ADAL" clId="{F8F4A5B8-9ECE-46E3-B7C3-565F646952B7}" dt="2022-08-23T02:31:09.689" v="4794" actId="1076"/>
          <ac:spMkLst>
            <pc:docMk/>
            <pc:sldMk cId="4189160374" sldId="261"/>
            <ac:spMk id="4" creationId="{7B80D28C-16C2-8B4C-8415-E873C1C0429C}"/>
          </ac:spMkLst>
        </pc:spChg>
        <pc:spChg chg="add mod">
          <ac:chgData name="Qu, Xiaohui" userId="24010986-e325-484b-92fa-7cf3c7c3ba49" providerId="ADAL" clId="{F8F4A5B8-9ECE-46E3-B7C3-565F646952B7}" dt="2022-08-19T17:56:11.167" v="108" actId="1076"/>
          <ac:spMkLst>
            <pc:docMk/>
            <pc:sldMk cId="4189160374" sldId="261"/>
            <ac:spMk id="5" creationId="{6DDE8C28-176C-B33D-71D2-3C760D149D09}"/>
          </ac:spMkLst>
        </pc:spChg>
        <pc:spChg chg="add mod">
          <ac:chgData name="Qu, Xiaohui" userId="24010986-e325-484b-92fa-7cf3c7c3ba49" providerId="ADAL" clId="{F8F4A5B8-9ECE-46E3-B7C3-565F646952B7}" dt="2022-08-21T03:34:11.819" v="456"/>
          <ac:spMkLst>
            <pc:docMk/>
            <pc:sldMk cId="4189160374" sldId="261"/>
            <ac:spMk id="6" creationId="{D2C52C6B-F09A-947D-7C77-095A54354FE3}"/>
          </ac:spMkLst>
        </pc:spChg>
        <pc:spChg chg="mod">
          <ac:chgData name="Qu, Xiaohui" userId="24010986-e325-484b-92fa-7cf3c7c3ba49" providerId="ADAL" clId="{F8F4A5B8-9ECE-46E3-B7C3-565F646952B7}" dt="2022-08-19T17:56:22.849" v="111" actId="1076"/>
          <ac:spMkLst>
            <pc:docMk/>
            <pc:sldMk cId="4189160374" sldId="261"/>
            <ac:spMk id="8" creationId="{3BD4AD05-5D21-FA4E-B9BB-9DEDA4524295}"/>
          </ac:spMkLst>
        </pc:spChg>
        <pc:spChg chg="mod">
          <ac:chgData name="Qu, Xiaohui" userId="24010986-e325-484b-92fa-7cf3c7c3ba49" providerId="ADAL" clId="{F8F4A5B8-9ECE-46E3-B7C3-565F646952B7}" dt="2022-08-19T17:56:24.871" v="112" actId="1076"/>
          <ac:spMkLst>
            <pc:docMk/>
            <pc:sldMk cId="4189160374" sldId="261"/>
            <ac:spMk id="12" creationId="{474800D9-7623-4146-BBF5-C02F36002719}"/>
          </ac:spMkLst>
        </pc:spChg>
        <pc:picChg chg="mod">
          <ac:chgData name="Qu, Xiaohui" userId="24010986-e325-484b-92fa-7cf3c7c3ba49" providerId="ADAL" clId="{F8F4A5B8-9ECE-46E3-B7C3-565F646952B7}" dt="2022-08-19T17:56:17.461" v="109" actId="1076"/>
          <ac:picMkLst>
            <pc:docMk/>
            <pc:sldMk cId="4189160374" sldId="261"/>
            <ac:picMk id="9" creationId="{BFE7D501-8496-0C4B-BEA2-3796A80B42ED}"/>
          </ac:picMkLst>
        </pc:picChg>
      </pc:sldChg>
      <pc:sldChg chg="addSp modSp mod">
        <pc:chgData name="Qu, Xiaohui" userId="24010986-e325-484b-92fa-7cf3c7c3ba49" providerId="ADAL" clId="{F8F4A5B8-9ECE-46E3-B7C3-565F646952B7}" dt="2022-08-19T17:53:43.364" v="96" actId="1076"/>
        <pc:sldMkLst>
          <pc:docMk/>
          <pc:sldMk cId="3704982918" sldId="262"/>
        </pc:sldMkLst>
        <pc:spChg chg="mod">
          <ac:chgData name="Qu, Xiaohui" userId="24010986-e325-484b-92fa-7cf3c7c3ba49" providerId="ADAL" clId="{F8F4A5B8-9ECE-46E3-B7C3-565F646952B7}" dt="2022-08-19T17:52:44.845" v="57" actId="1076"/>
          <ac:spMkLst>
            <pc:docMk/>
            <pc:sldMk cId="3704982918" sldId="262"/>
            <ac:spMk id="3" creationId="{36B8E434-F435-F944-9079-F52BAA5E674C}"/>
          </ac:spMkLst>
        </pc:spChg>
        <pc:spChg chg="add mod">
          <ac:chgData name="Qu, Xiaohui" userId="24010986-e325-484b-92fa-7cf3c7c3ba49" providerId="ADAL" clId="{F8F4A5B8-9ECE-46E3-B7C3-565F646952B7}" dt="2022-08-19T17:53:43.364" v="96" actId="1076"/>
          <ac:spMkLst>
            <pc:docMk/>
            <pc:sldMk cId="3704982918" sldId="262"/>
            <ac:spMk id="4" creationId="{D400E0F7-1E03-A58C-0294-CABAC21F9BA0}"/>
          </ac:spMkLst>
        </pc:spChg>
      </pc:sldChg>
      <pc:sldChg chg="del">
        <pc:chgData name="Qu, Xiaohui" userId="24010986-e325-484b-92fa-7cf3c7c3ba49" providerId="ADAL" clId="{F8F4A5B8-9ECE-46E3-B7C3-565F646952B7}" dt="2022-08-19T17:51:06.629" v="0" actId="2696"/>
        <pc:sldMkLst>
          <pc:docMk/>
          <pc:sldMk cId="3688153197" sldId="263"/>
        </pc:sldMkLst>
      </pc:sldChg>
      <pc:sldChg chg="del">
        <pc:chgData name="Qu, Xiaohui" userId="24010986-e325-484b-92fa-7cf3c7c3ba49" providerId="ADAL" clId="{F8F4A5B8-9ECE-46E3-B7C3-565F646952B7}" dt="2022-08-19T17:51:06.629" v="0" actId="2696"/>
        <pc:sldMkLst>
          <pc:docMk/>
          <pc:sldMk cId="4165056466" sldId="264"/>
        </pc:sldMkLst>
      </pc:sldChg>
      <pc:sldChg chg="del">
        <pc:chgData name="Qu, Xiaohui" userId="24010986-e325-484b-92fa-7cf3c7c3ba49" providerId="ADAL" clId="{F8F4A5B8-9ECE-46E3-B7C3-565F646952B7}" dt="2022-08-19T17:51:06.629" v="0" actId="2696"/>
        <pc:sldMkLst>
          <pc:docMk/>
          <pc:sldMk cId="2968001974" sldId="266"/>
        </pc:sldMkLst>
      </pc:sldChg>
      <pc:sldChg chg="del">
        <pc:chgData name="Qu, Xiaohui" userId="24010986-e325-484b-92fa-7cf3c7c3ba49" providerId="ADAL" clId="{F8F4A5B8-9ECE-46E3-B7C3-565F646952B7}" dt="2022-08-19T17:51:06.629" v="0" actId="2696"/>
        <pc:sldMkLst>
          <pc:docMk/>
          <pc:sldMk cId="2482539273" sldId="267"/>
        </pc:sldMkLst>
      </pc:sldChg>
      <pc:sldChg chg="del">
        <pc:chgData name="Qu, Xiaohui" userId="24010986-e325-484b-92fa-7cf3c7c3ba49" providerId="ADAL" clId="{F8F4A5B8-9ECE-46E3-B7C3-565F646952B7}" dt="2022-08-19T17:51:06.629" v="0" actId="2696"/>
        <pc:sldMkLst>
          <pc:docMk/>
          <pc:sldMk cId="2091839653" sldId="268"/>
        </pc:sldMkLst>
      </pc:sldChg>
      <pc:sldChg chg="del">
        <pc:chgData name="Qu, Xiaohui" userId="24010986-e325-484b-92fa-7cf3c7c3ba49" providerId="ADAL" clId="{F8F4A5B8-9ECE-46E3-B7C3-565F646952B7}" dt="2022-08-19T17:51:06.629" v="0" actId="2696"/>
        <pc:sldMkLst>
          <pc:docMk/>
          <pc:sldMk cId="3251578033" sldId="269"/>
        </pc:sldMkLst>
      </pc:sldChg>
      <pc:sldChg chg="del">
        <pc:chgData name="Qu, Xiaohui" userId="24010986-e325-484b-92fa-7cf3c7c3ba49" providerId="ADAL" clId="{F8F4A5B8-9ECE-46E3-B7C3-565F646952B7}" dt="2022-08-21T03:33:57.420" v="455" actId="2696"/>
        <pc:sldMkLst>
          <pc:docMk/>
          <pc:sldMk cId="512590837" sldId="272"/>
        </pc:sldMkLst>
      </pc:sldChg>
      <pc:sldChg chg="del">
        <pc:chgData name="Qu, Xiaohui" userId="24010986-e325-484b-92fa-7cf3c7c3ba49" providerId="ADAL" clId="{F8F4A5B8-9ECE-46E3-B7C3-565F646952B7}" dt="2022-08-19T17:51:06.629" v="0" actId="2696"/>
        <pc:sldMkLst>
          <pc:docMk/>
          <pc:sldMk cId="1114471918" sldId="273"/>
        </pc:sldMkLst>
      </pc:sldChg>
      <pc:sldChg chg="del">
        <pc:chgData name="Qu, Xiaohui" userId="24010986-e325-484b-92fa-7cf3c7c3ba49" providerId="ADAL" clId="{F8F4A5B8-9ECE-46E3-B7C3-565F646952B7}" dt="2022-08-19T17:51:06.629" v="0" actId="2696"/>
        <pc:sldMkLst>
          <pc:docMk/>
          <pc:sldMk cId="2736180643" sldId="274"/>
        </pc:sldMkLst>
      </pc:sldChg>
      <pc:sldChg chg="del">
        <pc:chgData name="Qu, Xiaohui" userId="24010986-e325-484b-92fa-7cf3c7c3ba49" providerId="ADAL" clId="{F8F4A5B8-9ECE-46E3-B7C3-565F646952B7}" dt="2022-08-21T03:33:52.534" v="454" actId="2696"/>
        <pc:sldMkLst>
          <pc:docMk/>
          <pc:sldMk cId="215319756" sldId="934"/>
        </pc:sldMkLst>
      </pc:sldChg>
      <pc:sldChg chg="addSp delSp modSp mod">
        <pc:chgData name="Qu, Xiaohui" userId="24010986-e325-484b-92fa-7cf3c7c3ba49" providerId="ADAL" clId="{F8F4A5B8-9ECE-46E3-B7C3-565F646952B7}" dt="2022-08-23T01:34:58.431" v="4681" actId="1076"/>
        <pc:sldMkLst>
          <pc:docMk/>
          <pc:sldMk cId="3353141135" sldId="960"/>
        </pc:sldMkLst>
        <pc:spChg chg="add del mod">
          <ac:chgData name="Qu, Xiaohui" userId="24010986-e325-484b-92fa-7cf3c7c3ba49" providerId="ADAL" clId="{F8F4A5B8-9ECE-46E3-B7C3-565F646952B7}" dt="2022-08-23T01:34:57.145" v="4680" actId="14100"/>
          <ac:spMkLst>
            <pc:docMk/>
            <pc:sldMk cId="3353141135" sldId="960"/>
            <ac:spMk id="2" creationId="{3C822D23-B944-8949-8CC3-F40AC0E2BD91}"/>
          </ac:spMkLst>
        </pc:spChg>
        <pc:spChg chg="mod">
          <ac:chgData name="Qu, Xiaohui" userId="24010986-e325-484b-92fa-7cf3c7c3ba49" providerId="ADAL" clId="{F8F4A5B8-9ECE-46E3-B7C3-565F646952B7}" dt="2022-08-23T01:34:58.431" v="4681" actId="1076"/>
          <ac:spMkLst>
            <pc:docMk/>
            <pc:sldMk cId="3353141135" sldId="960"/>
            <ac:spMk id="3" creationId="{EC08E87B-595D-114A-AD94-7EBFDD8AFFD9}"/>
          </ac:spMkLst>
        </pc:spChg>
        <pc:spChg chg="add del mod">
          <ac:chgData name="Qu, Xiaohui" userId="24010986-e325-484b-92fa-7cf3c7c3ba49" providerId="ADAL" clId="{F8F4A5B8-9ECE-46E3-B7C3-565F646952B7}" dt="2022-08-23T01:34:37.276" v="4644" actId="478"/>
          <ac:spMkLst>
            <pc:docMk/>
            <pc:sldMk cId="3353141135" sldId="960"/>
            <ac:spMk id="9" creationId="{DA93CE41-B925-B5F8-C053-DFA12EFFB4D9}"/>
          </ac:spMkLst>
        </pc:spChg>
      </pc:sldChg>
      <pc:sldChg chg="addSp modSp new mod">
        <pc:chgData name="Qu, Xiaohui" userId="24010986-e325-484b-92fa-7cf3c7c3ba49" providerId="ADAL" clId="{F8F4A5B8-9ECE-46E3-B7C3-565F646952B7}" dt="2022-08-21T18:14:17.926" v="1451" actId="1076"/>
        <pc:sldMkLst>
          <pc:docMk/>
          <pc:sldMk cId="3039210657" sldId="963"/>
        </pc:sldMkLst>
        <pc:spChg chg="mod">
          <ac:chgData name="Qu, Xiaohui" userId="24010986-e325-484b-92fa-7cf3c7c3ba49" providerId="ADAL" clId="{F8F4A5B8-9ECE-46E3-B7C3-565F646952B7}" dt="2022-08-21T18:13:17.862" v="1374" actId="1036"/>
          <ac:spMkLst>
            <pc:docMk/>
            <pc:sldMk cId="3039210657" sldId="963"/>
            <ac:spMk id="2" creationId="{B4334101-1E28-5601-F552-C6019A1431E3}"/>
          </ac:spMkLst>
        </pc:spChg>
        <pc:spChg chg="mod">
          <ac:chgData name="Qu, Xiaohui" userId="24010986-e325-484b-92fa-7cf3c7c3ba49" providerId="ADAL" clId="{F8F4A5B8-9ECE-46E3-B7C3-565F646952B7}" dt="2022-08-21T18:13:11.547" v="1354" actId="1035"/>
          <ac:spMkLst>
            <pc:docMk/>
            <pc:sldMk cId="3039210657" sldId="963"/>
            <ac:spMk id="3" creationId="{233C3C87-EB7E-D281-5408-97F9377593E5}"/>
          </ac:spMkLst>
        </pc:spChg>
        <pc:spChg chg="add mod">
          <ac:chgData name="Qu, Xiaohui" userId="24010986-e325-484b-92fa-7cf3c7c3ba49" providerId="ADAL" clId="{F8F4A5B8-9ECE-46E3-B7C3-565F646952B7}" dt="2022-08-21T18:13:11.547" v="1354" actId="1035"/>
          <ac:spMkLst>
            <pc:docMk/>
            <pc:sldMk cId="3039210657" sldId="963"/>
            <ac:spMk id="8" creationId="{A8CDB859-0C4B-7BA9-AABC-BE1B5AA43D3C}"/>
          </ac:spMkLst>
        </pc:spChg>
        <pc:spChg chg="add mod ord">
          <ac:chgData name="Qu, Xiaohui" userId="24010986-e325-484b-92fa-7cf3c7c3ba49" providerId="ADAL" clId="{F8F4A5B8-9ECE-46E3-B7C3-565F646952B7}" dt="2022-08-21T18:13:11.547" v="1354" actId="1035"/>
          <ac:spMkLst>
            <pc:docMk/>
            <pc:sldMk cId="3039210657" sldId="963"/>
            <ac:spMk id="9" creationId="{689A76B2-253F-B473-3CDF-4C12E7933607}"/>
          </ac:spMkLst>
        </pc:spChg>
        <pc:spChg chg="add mod ord">
          <ac:chgData name="Qu, Xiaohui" userId="24010986-e325-484b-92fa-7cf3c7c3ba49" providerId="ADAL" clId="{F8F4A5B8-9ECE-46E3-B7C3-565F646952B7}" dt="2022-08-21T18:13:11.547" v="1354" actId="1035"/>
          <ac:spMkLst>
            <pc:docMk/>
            <pc:sldMk cId="3039210657" sldId="963"/>
            <ac:spMk id="10" creationId="{70AA5D31-93AA-1C1C-4958-0936D0DB235D}"/>
          </ac:spMkLst>
        </pc:spChg>
        <pc:spChg chg="add mod">
          <ac:chgData name="Qu, Xiaohui" userId="24010986-e325-484b-92fa-7cf3c7c3ba49" providerId="ADAL" clId="{F8F4A5B8-9ECE-46E3-B7C3-565F646952B7}" dt="2022-08-21T18:13:22.280" v="1375" actId="1076"/>
          <ac:spMkLst>
            <pc:docMk/>
            <pc:sldMk cId="3039210657" sldId="963"/>
            <ac:spMk id="11" creationId="{CA8DB725-E13B-8E93-2609-7817709BA0E9}"/>
          </ac:spMkLst>
        </pc:spChg>
        <pc:spChg chg="add mod">
          <ac:chgData name="Qu, Xiaohui" userId="24010986-e325-484b-92fa-7cf3c7c3ba49" providerId="ADAL" clId="{F8F4A5B8-9ECE-46E3-B7C3-565F646952B7}" dt="2022-08-21T18:13:46.798" v="1416" actId="1076"/>
          <ac:spMkLst>
            <pc:docMk/>
            <pc:sldMk cId="3039210657" sldId="963"/>
            <ac:spMk id="12" creationId="{D89B7913-312D-FD1C-0F2F-5E42A1201DB0}"/>
          </ac:spMkLst>
        </pc:spChg>
        <pc:spChg chg="add mod">
          <ac:chgData name="Qu, Xiaohui" userId="24010986-e325-484b-92fa-7cf3c7c3ba49" providerId="ADAL" clId="{F8F4A5B8-9ECE-46E3-B7C3-565F646952B7}" dt="2022-08-21T18:14:17.926" v="1451" actId="1076"/>
          <ac:spMkLst>
            <pc:docMk/>
            <pc:sldMk cId="3039210657" sldId="963"/>
            <ac:spMk id="13" creationId="{4822AD77-E14C-C6FC-812E-92A8336E570A}"/>
          </ac:spMkLst>
        </pc:spChg>
        <pc:picChg chg="add mod">
          <ac:chgData name="Qu, Xiaohui" userId="24010986-e325-484b-92fa-7cf3c7c3ba49" providerId="ADAL" clId="{F8F4A5B8-9ECE-46E3-B7C3-565F646952B7}" dt="2022-08-21T18:13:11.547" v="1354" actId="1035"/>
          <ac:picMkLst>
            <pc:docMk/>
            <pc:sldMk cId="3039210657" sldId="963"/>
            <ac:picMk id="5" creationId="{1F1E598C-3663-A93D-A363-0054EDD905ED}"/>
          </ac:picMkLst>
        </pc:picChg>
        <pc:picChg chg="add mod">
          <ac:chgData name="Qu, Xiaohui" userId="24010986-e325-484b-92fa-7cf3c7c3ba49" providerId="ADAL" clId="{F8F4A5B8-9ECE-46E3-B7C3-565F646952B7}" dt="2022-08-21T18:13:11.547" v="1354" actId="1035"/>
          <ac:picMkLst>
            <pc:docMk/>
            <pc:sldMk cId="3039210657" sldId="963"/>
            <ac:picMk id="6" creationId="{B5FE1565-CF75-5F97-3715-925874E7ECA3}"/>
          </ac:picMkLst>
        </pc:picChg>
        <pc:picChg chg="add mod ord">
          <ac:chgData name="Qu, Xiaohui" userId="24010986-e325-484b-92fa-7cf3c7c3ba49" providerId="ADAL" clId="{F8F4A5B8-9ECE-46E3-B7C3-565F646952B7}" dt="2022-08-21T18:13:11.547" v="1354" actId="1035"/>
          <ac:picMkLst>
            <pc:docMk/>
            <pc:sldMk cId="3039210657" sldId="963"/>
            <ac:picMk id="7" creationId="{F24EC13C-B150-1664-B0CF-F25E33179432}"/>
          </ac:picMkLst>
        </pc:picChg>
      </pc:sldChg>
      <pc:sldChg chg="addSp delSp modSp new mod">
        <pc:chgData name="Qu, Xiaohui" userId="24010986-e325-484b-92fa-7cf3c7c3ba49" providerId="ADAL" clId="{F8F4A5B8-9ECE-46E3-B7C3-565F646952B7}" dt="2022-08-21T18:29:53.905" v="2190" actId="255"/>
        <pc:sldMkLst>
          <pc:docMk/>
          <pc:sldMk cId="654914653" sldId="964"/>
        </pc:sldMkLst>
        <pc:spChg chg="mod">
          <ac:chgData name="Qu, Xiaohui" userId="24010986-e325-484b-92fa-7cf3c7c3ba49" providerId="ADAL" clId="{F8F4A5B8-9ECE-46E3-B7C3-565F646952B7}" dt="2022-08-21T18:29:33.670" v="2176" actId="1076"/>
          <ac:spMkLst>
            <pc:docMk/>
            <pc:sldMk cId="654914653" sldId="964"/>
            <ac:spMk id="2" creationId="{D3C02F11-2745-2738-DD2D-6332D8D5963F}"/>
          </ac:spMkLst>
        </pc:spChg>
        <pc:spChg chg="del">
          <ac:chgData name="Qu, Xiaohui" userId="24010986-e325-484b-92fa-7cf3c7c3ba49" providerId="ADAL" clId="{F8F4A5B8-9ECE-46E3-B7C3-565F646952B7}" dt="2022-08-21T03:44:00.490" v="830" actId="478"/>
          <ac:spMkLst>
            <pc:docMk/>
            <pc:sldMk cId="654914653" sldId="964"/>
            <ac:spMk id="3" creationId="{194F24E5-22C2-C572-BC1E-8778857D9BDE}"/>
          </ac:spMkLst>
        </pc:spChg>
        <pc:spChg chg="del mod">
          <ac:chgData name="Qu, Xiaohui" userId="24010986-e325-484b-92fa-7cf3c7c3ba49" providerId="ADAL" clId="{F8F4A5B8-9ECE-46E3-B7C3-565F646952B7}" dt="2022-08-21T03:44:59.197" v="838" actId="478"/>
          <ac:spMkLst>
            <pc:docMk/>
            <pc:sldMk cId="654914653" sldId="964"/>
            <ac:spMk id="11" creationId="{7B82189C-2AE1-EDC0-948E-D3E62DB5A2A6}"/>
          </ac:spMkLst>
        </pc:spChg>
        <pc:spChg chg="del mod">
          <ac:chgData name="Qu, Xiaohui" userId="24010986-e325-484b-92fa-7cf3c7c3ba49" providerId="ADAL" clId="{F8F4A5B8-9ECE-46E3-B7C3-565F646952B7}" dt="2022-08-21T03:45:02.665" v="839" actId="478"/>
          <ac:spMkLst>
            <pc:docMk/>
            <pc:sldMk cId="654914653" sldId="964"/>
            <ac:spMk id="12" creationId="{921230EB-C771-3064-FA00-9B615C5E3AAA}"/>
          </ac:spMkLst>
        </pc:spChg>
        <pc:spChg chg="del mod">
          <ac:chgData name="Qu, Xiaohui" userId="24010986-e325-484b-92fa-7cf3c7c3ba49" providerId="ADAL" clId="{F8F4A5B8-9ECE-46E3-B7C3-565F646952B7}" dt="2022-08-21T03:45:14.106" v="841" actId="478"/>
          <ac:spMkLst>
            <pc:docMk/>
            <pc:sldMk cId="654914653" sldId="964"/>
            <ac:spMk id="13" creationId="{7356CF58-07D6-F5DE-1294-12B6CE3144DE}"/>
          </ac:spMkLst>
        </pc:spChg>
        <pc:spChg chg="del mod">
          <ac:chgData name="Qu, Xiaohui" userId="24010986-e325-484b-92fa-7cf3c7c3ba49" providerId="ADAL" clId="{F8F4A5B8-9ECE-46E3-B7C3-565F646952B7}" dt="2022-08-21T03:45:18.521" v="843" actId="478"/>
          <ac:spMkLst>
            <pc:docMk/>
            <pc:sldMk cId="654914653" sldId="964"/>
            <ac:spMk id="14" creationId="{26E92961-DB55-9D20-C321-D40026BB89DB}"/>
          </ac:spMkLst>
        </pc:spChg>
        <pc:spChg chg="del mod">
          <ac:chgData name="Qu, Xiaohui" userId="24010986-e325-484b-92fa-7cf3c7c3ba49" providerId="ADAL" clId="{F8F4A5B8-9ECE-46E3-B7C3-565F646952B7}" dt="2022-08-21T03:45:22.454" v="844" actId="478"/>
          <ac:spMkLst>
            <pc:docMk/>
            <pc:sldMk cId="654914653" sldId="964"/>
            <ac:spMk id="15" creationId="{230FD43F-5255-55AF-E0C6-35F7BAE58F7C}"/>
          </ac:spMkLst>
        </pc:spChg>
        <pc:spChg chg="add mod">
          <ac:chgData name="Qu, Xiaohui" userId="24010986-e325-484b-92fa-7cf3c7c3ba49" providerId="ADAL" clId="{F8F4A5B8-9ECE-46E3-B7C3-565F646952B7}" dt="2022-08-21T18:29:53.905" v="2190" actId="255"/>
          <ac:spMkLst>
            <pc:docMk/>
            <pc:sldMk cId="654914653" sldId="964"/>
            <ac:spMk id="16" creationId="{6FC185CA-BCF4-E916-9FAC-F433093F0359}"/>
          </ac:spMkLst>
        </pc:spChg>
        <pc:spChg chg="add mod">
          <ac:chgData name="Qu, Xiaohui" userId="24010986-e325-484b-92fa-7cf3c7c3ba49" providerId="ADAL" clId="{F8F4A5B8-9ECE-46E3-B7C3-565F646952B7}" dt="2022-08-21T18:29:20.189" v="2174" actId="1076"/>
          <ac:spMkLst>
            <pc:docMk/>
            <pc:sldMk cId="654914653" sldId="964"/>
            <ac:spMk id="17" creationId="{94812A51-6C1B-10B2-7674-ABB7C97C01A8}"/>
          </ac:spMkLst>
        </pc:spChg>
        <pc:spChg chg="add mod">
          <ac:chgData name="Qu, Xiaohui" userId="24010986-e325-484b-92fa-7cf3c7c3ba49" providerId="ADAL" clId="{F8F4A5B8-9ECE-46E3-B7C3-565F646952B7}" dt="2022-08-21T18:29:47.615" v="2189" actId="1036"/>
          <ac:spMkLst>
            <pc:docMk/>
            <pc:sldMk cId="654914653" sldId="964"/>
            <ac:spMk id="18" creationId="{EB4A8BB4-09D9-BF76-26CA-710462072E57}"/>
          </ac:spMkLst>
        </pc:spChg>
        <pc:grpChg chg="add mod">
          <ac:chgData name="Qu, Xiaohui" userId="24010986-e325-484b-92fa-7cf3c7c3ba49" providerId="ADAL" clId="{F8F4A5B8-9ECE-46E3-B7C3-565F646952B7}" dt="2022-08-21T18:29:38.642" v="2177" actId="1076"/>
          <ac:grpSpMkLst>
            <pc:docMk/>
            <pc:sldMk cId="654914653" sldId="964"/>
            <ac:grpSpMk id="5" creationId="{0CD8747C-B887-2701-00DF-578FCEAE9A02}"/>
          </ac:grpSpMkLst>
        </pc:grpChg>
        <pc:picChg chg="mod">
          <ac:chgData name="Qu, Xiaohui" userId="24010986-e325-484b-92fa-7cf3c7c3ba49" providerId="ADAL" clId="{F8F4A5B8-9ECE-46E3-B7C3-565F646952B7}" dt="2022-08-21T03:44:29.176" v="831"/>
          <ac:picMkLst>
            <pc:docMk/>
            <pc:sldMk cId="654914653" sldId="964"/>
            <ac:picMk id="6" creationId="{B8F68C41-323C-78C4-A5D8-A0D7C0CC2CDE}"/>
          </ac:picMkLst>
        </pc:picChg>
        <pc:picChg chg="mod">
          <ac:chgData name="Qu, Xiaohui" userId="24010986-e325-484b-92fa-7cf3c7c3ba49" providerId="ADAL" clId="{F8F4A5B8-9ECE-46E3-B7C3-565F646952B7}" dt="2022-08-21T03:44:29.176" v="831"/>
          <ac:picMkLst>
            <pc:docMk/>
            <pc:sldMk cId="654914653" sldId="964"/>
            <ac:picMk id="7" creationId="{8984F1DD-BDEA-6A55-B254-C0B754ED0579}"/>
          </ac:picMkLst>
        </pc:picChg>
        <pc:picChg chg="mod">
          <ac:chgData name="Qu, Xiaohui" userId="24010986-e325-484b-92fa-7cf3c7c3ba49" providerId="ADAL" clId="{F8F4A5B8-9ECE-46E3-B7C3-565F646952B7}" dt="2022-08-21T03:44:29.176" v="831"/>
          <ac:picMkLst>
            <pc:docMk/>
            <pc:sldMk cId="654914653" sldId="964"/>
            <ac:picMk id="8" creationId="{DB7EC6EE-8186-4DE1-3CD9-900160848D7C}"/>
          </ac:picMkLst>
        </pc:picChg>
        <pc:picChg chg="mod">
          <ac:chgData name="Qu, Xiaohui" userId="24010986-e325-484b-92fa-7cf3c7c3ba49" providerId="ADAL" clId="{F8F4A5B8-9ECE-46E3-B7C3-565F646952B7}" dt="2022-08-21T03:44:29.176" v="831"/>
          <ac:picMkLst>
            <pc:docMk/>
            <pc:sldMk cId="654914653" sldId="964"/>
            <ac:picMk id="9" creationId="{E1A56434-88F3-D5E8-831D-9A0A98017477}"/>
          </ac:picMkLst>
        </pc:picChg>
        <pc:picChg chg="mod">
          <ac:chgData name="Qu, Xiaohui" userId="24010986-e325-484b-92fa-7cf3c7c3ba49" providerId="ADAL" clId="{F8F4A5B8-9ECE-46E3-B7C3-565F646952B7}" dt="2022-08-21T03:44:29.176" v="831"/>
          <ac:picMkLst>
            <pc:docMk/>
            <pc:sldMk cId="654914653" sldId="964"/>
            <ac:picMk id="10" creationId="{57C884C9-C225-E1C5-2D5D-DDE528CCD056}"/>
          </ac:picMkLst>
        </pc:picChg>
      </pc:sldChg>
      <pc:sldChg chg="addSp delSp modSp new mod">
        <pc:chgData name="Qu, Xiaohui" userId="24010986-e325-484b-92fa-7cf3c7c3ba49" providerId="ADAL" clId="{F8F4A5B8-9ECE-46E3-B7C3-565F646952B7}" dt="2022-08-22T02:42:22.538" v="3573" actId="122"/>
        <pc:sldMkLst>
          <pc:docMk/>
          <pc:sldMk cId="3690129414" sldId="965"/>
        </pc:sldMkLst>
        <pc:spChg chg="mod">
          <ac:chgData name="Qu, Xiaohui" userId="24010986-e325-484b-92fa-7cf3c7c3ba49" providerId="ADAL" clId="{F8F4A5B8-9ECE-46E3-B7C3-565F646952B7}" dt="2022-08-22T02:42:22.538" v="3573" actId="122"/>
          <ac:spMkLst>
            <pc:docMk/>
            <pc:sldMk cId="3690129414" sldId="965"/>
            <ac:spMk id="2" creationId="{1F95DBA3-193C-8A0F-6FD5-2719DB7AB6BC}"/>
          </ac:spMkLst>
        </pc:spChg>
        <pc:spChg chg="mod">
          <ac:chgData name="Qu, Xiaohui" userId="24010986-e325-484b-92fa-7cf3c7c3ba49" providerId="ADAL" clId="{F8F4A5B8-9ECE-46E3-B7C3-565F646952B7}" dt="2022-08-21T18:28:16.675" v="2160" actId="20577"/>
          <ac:spMkLst>
            <pc:docMk/>
            <pc:sldMk cId="3690129414" sldId="965"/>
            <ac:spMk id="3" creationId="{F967E906-5D83-F3F3-FAD7-1778646341E5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6" creationId="{C778916D-D880-3BCD-CB5D-0D034713BC4D}"/>
          </ac:spMkLst>
        </pc:spChg>
        <pc:spChg chg="mod topLvl">
          <ac:chgData name="Qu, Xiaohui" userId="24010986-e325-484b-92fa-7cf3c7c3ba49" providerId="ADAL" clId="{F8F4A5B8-9ECE-46E3-B7C3-565F646952B7}" dt="2022-08-21T18:30:47.166" v="2195" actId="164"/>
          <ac:spMkLst>
            <pc:docMk/>
            <pc:sldMk cId="3690129414" sldId="965"/>
            <ac:spMk id="7" creationId="{B82CFAC9-D464-2202-5667-5EBC87670AEC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8" creationId="{91954D2F-6A1A-B3F1-CC20-4EDA12BCABFB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9" creationId="{70E55E0A-D613-3323-DA0B-824DA57568A0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10" creationId="{D0C09CFB-A6CF-0C7A-B556-4452BD2DD366}"/>
          </ac:spMkLst>
        </pc:spChg>
        <pc:spChg chg="mod topLvl">
          <ac:chgData name="Qu, Xiaohui" userId="24010986-e325-484b-92fa-7cf3c7c3ba49" providerId="ADAL" clId="{F8F4A5B8-9ECE-46E3-B7C3-565F646952B7}" dt="2022-08-21T18:30:41.217" v="2194" actId="164"/>
          <ac:spMkLst>
            <pc:docMk/>
            <pc:sldMk cId="3690129414" sldId="965"/>
            <ac:spMk id="11" creationId="{A70A3A2E-9E71-16E5-B691-F1D7FF69B1D3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12" creationId="{E1242D04-B163-B6EA-678A-8C20A016B3B3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13" creationId="{A59995FA-A080-BB16-81F0-C4E804AA0585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14" creationId="{69C9C1BB-9FFD-32ED-80A7-994EC23FF4CF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15" creationId="{008B6068-2533-9E49-DB59-F8D809F53937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16" creationId="{5DAE251E-9202-8BF4-5B9B-25CDABDC3856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17" creationId="{5A980C04-9994-8857-AAD9-4F9027616B26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18" creationId="{C06577A6-EDCE-E87C-CC69-9AB562BDBC49}"/>
          </ac:spMkLst>
        </pc:spChg>
        <pc:spChg chg="mod topLvl">
          <ac:chgData name="Qu, Xiaohui" userId="24010986-e325-484b-92fa-7cf3c7c3ba49" providerId="ADAL" clId="{F8F4A5B8-9ECE-46E3-B7C3-565F646952B7}" dt="2022-08-21T18:30:47.166" v="2195" actId="164"/>
          <ac:spMkLst>
            <pc:docMk/>
            <pc:sldMk cId="3690129414" sldId="965"/>
            <ac:spMk id="19" creationId="{452FA1F8-B03D-621C-036D-D231C736531E}"/>
          </ac:spMkLst>
        </pc:spChg>
        <pc:spChg chg="mod topLvl">
          <ac:chgData name="Qu, Xiaohui" userId="24010986-e325-484b-92fa-7cf3c7c3ba49" providerId="ADAL" clId="{F8F4A5B8-9ECE-46E3-B7C3-565F646952B7}" dt="2022-08-21T18:30:41.217" v="2194" actId="164"/>
          <ac:spMkLst>
            <pc:docMk/>
            <pc:sldMk cId="3690129414" sldId="965"/>
            <ac:spMk id="20" creationId="{8C64E986-0BB3-C844-F4BB-1A7CFF36A8DF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21" creationId="{C78CF939-0440-0878-12D8-82282ABF3FB0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22" creationId="{0F1FC714-78B9-292B-E789-8B3EC7A9FF36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23" creationId="{49C1FBB2-592D-88D9-7748-B4ADFE486EC8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24" creationId="{027F5369-0A4A-009A-D0FB-4EAEE1BC23CF}"/>
          </ac:spMkLst>
        </pc:spChg>
        <pc:spChg chg="mod topLvl">
          <ac:chgData name="Qu, Xiaohui" userId="24010986-e325-484b-92fa-7cf3c7c3ba49" providerId="ADAL" clId="{F8F4A5B8-9ECE-46E3-B7C3-565F646952B7}" dt="2022-08-21T18:33:03.375" v="2304" actId="164"/>
          <ac:spMkLst>
            <pc:docMk/>
            <pc:sldMk cId="3690129414" sldId="965"/>
            <ac:spMk id="25" creationId="{A503FB9A-52BA-997C-450F-622D7205E90A}"/>
          </ac:spMkLst>
        </pc:spChg>
        <pc:spChg chg="add del mod">
          <ac:chgData name="Qu, Xiaohui" userId="24010986-e325-484b-92fa-7cf3c7c3ba49" providerId="ADAL" clId="{F8F4A5B8-9ECE-46E3-B7C3-565F646952B7}" dt="2022-08-21T18:31:24.550" v="2217" actId="478"/>
          <ac:spMkLst>
            <pc:docMk/>
            <pc:sldMk cId="3690129414" sldId="965"/>
            <ac:spMk id="28" creationId="{B3AFF17E-E56A-B917-4548-00BE7ECE0DF4}"/>
          </ac:spMkLst>
        </pc:spChg>
        <pc:spChg chg="add mod">
          <ac:chgData name="Qu, Xiaohui" userId="24010986-e325-484b-92fa-7cf3c7c3ba49" providerId="ADAL" clId="{F8F4A5B8-9ECE-46E3-B7C3-565F646952B7}" dt="2022-08-21T18:33:54.880" v="2335" actId="1076"/>
          <ac:spMkLst>
            <pc:docMk/>
            <pc:sldMk cId="3690129414" sldId="965"/>
            <ac:spMk id="29" creationId="{37A77168-F9A1-48F8-AC57-2A795FD7A42C}"/>
          </ac:spMkLst>
        </pc:spChg>
        <pc:grpChg chg="add del mod">
          <ac:chgData name="Qu, Xiaohui" userId="24010986-e325-484b-92fa-7cf3c7c3ba49" providerId="ADAL" clId="{F8F4A5B8-9ECE-46E3-B7C3-565F646952B7}" dt="2022-08-21T18:23:06.194" v="2081" actId="165"/>
          <ac:grpSpMkLst>
            <pc:docMk/>
            <pc:sldMk cId="3690129414" sldId="965"/>
            <ac:grpSpMk id="5" creationId="{904895D4-5F5A-7503-6979-91DA617D549D}"/>
          </ac:grpSpMkLst>
        </pc:grpChg>
        <pc:grpChg chg="add mod">
          <ac:chgData name="Qu, Xiaohui" userId="24010986-e325-484b-92fa-7cf3c7c3ba49" providerId="ADAL" clId="{F8F4A5B8-9ECE-46E3-B7C3-565F646952B7}" dt="2022-08-21T18:33:03.375" v="2304" actId="164"/>
          <ac:grpSpMkLst>
            <pc:docMk/>
            <pc:sldMk cId="3690129414" sldId="965"/>
            <ac:grpSpMk id="26" creationId="{B0701006-2F40-5D46-649B-204EE37A4DDD}"/>
          </ac:grpSpMkLst>
        </pc:grpChg>
        <pc:grpChg chg="add mod">
          <ac:chgData name="Qu, Xiaohui" userId="24010986-e325-484b-92fa-7cf3c7c3ba49" providerId="ADAL" clId="{F8F4A5B8-9ECE-46E3-B7C3-565F646952B7}" dt="2022-08-21T18:33:03.375" v="2304" actId="164"/>
          <ac:grpSpMkLst>
            <pc:docMk/>
            <pc:sldMk cId="3690129414" sldId="965"/>
            <ac:grpSpMk id="27" creationId="{7488F723-1E2D-23B7-0735-A7EAAE3C960B}"/>
          </ac:grpSpMkLst>
        </pc:grpChg>
        <pc:grpChg chg="add mod">
          <ac:chgData name="Qu, Xiaohui" userId="24010986-e325-484b-92fa-7cf3c7c3ba49" providerId="ADAL" clId="{F8F4A5B8-9ECE-46E3-B7C3-565F646952B7}" dt="2022-08-21T18:33:58.198" v="2336" actId="1076"/>
          <ac:grpSpMkLst>
            <pc:docMk/>
            <pc:sldMk cId="3690129414" sldId="965"/>
            <ac:grpSpMk id="30" creationId="{DE915833-0944-DE24-7097-4CACAF073046}"/>
          </ac:grpSpMkLst>
        </pc:grpChg>
      </pc:sldChg>
      <pc:sldChg chg="new del">
        <pc:chgData name="Qu, Xiaohui" userId="24010986-e325-484b-92fa-7cf3c7c3ba49" providerId="ADAL" clId="{F8F4A5B8-9ECE-46E3-B7C3-565F646952B7}" dt="2022-08-21T18:26:33.317" v="2097" actId="2696"/>
        <pc:sldMkLst>
          <pc:docMk/>
          <pc:sldMk cId="1293336612" sldId="966"/>
        </pc:sldMkLst>
      </pc:sldChg>
      <pc:sldChg chg="modSp new mod">
        <pc:chgData name="Qu, Xiaohui" userId="24010986-e325-484b-92fa-7cf3c7c3ba49" providerId="ADAL" clId="{F8F4A5B8-9ECE-46E3-B7C3-565F646952B7}" dt="2022-08-21T18:27:24.893" v="2123" actId="255"/>
        <pc:sldMkLst>
          <pc:docMk/>
          <pc:sldMk cId="1745113803" sldId="966"/>
        </pc:sldMkLst>
        <pc:spChg chg="mod">
          <ac:chgData name="Qu, Xiaohui" userId="24010986-e325-484b-92fa-7cf3c7c3ba49" providerId="ADAL" clId="{F8F4A5B8-9ECE-46E3-B7C3-565F646952B7}" dt="2022-08-21T18:26:59.501" v="2115" actId="20577"/>
          <ac:spMkLst>
            <pc:docMk/>
            <pc:sldMk cId="1745113803" sldId="966"/>
            <ac:spMk id="2" creationId="{C8827D03-D60C-A791-F1CB-34D7997A90D8}"/>
          </ac:spMkLst>
        </pc:spChg>
        <pc:spChg chg="mod">
          <ac:chgData name="Qu, Xiaohui" userId="24010986-e325-484b-92fa-7cf3c7c3ba49" providerId="ADAL" clId="{F8F4A5B8-9ECE-46E3-B7C3-565F646952B7}" dt="2022-08-21T18:27:24.893" v="2123" actId="255"/>
          <ac:spMkLst>
            <pc:docMk/>
            <pc:sldMk cId="1745113803" sldId="966"/>
            <ac:spMk id="3" creationId="{0B4E732F-59FB-E408-C9FC-B34C1CC5C3D0}"/>
          </ac:spMkLst>
        </pc:spChg>
      </pc:sldChg>
      <pc:sldChg chg="new del">
        <pc:chgData name="Qu, Xiaohui" userId="24010986-e325-484b-92fa-7cf3c7c3ba49" providerId="ADAL" clId="{F8F4A5B8-9ECE-46E3-B7C3-565F646952B7}" dt="2022-08-21T18:26:45.829" v="2099" actId="2696"/>
        <pc:sldMkLst>
          <pc:docMk/>
          <pc:sldMk cId="2976241487" sldId="966"/>
        </pc:sldMkLst>
      </pc:sldChg>
      <pc:sldChg chg="addSp delSp modSp new mod">
        <pc:chgData name="Qu, Xiaohui" userId="24010986-e325-484b-92fa-7cf3c7c3ba49" providerId="ADAL" clId="{F8F4A5B8-9ECE-46E3-B7C3-565F646952B7}" dt="2022-08-22T15:14:22.673" v="4477" actId="1076"/>
        <pc:sldMkLst>
          <pc:docMk/>
          <pc:sldMk cId="4243555400" sldId="967"/>
        </pc:sldMkLst>
        <pc:spChg chg="mod">
          <ac:chgData name="Qu, Xiaohui" userId="24010986-e325-484b-92fa-7cf3c7c3ba49" providerId="ADAL" clId="{F8F4A5B8-9ECE-46E3-B7C3-565F646952B7}" dt="2022-08-22T02:50:41.695" v="4134" actId="1076"/>
          <ac:spMkLst>
            <pc:docMk/>
            <pc:sldMk cId="4243555400" sldId="967"/>
            <ac:spMk id="2" creationId="{15CDB06E-201B-CEC1-8A36-1262BBEA6CA7}"/>
          </ac:spMkLst>
        </pc:spChg>
        <pc:spChg chg="mod">
          <ac:chgData name="Qu, Xiaohui" userId="24010986-e325-484b-92fa-7cf3c7c3ba49" providerId="ADAL" clId="{F8F4A5B8-9ECE-46E3-B7C3-565F646952B7}" dt="2022-08-22T02:50:49.446" v="4135" actId="20577"/>
          <ac:spMkLst>
            <pc:docMk/>
            <pc:sldMk cId="4243555400" sldId="967"/>
            <ac:spMk id="3" creationId="{8A695F1A-1C33-99EF-78A3-0E184805CE21}"/>
          </ac:spMkLst>
        </pc:spChg>
        <pc:spChg chg="mod topLvl">
          <ac:chgData name="Qu, Xiaohui" userId="24010986-e325-484b-92fa-7cf3c7c3ba49" providerId="ADAL" clId="{F8F4A5B8-9ECE-46E3-B7C3-565F646952B7}" dt="2022-08-21T23:10:36.238" v="3220" actId="165"/>
          <ac:spMkLst>
            <pc:docMk/>
            <pc:sldMk cId="4243555400" sldId="967"/>
            <ac:spMk id="11" creationId="{869BF286-4F5A-929E-74CC-8EF154320B0F}"/>
          </ac:spMkLst>
        </pc:spChg>
        <pc:spChg chg="mod topLvl">
          <ac:chgData name="Qu, Xiaohui" userId="24010986-e325-484b-92fa-7cf3c7c3ba49" providerId="ADAL" clId="{F8F4A5B8-9ECE-46E3-B7C3-565F646952B7}" dt="2022-08-21T23:10:36.238" v="3220" actId="165"/>
          <ac:spMkLst>
            <pc:docMk/>
            <pc:sldMk cId="4243555400" sldId="967"/>
            <ac:spMk id="12" creationId="{09262F7E-5E5F-5E35-BBB0-C0FA4FDE673C}"/>
          </ac:spMkLst>
        </pc:spChg>
        <pc:spChg chg="mod topLvl">
          <ac:chgData name="Qu, Xiaohui" userId="24010986-e325-484b-92fa-7cf3c7c3ba49" providerId="ADAL" clId="{F8F4A5B8-9ECE-46E3-B7C3-565F646952B7}" dt="2022-08-21T23:10:36.238" v="3220" actId="165"/>
          <ac:spMkLst>
            <pc:docMk/>
            <pc:sldMk cId="4243555400" sldId="967"/>
            <ac:spMk id="13" creationId="{CC36C2E8-B3CD-4AC6-0CB0-FF80B4C78136}"/>
          </ac:spMkLst>
        </pc:spChg>
        <pc:spChg chg="mod topLvl">
          <ac:chgData name="Qu, Xiaohui" userId="24010986-e325-484b-92fa-7cf3c7c3ba49" providerId="ADAL" clId="{F8F4A5B8-9ECE-46E3-B7C3-565F646952B7}" dt="2022-08-21T23:11:26.671" v="3290" actId="1037"/>
          <ac:spMkLst>
            <pc:docMk/>
            <pc:sldMk cId="4243555400" sldId="967"/>
            <ac:spMk id="14" creationId="{75482665-9FF0-E6FC-3E7F-2F016F7184C6}"/>
          </ac:spMkLst>
        </pc:spChg>
        <pc:spChg chg="mod topLvl">
          <ac:chgData name="Qu, Xiaohui" userId="24010986-e325-484b-92fa-7cf3c7c3ba49" providerId="ADAL" clId="{F8F4A5B8-9ECE-46E3-B7C3-565F646952B7}" dt="2022-08-21T23:11:26.671" v="3290" actId="1037"/>
          <ac:spMkLst>
            <pc:docMk/>
            <pc:sldMk cId="4243555400" sldId="967"/>
            <ac:spMk id="15" creationId="{A8C6D53C-C9D5-4636-9378-8A8BE11DF6AA}"/>
          </ac:spMkLst>
        </pc:spChg>
        <pc:spChg chg="add mod">
          <ac:chgData name="Qu, Xiaohui" userId="24010986-e325-484b-92fa-7cf3c7c3ba49" providerId="ADAL" clId="{F8F4A5B8-9ECE-46E3-B7C3-565F646952B7}" dt="2022-08-21T18:44:13.611" v="2582" actId="20577"/>
          <ac:spMkLst>
            <pc:docMk/>
            <pc:sldMk cId="4243555400" sldId="967"/>
            <ac:spMk id="16" creationId="{79E8DF1A-C643-859F-4DCC-1667B1F6789A}"/>
          </ac:spMkLst>
        </pc:spChg>
        <pc:spChg chg="add del mod">
          <ac:chgData name="Qu, Xiaohui" userId="24010986-e325-484b-92fa-7cf3c7c3ba49" providerId="ADAL" clId="{F8F4A5B8-9ECE-46E3-B7C3-565F646952B7}" dt="2022-08-21T18:43:57.099" v="2567" actId="478"/>
          <ac:spMkLst>
            <pc:docMk/>
            <pc:sldMk cId="4243555400" sldId="967"/>
            <ac:spMk id="17" creationId="{555B10E0-EF39-24A5-C305-02B96BFBDF53}"/>
          </ac:spMkLst>
        </pc:spChg>
        <pc:spChg chg="add mod">
          <ac:chgData name="Qu, Xiaohui" userId="24010986-e325-484b-92fa-7cf3c7c3ba49" providerId="ADAL" clId="{F8F4A5B8-9ECE-46E3-B7C3-565F646952B7}" dt="2022-08-22T15:14:22.673" v="4477" actId="1076"/>
          <ac:spMkLst>
            <pc:docMk/>
            <pc:sldMk cId="4243555400" sldId="967"/>
            <ac:spMk id="17" creationId="{8A310352-8B9D-151F-45BA-A0B7655073FE}"/>
          </ac:spMkLst>
        </pc:spChg>
        <pc:spChg chg="add mod">
          <ac:chgData name="Qu, Xiaohui" userId="24010986-e325-484b-92fa-7cf3c7c3ba49" providerId="ADAL" clId="{F8F4A5B8-9ECE-46E3-B7C3-565F646952B7}" dt="2022-08-21T18:44:28.664" v="2607" actId="20577"/>
          <ac:spMkLst>
            <pc:docMk/>
            <pc:sldMk cId="4243555400" sldId="967"/>
            <ac:spMk id="18" creationId="{3601C1EA-2DD0-CAB7-83B9-FB73D559EB16}"/>
          </ac:spMkLst>
        </pc:spChg>
        <pc:spChg chg="add mod">
          <ac:chgData name="Qu, Xiaohui" userId="24010986-e325-484b-92fa-7cf3c7c3ba49" providerId="ADAL" clId="{F8F4A5B8-9ECE-46E3-B7C3-565F646952B7}" dt="2022-08-21T18:47:04.273" v="2657" actId="14100"/>
          <ac:spMkLst>
            <pc:docMk/>
            <pc:sldMk cId="4243555400" sldId="967"/>
            <ac:spMk id="19" creationId="{B8BDBB37-023C-75BA-B2C9-071D7F65375C}"/>
          </ac:spMkLst>
        </pc:spChg>
        <pc:spChg chg="add mod">
          <ac:chgData name="Qu, Xiaohui" userId="24010986-e325-484b-92fa-7cf3c7c3ba49" providerId="ADAL" clId="{F8F4A5B8-9ECE-46E3-B7C3-565F646952B7}" dt="2022-08-21T23:11:26.671" v="3290" actId="1037"/>
          <ac:spMkLst>
            <pc:docMk/>
            <pc:sldMk cId="4243555400" sldId="967"/>
            <ac:spMk id="21" creationId="{E9457A46-B82E-890F-DF67-2D39D35C5F66}"/>
          </ac:spMkLst>
        </pc:spChg>
        <pc:spChg chg="add mod">
          <ac:chgData name="Qu, Xiaohui" userId="24010986-e325-484b-92fa-7cf3c7c3ba49" providerId="ADAL" clId="{F8F4A5B8-9ECE-46E3-B7C3-565F646952B7}" dt="2022-08-21T23:11:26.671" v="3290" actId="1037"/>
          <ac:spMkLst>
            <pc:docMk/>
            <pc:sldMk cId="4243555400" sldId="967"/>
            <ac:spMk id="22" creationId="{EE6BEDCE-5FEE-AF0D-4EA5-428AF69D6B32}"/>
          </ac:spMkLst>
        </pc:spChg>
        <pc:grpChg chg="add del mod">
          <ac:chgData name="Qu, Xiaohui" userId="24010986-e325-484b-92fa-7cf3c7c3ba49" providerId="ADAL" clId="{F8F4A5B8-9ECE-46E3-B7C3-565F646952B7}" dt="2022-08-21T23:10:36.238" v="3220" actId="165"/>
          <ac:grpSpMkLst>
            <pc:docMk/>
            <pc:sldMk cId="4243555400" sldId="967"/>
            <ac:grpSpMk id="5" creationId="{23B69693-BE26-59C6-D23A-3C9BDA05F487}"/>
          </ac:grpSpMkLst>
        </pc:grpChg>
        <pc:picChg chg="mod topLvl">
          <ac:chgData name="Qu, Xiaohui" userId="24010986-e325-484b-92fa-7cf3c7c3ba49" providerId="ADAL" clId="{F8F4A5B8-9ECE-46E3-B7C3-565F646952B7}" dt="2022-08-21T23:10:36.238" v="3220" actId="165"/>
          <ac:picMkLst>
            <pc:docMk/>
            <pc:sldMk cId="4243555400" sldId="967"/>
            <ac:picMk id="6" creationId="{8F3011D1-DD80-B278-5E7B-A37E36B55C26}"/>
          </ac:picMkLst>
        </pc:picChg>
        <pc:picChg chg="mod topLvl">
          <ac:chgData name="Qu, Xiaohui" userId="24010986-e325-484b-92fa-7cf3c7c3ba49" providerId="ADAL" clId="{F8F4A5B8-9ECE-46E3-B7C3-565F646952B7}" dt="2022-08-21T23:10:36.238" v="3220" actId="165"/>
          <ac:picMkLst>
            <pc:docMk/>
            <pc:sldMk cId="4243555400" sldId="967"/>
            <ac:picMk id="7" creationId="{18315C96-B821-B47D-61D4-6BD2186E73D6}"/>
          </ac:picMkLst>
        </pc:picChg>
        <pc:picChg chg="mod topLvl">
          <ac:chgData name="Qu, Xiaohui" userId="24010986-e325-484b-92fa-7cf3c7c3ba49" providerId="ADAL" clId="{F8F4A5B8-9ECE-46E3-B7C3-565F646952B7}" dt="2022-08-21T23:10:36.238" v="3220" actId="165"/>
          <ac:picMkLst>
            <pc:docMk/>
            <pc:sldMk cId="4243555400" sldId="967"/>
            <ac:picMk id="8" creationId="{315406B1-444E-709F-6964-36CB3CF7B6D2}"/>
          </ac:picMkLst>
        </pc:picChg>
        <pc:picChg chg="mod topLvl">
          <ac:chgData name="Qu, Xiaohui" userId="24010986-e325-484b-92fa-7cf3c7c3ba49" providerId="ADAL" clId="{F8F4A5B8-9ECE-46E3-B7C3-565F646952B7}" dt="2022-08-21T23:11:26.671" v="3290" actId="1037"/>
          <ac:picMkLst>
            <pc:docMk/>
            <pc:sldMk cId="4243555400" sldId="967"/>
            <ac:picMk id="9" creationId="{8EBAC773-B06B-02ED-0CB3-D4098B98D4F8}"/>
          </ac:picMkLst>
        </pc:picChg>
        <pc:picChg chg="mod topLvl">
          <ac:chgData name="Qu, Xiaohui" userId="24010986-e325-484b-92fa-7cf3c7c3ba49" providerId="ADAL" clId="{F8F4A5B8-9ECE-46E3-B7C3-565F646952B7}" dt="2022-08-21T23:11:26.671" v="3290" actId="1037"/>
          <ac:picMkLst>
            <pc:docMk/>
            <pc:sldMk cId="4243555400" sldId="967"/>
            <ac:picMk id="10" creationId="{AF0688E0-4AB6-89B5-AB9D-7CFA2ADDCBE9}"/>
          </ac:picMkLst>
        </pc:picChg>
      </pc:sldChg>
      <pc:sldChg chg="addSp delSp modSp new mod">
        <pc:chgData name="Qu, Xiaohui" userId="24010986-e325-484b-92fa-7cf3c7c3ba49" providerId="ADAL" clId="{F8F4A5B8-9ECE-46E3-B7C3-565F646952B7}" dt="2022-08-23T15:38:28.243" v="4921" actId="478"/>
        <pc:sldMkLst>
          <pc:docMk/>
          <pc:sldMk cId="1604148372" sldId="968"/>
        </pc:sldMkLst>
        <pc:spChg chg="mod">
          <ac:chgData name="Qu, Xiaohui" userId="24010986-e325-484b-92fa-7cf3c7c3ba49" providerId="ADAL" clId="{F8F4A5B8-9ECE-46E3-B7C3-565F646952B7}" dt="2022-08-22T15:14:48.278" v="4478" actId="1076"/>
          <ac:spMkLst>
            <pc:docMk/>
            <pc:sldMk cId="1604148372" sldId="968"/>
            <ac:spMk id="2" creationId="{5DC4227C-B7C8-727B-8C72-4C5AC6F6E76E}"/>
          </ac:spMkLst>
        </pc:spChg>
        <pc:spChg chg="mod">
          <ac:chgData name="Qu, Xiaohui" userId="24010986-e325-484b-92fa-7cf3c7c3ba49" providerId="ADAL" clId="{F8F4A5B8-9ECE-46E3-B7C3-565F646952B7}" dt="2022-08-22T02:34:27.158" v="3419" actId="20577"/>
          <ac:spMkLst>
            <pc:docMk/>
            <pc:sldMk cId="1604148372" sldId="968"/>
            <ac:spMk id="3" creationId="{97822AF0-A5E2-3033-38EA-81001BB03D6F}"/>
          </ac:spMkLst>
        </pc:spChg>
        <pc:spChg chg="add del mod">
          <ac:chgData name="Qu, Xiaohui" userId="24010986-e325-484b-92fa-7cf3c7c3ba49" providerId="ADAL" clId="{F8F4A5B8-9ECE-46E3-B7C3-565F646952B7}" dt="2022-08-23T15:38:28.243" v="4921" actId="478"/>
          <ac:spMkLst>
            <pc:docMk/>
            <pc:sldMk cId="1604148372" sldId="968"/>
            <ac:spMk id="5" creationId="{0BA31314-46D8-2076-6CB2-730120A81A4C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23" creationId="{5FE0868F-283F-26CE-9B41-1501A44F1C8B}"/>
          </ac:spMkLst>
        </pc:spChg>
        <pc:spChg chg="mod">
          <ac:chgData name="Qu, Xiaohui" userId="24010986-e325-484b-92fa-7cf3c7c3ba49" providerId="ADAL" clId="{F8F4A5B8-9ECE-46E3-B7C3-565F646952B7}" dt="2022-08-22T02:34:36.432" v="3420" actId="14100"/>
          <ac:spMkLst>
            <pc:docMk/>
            <pc:sldMk cId="1604148372" sldId="968"/>
            <ac:spMk id="24" creationId="{5A818736-5A31-46D6-8368-F773561F8137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25" creationId="{1A2475F4-ED49-45EE-14EA-923F531823FF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26" creationId="{0559BC28-88A4-5A63-DC40-BCE7CBF0C223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27" creationId="{A0533E64-B6BC-92E2-6FF1-3186DED4E3FC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28" creationId="{6FC1A0DA-FA51-3C44-B4D2-410A5BBFA756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29" creationId="{AFE3DEE1-5211-DC9F-09D8-1956A2E21589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30" creationId="{4E0474BC-B3FD-99A3-CBF6-7D83EE3F02FD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31" creationId="{9E704307-0F80-F7BD-63A2-EF215C265327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32" creationId="{6F5CE6A1-84C2-2C27-C998-0ADCF569B723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33" creationId="{A72A6EF9-16D1-0A91-7677-54775FCCE15E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34" creationId="{4A38D2B3-2EBB-F62B-E676-CEDF55B9689F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35" creationId="{45938BD3-27CB-53B2-FCF1-6D70CD9BF3C1}"/>
          </ac:spMkLst>
        </pc:spChg>
        <pc:spChg chg="del mod">
          <ac:chgData name="Qu, Xiaohui" userId="24010986-e325-484b-92fa-7cf3c7c3ba49" providerId="ADAL" clId="{F8F4A5B8-9ECE-46E3-B7C3-565F646952B7}" dt="2022-08-21T23:05:09.861" v="2944" actId="478"/>
          <ac:spMkLst>
            <pc:docMk/>
            <pc:sldMk cId="1604148372" sldId="968"/>
            <ac:spMk id="36" creationId="{347390AD-9B36-C827-6DDF-3B595613163D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37" creationId="{5734069E-A711-B786-6E08-2F34DD3C20D3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38" creationId="{DE1E7A8A-BBE7-B358-7FC9-FE78DB46D021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39" creationId="{E396772D-95B7-CF38-F104-01AA60F4977E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0" creationId="{74150A09-CA7C-7EC0-23AA-F03F2D36863F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1" creationId="{2183A469-B3ED-153F-A4A6-F0E1BDA51842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2" creationId="{8EB375EA-BDCD-F5D6-729D-4DAB68A21605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3" creationId="{551C0516-118C-65C5-89C4-35BDA4F89D7C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4" creationId="{0B412BD1-C3E3-6B8C-542B-C01098D4B88D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5" creationId="{AF2ADDEC-3528-D06A-F446-F1712D9F1B19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6" creationId="{0921B095-C92A-FB82-2193-EB783E7C44B7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7" creationId="{E1710794-FB68-CFFA-642D-6FA195E12E9B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8" creationId="{6BC21C7C-255C-1067-6E2F-E56F7F9AFBE7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49" creationId="{1393F130-FE0B-BAFB-65C8-9EFF73280956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0" creationId="{F86C06BF-D848-FEA0-82D2-8583F034A055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1" creationId="{014AF512-89D9-A815-37A5-95BB3355AF64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2" creationId="{2E094C11-F7B0-3A39-06AB-C43D2E38C709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3" creationId="{C182E482-4FE6-FCF1-AD50-854732F9771A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4" creationId="{1D2FE374-0CA4-954D-3571-E92B96E1F093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5" creationId="{2F4E81FA-AD36-9A49-341F-1EEB63FCFD51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6" creationId="{C7858373-8B78-3994-A877-09A4C445A0C9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7" creationId="{076B9CA1-7837-496E-3FEF-9037601FBBA8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8" creationId="{18530221-EAA1-C440-848D-63EEA5219140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59" creationId="{4CD04E07-AD42-6F3F-6B3A-F69096F54605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0" creationId="{65767687-2D7D-B25B-F6D6-12CD7C535610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1" creationId="{2B1C0452-9D22-3F72-C81A-E8F05D794CB8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2" creationId="{CFBD49E4-B1FA-C470-B758-7F095D409506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3" creationId="{6F53B661-42B3-3F23-AEFE-D6F423C1C771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4" creationId="{171DC1BB-ED07-4C33-A172-975E53620A3C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5" creationId="{A9C96205-1669-1A9D-609B-0BA4377ECB84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6" creationId="{993B2522-0BE1-266D-4181-72CE27FE1086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7" creationId="{E30C879C-96DC-DC71-6943-EF3153AE9065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8" creationId="{0140C23D-64A4-2AC6-AC2F-B2FBD6EDAB35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69" creationId="{FF6524B6-514A-7FEA-B4B6-B1F0B013192E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70" creationId="{4127837C-C7B1-B52E-4FDF-ECC83832F321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71" creationId="{00F3CBD7-D2ED-4081-A531-74FF79496E51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72" creationId="{8B3840A4-0290-5E06-CCB8-8201394B30EC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73" creationId="{6C2CE898-2C1F-63B3-66D1-F0406BC269AD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74" creationId="{71104FAF-FD24-6266-6620-27A283513A3F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75" creationId="{07A0A18F-4BB6-3296-40A0-0C411D34B453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76" creationId="{4EFAE149-F3E1-0596-881E-5722677DAD17}"/>
          </ac:spMkLst>
        </pc:spChg>
        <pc:spChg chg="mod">
          <ac:chgData name="Qu, Xiaohui" userId="24010986-e325-484b-92fa-7cf3c7c3ba49" providerId="ADAL" clId="{F8F4A5B8-9ECE-46E3-B7C3-565F646952B7}" dt="2022-08-21T23:04:59.650" v="2941"/>
          <ac:spMkLst>
            <pc:docMk/>
            <pc:sldMk cId="1604148372" sldId="968"/>
            <ac:spMk id="77" creationId="{ED9F2964-09C9-65A8-EF56-8E43E5F8C8C3}"/>
          </ac:spMkLst>
        </pc:spChg>
        <pc:spChg chg="add mod">
          <ac:chgData name="Qu, Xiaohui" userId="24010986-e325-484b-92fa-7cf3c7c3ba49" providerId="ADAL" clId="{F8F4A5B8-9ECE-46E3-B7C3-565F646952B7}" dt="2022-08-21T23:07:32.300" v="3074" actId="1076"/>
          <ac:spMkLst>
            <pc:docMk/>
            <pc:sldMk cId="1604148372" sldId="968"/>
            <ac:spMk id="78" creationId="{8B077E5C-7E89-00AC-579F-92332272AFCE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96" creationId="{BE7F4685-1283-CA87-17DB-0BB74F38A924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97" creationId="{D9F8B88F-0720-F156-6D4E-CACA2F9BDD6F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98" creationId="{E5FDF8DB-0A03-D559-986D-F92A80D2C716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99" creationId="{08917F63-9839-B5F2-5328-79BC75DBF440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0" creationId="{3613DFC7-E5CC-1E38-E72F-CC41801A6855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1" creationId="{B8C64549-9935-0AC4-08B2-6B9AB3FCCB73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2" creationId="{3DE7498A-D13E-9C3B-98F4-04F576B7DB64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3" creationId="{E5B093AA-6D32-E72C-4D1D-A9AC0C8601BC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4" creationId="{4FDA1D0F-02EB-67AC-05AA-2893DA43F403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5" creationId="{6D9410F7-6E38-1C48-013A-8BA3F4B4EE65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6" creationId="{D809CEE8-1DCD-30D0-A14A-3961533CB2A3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7" creationId="{C18D1E30-A0A9-669C-2234-2F9597E064B8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8" creationId="{C404DCC6-585C-A480-5F0F-305D5F613367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09" creationId="{FA89A090-FE92-7444-4AAE-F49B60084AC0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0" creationId="{FA2EE491-0B0D-AC82-8BA9-236D1AC57945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1" creationId="{3ABFF52E-C8A6-C298-7155-A7E7BBF2BB0E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2" creationId="{2A0FE79D-7164-D8E9-CED5-B13F1FE46B3B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3" creationId="{BE14EDDB-F616-FD1C-1318-F2E0778EF5AA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4" creationId="{4B5E9204-DE31-2304-95B2-E86933A951FE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5" creationId="{08BBC537-6806-E615-0603-B24840503AA0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6" creationId="{020FEB73-6491-E2E4-FD50-746EC0A41231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7" creationId="{C0AE2476-4468-47A5-3666-9ECBB6169C60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8" creationId="{BA2A019F-D5BD-DD94-AA5B-202AAEF4F5A9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19" creationId="{6B79226C-F2B7-7AB6-9278-52380DE8254B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0" creationId="{266C39A5-0AD5-5C40-87F0-206A8C2799B5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1" creationId="{8A605333-73B9-6DC4-89AF-42BB3EB283BE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2" creationId="{F61869A4-56BC-4D13-776D-172980FE0F13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3" creationId="{F5891620-654B-7940-CF84-21655729717B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4" creationId="{81183F89-FD83-CE83-FF07-282D3B255E1E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5" creationId="{02E68FB5-F1FC-7CE2-A359-E3C303A5507A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6" creationId="{2D8A217E-51C1-79A9-08E8-F9EBAE9D6B3F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7" creationId="{A95DFAE3-B19D-9135-4323-5D2925CF1883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8" creationId="{CEF593A0-B4CD-BB6C-6C3C-11C2DF93FA77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29" creationId="{CD288D01-E22A-FD02-320F-01013FBA1786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0" creationId="{9A2E928E-FE7C-AC50-DAC5-5F288E26D18D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1" creationId="{35175CC7-FBE2-28FF-60A0-EC9B0EE65CAD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2" creationId="{70DA5515-A6A5-A6BE-E522-8BF2FF862021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3" creationId="{1917B2BF-1CCE-A7E7-5D36-6F4920802B33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4" creationId="{CDD0BC3F-D601-F419-FCD5-455D744FEC8E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5" creationId="{A96CC859-382A-6414-6C32-C08929BFDD8E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6" creationId="{C880FA5C-269E-B9AF-971C-C2788448ADC5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7" creationId="{3B37BC68-F0F4-CB48-3B76-26694F9A0B12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8" creationId="{E29A243A-56BE-FF50-F7D0-96A26CCAC1DD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39" creationId="{DE8A930D-39BC-FC51-5A76-B86F3E739D03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0" creationId="{5FB1DB73-DC08-045A-0593-6A08A269A9AB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1" creationId="{BA83950D-F6DF-BC25-7B98-9E99759016BE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2" creationId="{65EE4BA6-AC9A-05B4-533D-6F4FE0333AFF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3" creationId="{EE1C7944-4496-1481-4CD1-CA6A890856CB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4" creationId="{2DF0FFC7-9964-70AE-F7E7-15DC7C85B1E6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5" creationId="{6A01BAEC-1627-CEEE-DDD2-E2E84C87B60F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6" creationId="{30C49ABD-4D13-DCFE-1FCD-86FE97B5C4F3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7" creationId="{B1E89482-AA54-9FDC-27A8-804A48DDFA0F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8" creationId="{00CB4CB3-608A-B76A-F45B-809291DD43F9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49" creationId="{7A3207E2-2369-E041-A8BC-621623E08A4A}"/>
          </ac:spMkLst>
        </pc:spChg>
        <pc:spChg chg="mod">
          <ac:chgData name="Qu, Xiaohui" userId="24010986-e325-484b-92fa-7cf3c7c3ba49" providerId="ADAL" clId="{F8F4A5B8-9ECE-46E3-B7C3-565F646952B7}" dt="2022-08-22T02:35:09.350" v="3422"/>
          <ac:spMkLst>
            <pc:docMk/>
            <pc:sldMk cId="1604148372" sldId="968"/>
            <ac:spMk id="150" creationId="{736A1034-01F5-4FC9-1549-02AE7B511A83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69" creationId="{DE4A5F98-44EC-199F-57B3-A2C3FF7B7AAD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0" creationId="{36353203-B811-D462-BA32-1F51BC0D63B5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1" creationId="{3D4E0739-A5C2-B224-BFE9-7E32C26CA55C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2" creationId="{FEB16413-7FC0-5D1E-C550-AEA614E9DB2C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3" creationId="{B3D3623D-7C36-F060-5CF7-40F10B87EDC5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4" creationId="{509B8B62-DA8D-43FD-1364-F3A9AF21828E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5" creationId="{636F911C-7039-D00F-2913-BAA50D1A3090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6" creationId="{8C39127C-C2F9-0E42-0596-ED9436B831D0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7" creationId="{5A6A4748-DC65-0E1D-27A9-D4B354BEC2BA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8" creationId="{A05FED70-1197-6BA1-6DFA-27DBB55754A9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79" creationId="{C1165B5E-4DF3-D0CF-5EF2-1ED278394185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80" creationId="{D9438190-27C7-9177-9329-889D6D37085E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81" creationId="{F3CF2195-059F-1FDB-74A7-B4F02F687F1A}"/>
          </ac:spMkLst>
        </pc:spChg>
        <pc:spChg chg="del mod">
          <ac:chgData name="Qu, Xiaohui" userId="24010986-e325-484b-92fa-7cf3c7c3ba49" providerId="ADAL" clId="{F8F4A5B8-9ECE-46E3-B7C3-565F646952B7}" dt="2022-08-22T02:35:38.169" v="3429" actId="478"/>
          <ac:spMkLst>
            <pc:docMk/>
            <pc:sldMk cId="1604148372" sldId="968"/>
            <ac:spMk id="182" creationId="{3E5FEB9C-2E85-F1F7-FAAC-288B02C370F9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83" creationId="{8A83FB50-CB43-EE50-11B8-05DF508B4B44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84" creationId="{AADACBAE-8E2A-D2B1-66A8-BDAC45F11F73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85" creationId="{F486D2DB-A7FA-3D8E-3FD6-719A3D3428F7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86" creationId="{DB3BFE00-2275-F3E8-4808-EC459786DE9B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87" creationId="{AA701921-E767-B9FC-B355-7AA510B92573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88" creationId="{D6972B4C-5F83-2E9C-4D79-0F953FA1BC81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89" creationId="{F3526116-CF63-B6C2-49AC-546924BA587C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0" creationId="{15993184-E32C-60BA-D200-A3B4C8BDA8D2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1" creationId="{6AEDE9DE-72CE-A04B-A51C-403BAD90EB62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2" creationId="{9833A384-B7BC-88B2-CFB8-6B8C1320AED3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3" creationId="{6F523F1D-4F7C-12AC-799F-46C6C254D23F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4" creationId="{935D918F-95F0-615E-D2A7-1AAA5124ABE2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5" creationId="{C8D34F2B-295B-F2B0-EC93-860A3990E15A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6" creationId="{24E92C84-8D1E-1CA0-FFB7-EB3279FB6083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7" creationId="{C2B0343E-CFF7-30B5-F930-74648A4E5EB1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8" creationId="{B09A105C-9BC1-ADB8-2646-D896D2C785DA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199" creationId="{391C2BAF-605E-FEC9-9876-A97CAB22FA25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0" creationId="{2A3C3971-22DF-2B23-5E09-B2D68BB7DF4A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1" creationId="{65AA4560-E50B-1E35-BFF8-1EC7E9B2833E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2" creationId="{2F556DC2-8067-8D04-EA33-6FD2EF6A9018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3" creationId="{2B7AAC65-5B7F-C03F-29DD-776419C77BD0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4" creationId="{39E6431D-5018-2B09-8D01-3CE83143C708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5" creationId="{3007F19F-842A-49CD-873B-CE79D5C04652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6" creationId="{C4857BCD-026B-118A-C8AB-23841D97E260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7" creationId="{72E788A8-CDD4-D593-4BA6-60A57F4CA6A3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8" creationId="{2970E35D-24C5-2CAD-8279-D228C437E344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09" creationId="{DA4B3ED6-87F6-30BC-213E-4C8F7B6A2582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0" creationId="{72BFB2A9-7507-B50C-D25F-2B2AAD4379DC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1" creationId="{F03547C6-5703-6948-A3E8-EF215D653540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2" creationId="{7C1619FB-E576-7F1F-B660-FE7056F2E91F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3" creationId="{BA57AC71-4190-FD60-FBBA-684139D68DA5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4" creationId="{4250A7DC-8A42-3147-ABA8-BD1D56068811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5" creationId="{1E26338D-A065-C996-4A8E-EA03F66B185B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6" creationId="{78320501-B7A1-CDD4-FF2F-676BDDC3BE15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7" creationId="{A20C7404-A35E-25FC-FA51-6164D8DEDABB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8" creationId="{E59AD474-5933-E49C-17F8-DA3E52B25204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19" creationId="{AD5123A1-5194-EF47-B7D6-A51FC89919AA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20" creationId="{993FBCC4-5C4B-6586-2BD1-28C0A9A107C1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21" creationId="{77A659AC-EF7D-04E8-3216-965BD902999D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22" creationId="{7C149659-0978-5544-3B15-47FF0AD1E81F}"/>
          </ac:spMkLst>
        </pc:spChg>
        <pc:spChg chg="mod">
          <ac:chgData name="Qu, Xiaohui" userId="24010986-e325-484b-92fa-7cf3c7c3ba49" providerId="ADAL" clId="{F8F4A5B8-9ECE-46E3-B7C3-565F646952B7}" dt="2022-08-22T02:35:17.533" v="3423"/>
          <ac:spMkLst>
            <pc:docMk/>
            <pc:sldMk cId="1604148372" sldId="968"/>
            <ac:spMk id="223" creationId="{15FC57A0-D988-8931-E3A4-0DB6F9D65FFA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26" creationId="{A7881E7F-39E2-D6B1-4ACB-457765EEFF26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34" creationId="{0FC940F8-D530-96ED-B830-CCAF49EC22D6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35" creationId="{84D9BCEC-9DE6-B365-A0DF-A74BCE312019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36" creationId="{8984AB35-54D7-5EC7-634C-75EDF27256DD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37" creationId="{5AF989C1-827B-9834-1657-CE8A67C1ADDC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38" creationId="{27A9A93D-2C12-AC3B-A935-91946A86FDA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39" creationId="{75B3CF50-C549-66B7-BCAF-985BC2465C7D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41" creationId="{6A546F22-7299-8999-DB70-5D0AF8B5BDB6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46" creationId="{27D901A8-0D40-4CD4-21E2-6ABB7473A185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52" creationId="{9E9FCAC1-C22C-3943-EDF9-582AE73229EA}"/>
          </ac:spMkLst>
        </pc:spChg>
        <pc:spChg chg="del mod">
          <ac:chgData name="Qu, Xiaohui" userId="24010986-e325-484b-92fa-7cf3c7c3ba49" providerId="ADAL" clId="{F8F4A5B8-9ECE-46E3-B7C3-565F646952B7}" dt="2022-08-22T02:37:06.899" v="3439" actId="478"/>
          <ac:spMkLst>
            <pc:docMk/>
            <pc:sldMk cId="1604148372" sldId="968"/>
            <ac:spMk id="253" creationId="{4F686E50-EE98-D3E6-10D5-EF0BB709818A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54" creationId="{A4DF52CC-BC08-D33F-D657-EB92ECE1AE2A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55" creationId="{A7373AD5-8D06-2748-44E4-9EA9C1BB5A8C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56" creationId="{320243AD-8547-8825-4D93-843E44EF692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57" creationId="{2F7CA3A9-576F-8BD6-5E77-28F593163432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58" creationId="{64B848FE-9EF9-E63A-381E-91B1058277AF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0" creationId="{1298413B-D382-A87B-E7B3-18605C3B02D6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1" creationId="{F1B691D8-F096-31D0-38DE-F7F8540D91FD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2" creationId="{163930EE-1D9D-3966-E2A8-B0A91E83B3C3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3" creationId="{55C6CAF4-A71C-24F5-8028-6C68E4B20E7D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4" creationId="{3E1C5392-C81C-4487-196A-61F40340589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5" creationId="{0E0489B9-46B8-42C3-B794-FFE17360C93B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6" creationId="{3C3CADA3-731B-49EA-2745-DC9BC3D59D22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7" creationId="{B3CFE1A4-044E-EC6E-E098-80FB61E84F6F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8" creationId="{966F640D-2FD5-BF09-F15F-4DBB4E3FB0BE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69" creationId="{09423FBF-1684-06E3-FCC0-B1B7E129604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70" creationId="{A19226AF-C222-E192-2DF9-B97D2F0732E7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71" creationId="{3B9DFB6A-50C3-9F1E-B51E-F76FF7479F4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72" creationId="{DCE14B26-72F6-569B-F67F-25E38F7AC2BA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73" creationId="{D07AD1C6-EB0C-87DF-DDAB-5D4A6DA38EBE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74" creationId="{778A9CA6-D7C0-4C6B-82C4-5C1A2C57BAFA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80" creationId="{5681B337-C8D9-1FAF-7505-625DC24B00B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81" creationId="{38B7CE7F-6AC7-E164-AA3B-BF16AA23A2C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83" creationId="{22E25A21-1B46-5F48-6403-9C62CC12A88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84" creationId="{B8C55BAB-7305-FADC-BB07-09C9841F5878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85" creationId="{3D87F00E-D155-AC8F-ABDA-8048A747E593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86" creationId="{76F01B4E-92F5-6F25-AE65-2D1B8CFFA94B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87" creationId="{03695A6E-4BDD-CE59-FE8B-BA29DB13904C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88" creationId="{AE899A96-F0B0-A3CC-3F4F-A1DFC823F996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89" creationId="{51F61F9E-B950-74DA-CA1D-EC6B5F6D71C5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0" creationId="{CB6D6F44-3458-DC51-20A7-280EC5C2475C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1" creationId="{255ED25C-4680-B824-674B-90C4C99412D2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2" creationId="{D0426E38-3A8A-AA7D-7A35-DD8C7772BB88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3" creationId="{591CA879-7762-F71C-882E-D746FC853F5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4" creationId="{EE4DDA85-1EDE-8E2C-F917-DC262B3CE3BD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5" creationId="{4B7CA8D4-993E-0FF1-6581-90769BF08027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6" creationId="{16560998-8A3D-E9EF-B9D5-91FF9A0D0F8F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7" creationId="{72F24085-5291-975E-5FB8-27E991583A33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8" creationId="{69463980-1473-C4A6-C44E-93C696BF5C5F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299" creationId="{8B0F7E3A-E843-5E09-168D-165338C893BA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01" creationId="{B508D26C-DF02-FD51-A347-B32CCDD0A73B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02" creationId="{F7805000-2749-02E5-57FE-5D61B29B2A0F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03" creationId="{2DFB7123-7FB7-9418-6079-78AB715B74A7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04" creationId="{5CABAC8F-BFE2-D58D-6516-2F24E3094279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05" creationId="{B0489559-85CC-488B-B48C-D7601805B98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06" creationId="{26C1D02A-92F4-8A02-AF1D-F40581DAD33E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07" creationId="{577E7745-66CA-FA1E-FA47-DB1B291FB952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08" creationId="{00097B34-A8CB-F6BD-7896-2C7E66DD767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09" creationId="{38D767AC-0E90-3DA4-3E43-BBBA547DC160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10" creationId="{864E133F-4069-EFF1-7FA8-021C33F431BF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11" creationId="{2DF84583-4740-9876-455B-9DDD02F9428E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12" creationId="{2826FDB5-3D80-85F3-A27A-57EB6080FEB2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13" creationId="{F856E4A9-3A10-D481-9CBE-5477F6B869FE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14" creationId="{C488FC33-3BD6-E318-F0A0-C524A92222C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15" creationId="{B8C4B9A4-9CE2-EF8D-4A73-5D62DD12AA9A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16" creationId="{39562E22-DA82-9F17-C990-086C16A3E883}"/>
          </ac:spMkLst>
        </pc:spChg>
        <pc:spChg chg="del mod topLvl">
          <ac:chgData name="Qu, Xiaohui" userId="24010986-e325-484b-92fa-7cf3c7c3ba49" providerId="ADAL" clId="{F8F4A5B8-9ECE-46E3-B7C3-565F646952B7}" dt="2022-08-22T02:37:03.070" v="3437" actId="478"/>
          <ac:spMkLst>
            <pc:docMk/>
            <pc:sldMk cId="1604148372" sldId="968"/>
            <ac:spMk id="319" creationId="{FB22FEC7-D78D-4C91-B6C9-A2ED4396E02E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20" creationId="{21F76694-AB4C-A706-3A99-07140A1206F8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21" creationId="{DBABE98E-BC80-6CA3-A70E-73BBD47226AA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22" creationId="{E9D0BC0C-4FA8-B3D4-373B-DEB5EC9ADC0B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23" creationId="{C93913F8-36F7-5F9B-F5A2-3BA3F88F6ADF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24" creationId="{40593822-F911-3734-A8FD-71512B887E21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25" creationId="{9674C9F9-C118-2174-D2D8-6252314A662B}"/>
          </ac:spMkLst>
        </pc:spChg>
        <pc:spChg chg="mod">
          <ac:chgData name="Qu, Xiaohui" userId="24010986-e325-484b-92fa-7cf3c7c3ba49" providerId="ADAL" clId="{F8F4A5B8-9ECE-46E3-B7C3-565F646952B7}" dt="2022-08-23T15:38:23.431" v="4920" actId="20577"/>
          <ac:spMkLst>
            <pc:docMk/>
            <pc:sldMk cId="1604148372" sldId="968"/>
            <ac:spMk id="326" creationId="{68A45361-C8D6-8A39-2C40-5D99F0CE1554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27" creationId="{EE3C72FD-5892-B272-6C83-300BF789A8B8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28" creationId="{0C145FCE-D24A-89E0-FC69-BA29D68C8B21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29" creationId="{345DD7CF-701A-3B6C-8FE0-BDA3EA784625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0" creationId="{6368D7F4-92B5-69C4-1F4B-509B50AF67F2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1" creationId="{31F933F0-D534-2102-696C-F2790BD42D32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2" creationId="{30B3AA40-E262-43C3-91AA-2464AAF60CD3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3" creationId="{50B680EB-0490-B49E-F747-17D6B406CE7A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4" creationId="{561F04BA-20D3-3503-AD8D-B485195F6706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5" creationId="{EEF88C66-3D87-D428-2063-66207797877E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6" creationId="{0CC8ADAC-96A0-FA68-E196-4801DF601421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7" creationId="{7F66923A-9480-01A7-A24F-F7EFB5CD34A5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8" creationId="{094855DA-47B4-E5D1-6DEC-92761D565A7B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39" creationId="{D556AC9A-999A-8E90-C577-F2145201D9E7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40" creationId="{787A64E9-202F-BB8F-EA94-2A9A6FBFBD83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41" creationId="{02CF1FD8-481C-A069-D44A-84ED24E66EE8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42" creationId="{44F10180-85ED-16D1-20F5-297B0455F81C}"/>
          </ac:spMkLst>
        </pc:spChg>
        <pc:spChg chg="mod">
          <ac:chgData name="Qu, Xiaohui" userId="24010986-e325-484b-92fa-7cf3c7c3ba49" providerId="ADAL" clId="{F8F4A5B8-9ECE-46E3-B7C3-565F646952B7}" dt="2022-08-22T02:36:49.353" v="3433"/>
          <ac:spMkLst>
            <pc:docMk/>
            <pc:sldMk cId="1604148372" sldId="968"/>
            <ac:spMk id="343" creationId="{D9CF4562-D0C3-4569-3D11-310FE2E4C8BE}"/>
          </ac:spMkLst>
        </pc:spChg>
        <pc:spChg chg="add mod ord">
          <ac:chgData name="Qu, Xiaohui" userId="24010986-e325-484b-92fa-7cf3c7c3ba49" providerId="ADAL" clId="{F8F4A5B8-9ECE-46E3-B7C3-565F646952B7}" dt="2022-08-22T02:40:50.007" v="3489" actId="167"/>
          <ac:spMkLst>
            <pc:docMk/>
            <pc:sldMk cId="1604148372" sldId="968"/>
            <ac:spMk id="359" creationId="{C01B599E-C568-9131-7EEF-D297A899364A}"/>
          </ac:spMkLst>
        </pc:spChg>
        <pc:grpChg chg="add del mod">
          <ac:chgData name="Qu, Xiaohui" userId="24010986-e325-484b-92fa-7cf3c7c3ba49" providerId="ADAL" clId="{F8F4A5B8-9ECE-46E3-B7C3-565F646952B7}" dt="2022-08-22T02:34:55.167" v="3421" actId="478"/>
          <ac:grpSpMkLst>
            <pc:docMk/>
            <pc:sldMk cId="1604148372" sldId="968"/>
            <ac:grpSpMk id="5" creationId="{5FE26AB1-E276-C21B-12F4-4D8D46B69E6D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6" creationId="{0E338CF0-F1EC-900F-032E-FA141A1ED90D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7" creationId="{A83029D4-671E-59BF-4B4B-A597C52869B6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8" creationId="{295FF515-6E61-FF26-701C-F752BE826658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9" creationId="{C209420C-7A30-130A-2461-7D6A17124D25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10" creationId="{4B300487-87FB-61F0-4D35-1E36656091E0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11" creationId="{5BAE8D44-B0EA-FEA7-998E-D61C9F5BFFAA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12" creationId="{80E909BC-3B09-E679-349D-C95BE9C094DA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13" creationId="{C5DF26F6-8C20-0C6C-1366-5C18C328CA94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14" creationId="{15AECBC1-12E1-B09A-9704-3E60808B1256}"/>
          </ac:grpSpMkLst>
        </pc:grpChg>
        <pc:grpChg chg="mod">
          <ac:chgData name="Qu, Xiaohui" userId="24010986-e325-484b-92fa-7cf3c7c3ba49" providerId="ADAL" clId="{F8F4A5B8-9ECE-46E3-B7C3-565F646952B7}" dt="2022-08-21T23:04:59.650" v="2941"/>
          <ac:grpSpMkLst>
            <pc:docMk/>
            <pc:sldMk cId="1604148372" sldId="968"/>
            <ac:grpSpMk id="15" creationId="{34E846BA-0AF0-D60F-ECB5-358B9A4524D6}"/>
          </ac:grpSpMkLst>
        </pc:grpChg>
        <pc:grpChg chg="add del mod">
          <ac:chgData name="Qu, Xiaohui" userId="24010986-e325-484b-92fa-7cf3c7c3ba49" providerId="ADAL" clId="{F8F4A5B8-9ECE-46E3-B7C3-565F646952B7}" dt="2022-08-22T02:35:23.636" v="3426" actId="478"/>
          <ac:grpSpMkLst>
            <pc:docMk/>
            <pc:sldMk cId="1604148372" sldId="968"/>
            <ac:grpSpMk id="36" creationId="{4E8A1814-5701-E5D4-8693-646109DB35F0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79" creationId="{0ABA9150-A692-BC0D-D1CD-D92E03407AE2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80" creationId="{C659FF3E-BF81-C4EA-9E1F-9B2F68245FE6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81" creationId="{E7718633-AF89-EDB6-6FDF-65BF165C56D7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82" creationId="{F16F993E-4FEC-31A5-6552-07A733743CE9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83" creationId="{82094A8F-907D-3D3B-1F63-09AAC79529F7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84" creationId="{CA1F9533-8506-BC56-0F16-BE6C4BCABB85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85" creationId="{0AA924C5-D992-1C81-B87D-8342323A3E73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86" creationId="{77C16BD5-5069-171D-89BD-0DC70B3BE42F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87" creationId="{B7E13E05-2461-6149-B1FB-31023D7D6EDB}"/>
          </ac:grpSpMkLst>
        </pc:grpChg>
        <pc:grpChg chg="mod">
          <ac:chgData name="Qu, Xiaohui" userId="24010986-e325-484b-92fa-7cf3c7c3ba49" providerId="ADAL" clId="{F8F4A5B8-9ECE-46E3-B7C3-565F646952B7}" dt="2022-08-22T02:35:09.350" v="3422"/>
          <ac:grpSpMkLst>
            <pc:docMk/>
            <pc:sldMk cId="1604148372" sldId="968"/>
            <ac:grpSpMk id="88" creationId="{CD0AF468-02B8-AA7E-CA6E-BB56DE2AAE9B}"/>
          </ac:grpSpMkLst>
        </pc:grpChg>
        <pc:grpChg chg="add mod">
          <ac:chgData name="Qu, Xiaohui" userId="24010986-e325-484b-92fa-7cf3c7c3ba49" providerId="ADAL" clId="{F8F4A5B8-9ECE-46E3-B7C3-565F646952B7}" dt="2022-08-22T02:35:33.900" v="3427" actId="1076"/>
          <ac:grpSpMkLst>
            <pc:docMk/>
            <pc:sldMk cId="1604148372" sldId="968"/>
            <ac:grpSpMk id="151" creationId="{8BF64054-C26D-61FC-0A5E-5258A55BBB62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52" creationId="{D7DE06E2-A6B3-5D2B-CCC0-E168EE05378A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53" creationId="{FDA42F62-3B70-B2F1-7657-0A8E7F737F35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54" creationId="{4E3FF64F-4340-CAAE-7287-99DD78CD8100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55" creationId="{128CB08E-1EFA-9EEC-12D5-547DBAE507E2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56" creationId="{BFED489A-36D2-0FBF-3F01-CD0BA15988FA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57" creationId="{7B6D4FA4-0690-C139-CBF2-9C8E3E3FF438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58" creationId="{BEF9276D-8369-88C3-2E70-16C3C8F9A963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59" creationId="{B3AEC1D1-10AF-5890-A12B-870BE0DEF5AD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60" creationId="{244E1FF2-87FB-EC4F-6C95-0F2A8AE50E51}"/>
          </ac:grpSpMkLst>
        </pc:grpChg>
        <pc:grpChg chg="mod">
          <ac:chgData name="Qu, Xiaohui" userId="24010986-e325-484b-92fa-7cf3c7c3ba49" providerId="ADAL" clId="{F8F4A5B8-9ECE-46E3-B7C3-565F646952B7}" dt="2022-08-22T02:35:17.533" v="3423"/>
          <ac:grpSpMkLst>
            <pc:docMk/>
            <pc:sldMk cId="1604148372" sldId="968"/>
            <ac:grpSpMk id="161" creationId="{D2855308-3D28-2B8C-C343-CEB31AC8AE02}"/>
          </ac:grpSpMkLst>
        </pc:grpChg>
        <pc:grpChg chg="add mod">
          <ac:chgData name="Qu, Xiaohui" userId="24010986-e325-484b-92fa-7cf3c7c3ba49" providerId="ADAL" clId="{F8F4A5B8-9ECE-46E3-B7C3-565F646952B7}" dt="2022-08-22T02:36:52.664" v="3434" actId="1076"/>
          <ac:grpSpMkLst>
            <pc:docMk/>
            <pc:sldMk cId="1604148372" sldId="968"/>
            <ac:grpSpMk id="225" creationId="{7599466D-B57A-329A-D95D-8F27B7B9745B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40" creationId="{617C0208-9D50-4142-F3BA-F0531B462465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42" creationId="{43A4FDAD-BE92-17D5-2044-E94511E0B5D3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43" creationId="{61349936-DD3A-9040-1064-93AB7A7E488C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44" creationId="{0876958A-0848-F0AF-F20B-F34DCC338164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45" creationId="{6062DED1-008A-1954-13F2-E7FB89D81EED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47" creationId="{5CAA953A-3E8B-7B1A-48A2-C4048F405556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48" creationId="{D835FB89-F8C6-44D6-C2B5-D8CA70E64AF6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49" creationId="{EBA3695B-EA03-DD8D-59C2-4EA721EF6C4F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50" creationId="{5EAD2369-5D9C-E59E-7855-CC6A73BC333D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51" creationId="{137F1CCF-BE8C-4045-A936-62EECC4DB384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59" creationId="{61616EED-4F55-FA6D-1560-2D7A1C5AA928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75" creationId="{1806C9D6-4F03-3745-4691-5A50673F169B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282" creationId="{093700D8-630E-C093-388E-2D0077157B46}"/>
          </ac:grpSpMkLst>
        </pc:grpChg>
        <pc:grpChg chg="mod">
          <ac:chgData name="Qu, Xiaohui" userId="24010986-e325-484b-92fa-7cf3c7c3ba49" providerId="ADAL" clId="{F8F4A5B8-9ECE-46E3-B7C3-565F646952B7}" dt="2022-08-22T02:36:49.353" v="3433"/>
          <ac:grpSpMkLst>
            <pc:docMk/>
            <pc:sldMk cId="1604148372" sldId="968"/>
            <ac:grpSpMk id="300" creationId="{559F6294-78C6-3A52-D73E-D841A5923E42}"/>
          </ac:grpSpMkLst>
        </pc:grpChg>
        <pc:grpChg chg="add del mod">
          <ac:chgData name="Qu, Xiaohui" userId="24010986-e325-484b-92fa-7cf3c7c3ba49" providerId="ADAL" clId="{F8F4A5B8-9ECE-46E3-B7C3-565F646952B7}" dt="2022-08-22T02:37:03.070" v="3437" actId="478"/>
          <ac:grpSpMkLst>
            <pc:docMk/>
            <pc:sldMk cId="1604148372" sldId="968"/>
            <ac:grpSpMk id="317" creationId="{57663AE4-2789-C2DC-F6BA-AF283907888B}"/>
          </ac:grpSpMkLst>
        </pc:grpChg>
        <pc:grpChg chg="mod topLvl">
          <ac:chgData name="Qu, Xiaohui" userId="24010986-e325-484b-92fa-7cf3c7c3ba49" providerId="ADAL" clId="{F8F4A5B8-9ECE-46E3-B7C3-565F646952B7}" dt="2022-08-22T02:37:03.070" v="3437" actId="478"/>
          <ac:grpSpMkLst>
            <pc:docMk/>
            <pc:sldMk cId="1604148372" sldId="968"/>
            <ac:grpSpMk id="318" creationId="{8D368C44-06B9-F74B-86D4-188C2AE7DCF1}"/>
          </ac:grpSpMkLst>
        </pc:grpChg>
        <pc:picChg chg="add del mod">
          <ac:chgData name="Qu, Xiaohui" userId="24010986-e325-484b-92fa-7cf3c7c3ba49" providerId="ADAL" clId="{F8F4A5B8-9ECE-46E3-B7C3-565F646952B7}" dt="2022-08-22T02:36:46.201" v="3432" actId="478"/>
          <ac:picMkLst>
            <pc:docMk/>
            <pc:sldMk cId="1604148372" sldId="968"/>
            <ac:picMk id="224" creationId="{2D786AD8-369B-753D-638B-79D98E1AA172}"/>
          </ac:picMkLst>
        </pc:picChg>
        <pc:cxnChg chg="mod">
          <ac:chgData name="Qu, Xiaohui" userId="24010986-e325-484b-92fa-7cf3c7c3ba49" providerId="ADAL" clId="{F8F4A5B8-9ECE-46E3-B7C3-565F646952B7}" dt="2022-08-21T23:04:59.650" v="2941"/>
          <ac:cxnSpMkLst>
            <pc:docMk/>
            <pc:sldMk cId="1604148372" sldId="968"/>
            <ac:cxnSpMk id="16" creationId="{3283D5E2-8D42-E2DA-344C-4523122E06F1}"/>
          </ac:cxnSpMkLst>
        </pc:cxnChg>
        <pc:cxnChg chg="mod">
          <ac:chgData name="Qu, Xiaohui" userId="24010986-e325-484b-92fa-7cf3c7c3ba49" providerId="ADAL" clId="{F8F4A5B8-9ECE-46E3-B7C3-565F646952B7}" dt="2022-08-21T23:04:59.650" v="2941"/>
          <ac:cxnSpMkLst>
            <pc:docMk/>
            <pc:sldMk cId="1604148372" sldId="968"/>
            <ac:cxnSpMk id="17" creationId="{9AE17550-B677-C976-E56B-8C14488758C9}"/>
          </ac:cxnSpMkLst>
        </pc:cxnChg>
        <pc:cxnChg chg="mod">
          <ac:chgData name="Qu, Xiaohui" userId="24010986-e325-484b-92fa-7cf3c7c3ba49" providerId="ADAL" clId="{F8F4A5B8-9ECE-46E3-B7C3-565F646952B7}" dt="2022-08-21T23:04:59.650" v="2941"/>
          <ac:cxnSpMkLst>
            <pc:docMk/>
            <pc:sldMk cId="1604148372" sldId="968"/>
            <ac:cxnSpMk id="18" creationId="{ED1EF782-A829-4417-7A55-7407A2370036}"/>
          </ac:cxnSpMkLst>
        </pc:cxnChg>
        <pc:cxnChg chg="mod">
          <ac:chgData name="Qu, Xiaohui" userId="24010986-e325-484b-92fa-7cf3c7c3ba49" providerId="ADAL" clId="{F8F4A5B8-9ECE-46E3-B7C3-565F646952B7}" dt="2022-08-21T23:04:59.650" v="2941"/>
          <ac:cxnSpMkLst>
            <pc:docMk/>
            <pc:sldMk cId="1604148372" sldId="968"/>
            <ac:cxnSpMk id="19" creationId="{F975BF7C-18C0-66C3-4417-25C05C7BD54D}"/>
          </ac:cxnSpMkLst>
        </pc:cxnChg>
        <pc:cxnChg chg="mod">
          <ac:chgData name="Qu, Xiaohui" userId="24010986-e325-484b-92fa-7cf3c7c3ba49" providerId="ADAL" clId="{F8F4A5B8-9ECE-46E3-B7C3-565F646952B7}" dt="2022-08-21T23:04:59.650" v="2941"/>
          <ac:cxnSpMkLst>
            <pc:docMk/>
            <pc:sldMk cId="1604148372" sldId="968"/>
            <ac:cxnSpMk id="20" creationId="{DFD89796-42AB-50CE-9852-71D8D1C42866}"/>
          </ac:cxnSpMkLst>
        </pc:cxnChg>
        <pc:cxnChg chg="mod">
          <ac:chgData name="Qu, Xiaohui" userId="24010986-e325-484b-92fa-7cf3c7c3ba49" providerId="ADAL" clId="{F8F4A5B8-9ECE-46E3-B7C3-565F646952B7}" dt="2022-08-22T02:34:55.167" v="3421" actId="478"/>
          <ac:cxnSpMkLst>
            <pc:docMk/>
            <pc:sldMk cId="1604148372" sldId="968"/>
            <ac:cxnSpMk id="21" creationId="{E4C9BFA0-E7C6-F3A5-44A1-18B4803B87D3}"/>
          </ac:cxnSpMkLst>
        </pc:cxnChg>
        <pc:cxnChg chg="mod">
          <ac:chgData name="Qu, Xiaohui" userId="24010986-e325-484b-92fa-7cf3c7c3ba49" providerId="ADAL" clId="{F8F4A5B8-9ECE-46E3-B7C3-565F646952B7}" dt="2022-08-21T23:04:59.650" v="2941"/>
          <ac:cxnSpMkLst>
            <pc:docMk/>
            <pc:sldMk cId="1604148372" sldId="968"/>
            <ac:cxnSpMk id="22" creationId="{3C72B5F8-1A28-FF40-F556-0D20D634C56C}"/>
          </ac:cxnSpMkLst>
        </pc:cxnChg>
        <pc:cxnChg chg="mod">
          <ac:chgData name="Qu, Xiaohui" userId="24010986-e325-484b-92fa-7cf3c7c3ba49" providerId="ADAL" clId="{F8F4A5B8-9ECE-46E3-B7C3-565F646952B7}" dt="2022-08-22T02:35:09.350" v="3422"/>
          <ac:cxnSpMkLst>
            <pc:docMk/>
            <pc:sldMk cId="1604148372" sldId="968"/>
            <ac:cxnSpMk id="89" creationId="{044BECD3-EFE3-A211-6FB2-2776D696B68B}"/>
          </ac:cxnSpMkLst>
        </pc:cxnChg>
        <pc:cxnChg chg="mod">
          <ac:chgData name="Qu, Xiaohui" userId="24010986-e325-484b-92fa-7cf3c7c3ba49" providerId="ADAL" clId="{F8F4A5B8-9ECE-46E3-B7C3-565F646952B7}" dt="2022-08-22T02:35:09.350" v="3422"/>
          <ac:cxnSpMkLst>
            <pc:docMk/>
            <pc:sldMk cId="1604148372" sldId="968"/>
            <ac:cxnSpMk id="90" creationId="{3E8CD719-DF9E-D5DB-D7C4-B95227560083}"/>
          </ac:cxnSpMkLst>
        </pc:cxnChg>
        <pc:cxnChg chg="mod">
          <ac:chgData name="Qu, Xiaohui" userId="24010986-e325-484b-92fa-7cf3c7c3ba49" providerId="ADAL" clId="{F8F4A5B8-9ECE-46E3-B7C3-565F646952B7}" dt="2022-08-22T02:35:09.350" v="3422"/>
          <ac:cxnSpMkLst>
            <pc:docMk/>
            <pc:sldMk cId="1604148372" sldId="968"/>
            <ac:cxnSpMk id="91" creationId="{F2E6014A-3E96-28B9-232E-7A216F44BD5E}"/>
          </ac:cxnSpMkLst>
        </pc:cxnChg>
        <pc:cxnChg chg="mod">
          <ac:chgData name="Qu, Xiaohui" userId="24010986-e325-484b-92fa-7cf3c7c3ba49" providerId="ADAL" clId="{F8F4A5B8-9ECE-46E3-B7C3-565F646952B7}" dt="2022-08-22T02:35:09.350" v="3422"/>
          <ac:cxnSpMkLst>
            <pc:docMk/>
            <pc:sldMk cId="1604148372" sldId="968"/>
            <ac:cxnSpMk id="92" creationId="{49E6CC18-DC1B-0CD0-35FD-FC23A57F5F46}"/>
          </ac:cxnSpMkLst>
        </pc:cxnChg>
        <pc:cxnChg chg="mod">
          <ac:chgData name="Qu, Xiaohui" userId="24010986-e325-484b-92fa-7cf3c7c3ba49" providerId="ADAL" clId="{F8F4A5B8-9ECE-46E3-B7C3-565F646952B7}" dt="2022-08-22T02:35:09.350" v="3422"/>
          <ac:cxnSpMkLst>
            <pc:docMk/>
            <pc:sldMk cId="1604148372" sldId="968"/>
            <ac:cxnSpMk id="93" creationId="{1F1471F5-2188-B998-8473-5B96B54BFAF7}"/>
          </ac:cxnSpMkLst>
        </pc:cxnChg>
        <pc:cxnChg chg="mod">
          <ac:chgData name="Qu, Xiaohui" userId="24010986-e325-484b-92fa-7cf3c7c3ba49" providerId="ADAL" clId="{F8F4A5B8-9ECE-46E3-B7C3-565F646952B7}" dt="2022-08-22T02:35:23.636" v="3426" actId="478"/>
          <ac:cxnSpMkLst>
            <pc:docMk/>
            <pc:sldMk cId="1604148372" sldId="968"/>
            <ac:cxnSpMk id="94" creationId="{FC5C2690-044D-2FB1-1161-791C6D7AF605}"/>
          </ac:cxnSpMkLst>
        </pc:cxnChg>
        <pc:cxnChg chg="mod">
          <ac:chgData name="Qu, Xiaohui" userId="24010986-e325-484b-92fa-7cf3c7c3ba49" providerId="ADAL" clId="{F8F4A5B8-9ECE-46E3-B7C3-565F646952B7}" dt="2022-08-22T02:35:09.350" v="3422"/>
          <ac:cxnSpMkLst>
            <pc:docMk/>
            <pc:sldMk cId="1604148372" sldId="968"/>
            <ac:cxnSpMk id="95" creationId="{252F8D87-ADAE-6838-4BB8-6DBD7C537C78}"/>
          </ac:cxnSpMkLst>
        </pc:cxnChg>
        <pc:cxnChg chg="mod">
          <ac:chgData name="Qu, Xiaohui" userId="24010986-e325-484b-92fa-7cf3c7c3ba49" providerId="ADAL" clId="{F8F4A5B8-9ECE-46E3-B7C3-565F646952B7}" dt="2022-08-22T02:35:17.533" v="3423"/>
          <ac:cxnSpMkLst>
            <pc:docMk/>
            <pc:sldMk cId="1604148372" sldId="968"/>
            <ac:cxnSpMk id="162" creationId="{4523BB02-E1F6-06FA-A8BC-545A293054F3}"/>
          </ac:cxnSpMkLst>
        </pc:cxnChg>
        <pc:cxnChg chg="mod">
          <ac:chgData name="Qu, Xiaohui" userId="24010986-e325-484b-92fa-7cf3c7c3ba49" providerId="ADAL" clId="{F8F4A5B8-9ECE-46E3-B7C3-565F646952B7}" dt="2022-08-22T02:35:17.533" v="3423"/>
          <ac:cxnSpMkLst>
            <pc:docMk/>
            <pc:sldMk cId="1604148372" sldId="968"/>
            <ac:cxnSpMk id="163" creationId="{53DB80E1-CC18-95B9-DBB5-D43A006681BA}"/>
          </ac:cxnSpMkLst>
        </pc:cxnChg>
        <pc:cxnChg chg="mod">
          <ac:chgData name="Qu, Xiaohui" userId="24010986-e325-484b-92fa-7cf3c7c3ba49" providerId="ADAL" clId="{F8F4A5B8-9ECE-46E3-B7C3-565F646952B7}" dt="2022-08-22T02:35:17.533" v="3423"/>
          <ac:cxnSpMkLst>
            <pc:docMk/>
            <pc:sldMk cId="1604148372" sldId="968"/>
            <ac:cxnSpMk id="164" creationId="{7BF1F161-6E14-8118-4DBD-6DA311C93E23}"/>
          </ac:cxnSpMkLst>
        </pc:cxnChg>
        <pc:cxnChg chg="mod">
          <ac:chgData name="Qu, Xiaohui" userId="24010986-e325-484b-92fa-7cf3c7c3ba49" providerId="ADAL" clId="{F8F4A5B8-9ECE-46E3-B7C3-565F646952B7}" dt="2022-08-22T02:35:17.533" v="3423"/>
          <ac:cxnSpMkLst>
            <pc:docMk/>
            <pc:sldMk cId="1604148372" sldId="968"/>
            <ac:cxnSpMk id="165" creationId="{B7A5694C-589A-DC9A-7DF6-AD6876758093}"/>
          </ac:cxnSpMkLst>
        </pc:cxnChg>
        <pc:cxnChg chg="mod">
          <ac:chgData name="Qu, Xiaohui" userId="24010986-e325-484b-92fa-7cf3c7c3ba49" providerId="ADAL" clId="{F8F4A5B8-9ECE-46E3-B7C3-565F646952B7}" dt="2022-08-22T02:35:17.533" v="3423"/>
          <ac:cxnSpMkLst>
            <pc:docMk/>
            <pc:sldMk cId="1604148372" sldId="968"/>
            <ac:cxnSpMk id="166" creationId="{82F472E2-25E8-DDED-F39F-764FC4B27B9D}"/>
          </ac:cxnSpMkLst>
        </pc:cxnChg>
        <pc:cxnChg chg="mod">
          <ac:chgData name="Qu, Xiaohui" userId="24010986-e325-484b-92fa-7cf3c7c3ba49" providerId="ADAL" clId="{F8F4A5B8-9ECE-46E3-B7C3-565F646952B7}" dt="2022-08-22T02:35:17.533" v="3423"/>
          <ac:cxnSpMkLst>
            <pc:docMk/>
            <pc:sldMk cId="1604148372" sldId="968"/>
            <ac:cxnSpMk id="167" creationId="{E2BEFDEC-B6ED-F0E3-8629-571ADBAB5076}"/>
          </ac:cxnSpMkLst>
        </pc:cxnChg>
        <pc:cxnChg chg="mod">
          <ac:chgData name="Qu, Xiaohui" userId="24010986-e325-484b-92fa-7cf3c7c3ba49" providerId="ADAL" clId="{F8F4A5B8-9ECE-46E3-B7C3-565F646952B7}" dt="2022-08-22T02:35:17.533" v="3423"/>
          <ac:cxnSpMkLst>
            <pc:docMk/>
            <pc:sldMk cId="1604148372" sldId="968"/>
            <ac:cxnSpMk id="168" creationId="{6E05A3C4-E0E3-7B01-E737-48FFF894D978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27" creationId="{D009F88B-77CE-6F3F-F735-4E5681283667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28" creationId="{13686A24-ED0B-E3B6-FE16-0781756330F2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29" creationId="{70FC9855-6043-4D6A-087F-A1D2A88BB42D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30" creationId="{237256F3-2977-A11E-DFD8-A8A7CAE83E4F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31" creationId="{3E1791B4-DDCC-E50A-0602-65EBBFE0C354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32" creationId="{23871544-C27C-82E5-8BA9-BD7DB33514F9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33" creationId="{E482F92F-88D0-823D-7C11-604AEA9F34C2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76" creationId="{2432E8ED-54B9-0787-2026-EF5FF52FB5EC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77" creationId="{A04ADCC4-6EC9-1ABE-3FE6-897FDB09223C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78" creationId="{7978AF8A-3DD3-1808-F8FC-B5853B4A8816}"/>
          </ac:cxnSpMkLst>
        </pc:cxnChg>
        <pc:cxnChg chg="mod">
          <ac:chgData name="Qu, Xiaohui" userId="24010986-e325-484b-92fa-7cf3c7c3ba49" providerId="ADAL" clId="{F8F4A5B8-9ECE-46E3-B7C3-565F646952B7}" dt="2022-08-22T02:36:49.353" v="3433"/>
          <ac:cxnSpMkLst>
            <pc:docMk/>
            <pc:sldMk cId="1604148372" sldId="968"/>
            <ac:cxnSpMk id="279" creationId="{988132F1-83F1-5CC4-5FD1-4DD6ACEE4820}"/>
          </ac:cxnSpMkLst>
        </pc:cxnChg>
        <pc:cxnChg chg="add del mod">
          <ac:chgData name="Qu, Xiaohui" userId="24010986-e325-484b-92fa-7cf3c7c3ba49" providerId="ADAL" clId="{F8F4A5B8-9ECE-46E3-B7C3-565F646952B7}" dt="2022-08-22T02:39:20.199" v="3484" actId="478"/>
          <ac:cxnSpMkLst>
            <pc:docMk/>
            <pc:sldMk cId="1604148372" sldId="968"/>
            <ac:cxnSpMk id="345" creationId="{0704DC53-8F79-9840-37F1-CDA288063D2D}"/>
          </ac:cxnSpMkLst>
        </pc:cxnChg>
        <pc:cxnChg chg="add del mod">
          <ac:chgData name="Qu, Xiaohui" userId="24010986-e325-484b-92fa-7cf3c7c3ba49" providerId="ADAL" clId="{F8F4A5B8-9ECE-46E3-B7C3-565F646952B7}" dt="2022-08-22T02:39:22.623" v="3485" actId="478"/>
          <ac:cxnSpMkLst>
            <pc:docMk/>
            <pc:sldMk cId="1604148372" sldId="968"/>
            <ac:cxnSpMk id="353" creationId="{E0A207E9-BB17-13E3-9ED5-7B1F7D3949AD}"/>
          </ac:cxnSpMkLst>
        </pc:cxnChg>
        <pc:cxnChg chg="add del mod">
          <ac:chgData name="Qu, Xiaohui" userId="24010986-e325-484b-92fa-7cf3c7c3ba49" providerId="ADAL" clId="{F8F4A5B8-9ECE-46E3-B7C3-565F646952B7}" dt="2022-08-22T02:39:15.222" v="3483" actId="478"/>
          <ac:cxnSpMkLst>
            <pc:docMk/>
            <pc:sldMk cId="1604148372" sldId="968"/>
            <ac:cxnSpMk id="356" creationId="{D1917660-9099-9D7A-6BFD-8CB3ECA2A875}"/>
          </ac:cxnSpMkLst>
        </pc:cxnChg>
      </pc:sldChg>
      <pc:sldChg chg="addSp delSp modSp new mod">
        <pc:chgData name="Qu, Xiaohui" userId="24010986-e325-484b-92fa-7cf3c7c3ba49" providerId="ADAL" clId="{F8F4A5B8-9ECE-46E3-B7C3-565F646952B7}" dt="2022-08-23T01:37:28.248" v="4705" actId="1037"/>
        <pc:sldMkLst>
          <pc:docMk/>
          <pc:sldMk cId="3472224555" sldId="969"/>
        </pc:sldMkLst>
        <pc:spChg chg="mod">
          <ac:chgData name="Qu, Xiaohui" userId="24010986-e325-484b-92fa-7cf3c7c3ba49" providerId="ADAL" clId="{F8F4A5B8-9ECE-46E3-B7C3-565F646952B7}" dt="2022-08-22T02:45:10.313" v="3700" actId="1076"/>
          <ac:spMkLst>
            <pc:docMk/>
            <pc:sldMk cId="3472224555" sldId="969"/>
            <ac:spMk id="2" creationId="{C11D71E5-1F30-1C01-A533-52F8196F5B82}"/>
          </ac:spMkLst>
        </pc:spChg>
        <pc:spChg chg="mod">
          <ac:chgData name="Qu, Xiaohui" userId="24010986-e325-484b-92fa-7cf3c7c3ba49" providerId="ADAL" clId="{F8F4A5B8-9ECE-46E3-B7C3-565F646952B7}" dt="2022-08-22T15:19:02.823" v="4561" actId="20577"/>
          <ac:spMkLst>
            <pc:docMk/>
            <pc:sldMk cId="3472224555" sldId="969"/>
            <ac:spMk id="3" creationId="{BE5DC267-2919-D8D8-3115-73DED9E8088C}"/>
          </ac:spMkLst>
        </pc:spChg>
        <pc:spChg chg="add mod">
          <ac:chgData name="Qu, Xiaohui" userId="24010986-e325-484b-92fa-7cf3c7c3ba49" providerId="ADAL" clId="{F8F4A5B8-9ECE-46E3-B7C3-565F646952B7}" dt="2022-08-23T01:37:28.248" v="4705" actId="1037"/>
          <ac:spMkLst>
            <pc:docMk/>
            <pc:sldMk cId="3472224555" sldId="969"/>
            <ac:spMk id="5" creationId="{1125C691-C2D8-F6BB-1DFF-9CEA558AFD88}"/>
          </ac:spMkLst>
        </pc:spChg>
        <pc:spChg chg="add del mod">
          <ac:chgData name="Qu, Xiaohui" userId="24010986-e325-484b-92fa-7cf3c7c3ba49" providerId="ADAL" clId="{F8F4A5B8-9ECE-46E3-B7C3-565F646952B7}" dt="2022-08-22T18:31:47.425" v="4584" actId="478"/>
          <ac:spMkLst>
            <pc:docMk/>
            <pc:sldMk cId="3472224555" sldId="969"/>
            <ac:spMk id="5" creationId="{5BC96331-CE20-9006-9E13-BC5C86C865C6}"/>
          </ac:spMkLst>
        </pc:spChg>
        <pc:grpChg chg="add del mod">
          <ac:chgData name="Qu, Xiaohui" userId="24010986-e325-484b-92fa-7cf3c7c3ba49" providerId="ADAL" clId="{F8F4A5B8-9ECE-46E3-B7C3-565F646952B7}" dt="2022-08-22T02:45:14.550" v="3702" actId="165"/>
          <ac:grpSpMkLst>
            <pc:docMk/>
            <pc:sldMk cId="3472224555" sldId="969"/>
            <ac:grpSpMk id="5" creationId="{8EDB5ACF-F2DF-8BAB-FCCD-ECEFEF71F449}"/>
          </ac:grpSpMkLst>
        </pc:grpChg>
        <pc:picChg chg="mod topLvl">
          <ac:chgData name="Qu, Xiaohui" userId="24010986-e325-484b-92fa-7cf3c7c3ba49" providerId="ADAL" clId="{F8F4A5B8-9ECE-46E3-B7C3-565F646952B7}" dt="2022-08-22T02:45:14.550" v="3702" actId="165"/>
          <ac:picMkLst>
            <pc:docMk/>
            <pc:sldMk cId="3472224555" sldId="969"/>
            <ac:picMk id="6" creationId="{C58917B4-E7E7-BAD7-BE2D-0B2871E35C05}"/>
          </ac:picMkLst>
        </pc:picChg>
        <pc:picChg chg="mod topLvl">
          <ac:chgData name="Qu, Xiaohui" userId="24010986-e325-484b-92fa-7cf3c7c3ba49" providerId="ADAL" clId="{F8F4A5B8-9ECE-46E3-B7C3-565F646952B7}" dt="2022-08-22T02:45:35.340" v="3706" actId="1076"/>
          <ac:picMkLst>
            <pc:docMk/>
            <pc:sldMk cId="3472224555" sldId="969"/>
            <ac:picMk id="7" creationId="{64899D11-6615-DE5F-23F9-0F8F70FE0ABA}"/>
          </ac:picMkLst>
        </pc:picChg>
        <pc:picChg chg="mod topLvl">
          <ac:chgData name="Qu, Xiaohui" userId="24010986-e325-484b-92fa-7cf3c7c3ba49" providerId="ADAL" clId="{F8F4A5B8-9ECE-46E3-B7C3-565F646952B7}" dt="2022-08-22T02:45:32.975" v="3705" actId="1076"/>
          <ac:picMkLst>
            <pc:docMk/>
            <pc:sldMk cId="3472224555" sldId="969"/>
            <ac:picMk id="8" creationId="{9F2DE74E-04AD-E9DA-E79C-A7AFEE32DC07}"/>
          </ac:picMkLst>
        </pc:picChg>
        <pc:picChg chg="mod topLvl">
          <ac:chgData name="Qu, Xiaohui" userId="24010986-e325-484b-92fa-7cf3c7c3ba49" providerId="ADAL" clId="{F8F4A5B8-9ECE-46E3-B7C3-565F646952B7}" dt="2022-08-22T02:45:21.595" v="3703" actId="1076"/>
          <ac:picMkLst>
            <pc:docMk/>
            <pc:sldMk cId="3472224555" sldId="969"/>
            <ac:picMk id="9" creationId="{935F41C0-A7FE-012B-FC41-18C3D1C7F985}"/>
          </ac:picMkLst>
        </pc:picChg>
        <pc:picChg chg="mod topLvl">
          <ac:chgData name="Qu, Xiaohui" userId="24010986-e325-484b-92fa-7cf3c7c3ba49" providerId="ADAL" clId="{F8F4A5B8-9ECE-46E3-B7C3-565F646952B7}" dt="2022-08-22T02:45:30.542" v="3704" actId="1076"/>
          <ac:picMkLst>
            <pc:docMk/>
            <pc:sldMk cId="3472224555" sldId="969"/>
            <ac:picMk id="10" creationId="{89AFEF73-9253-854E-1177-BA6562512C3E}"/>
          </ac:picMkLst>
        </pc:picChg>
      </pc:sldChg>
      <pc:sldChg chg="modSp new mod">
        <pc:chgData name="Qu, Xiaohui" userId="24010986-e325-484b-92fa-7cf3c7c3ba49" providerId="ADAL" clId="{F8F4A5B8-9ECE-46E3-B7C3-565F646952B7}" dt="2022-08-23T01:32:32.870" v="4642" actId="20577"/>
        <pc:sldMkLst>
          <pc:docMk/>
          <pc:sldMk cId="3366042231" sldId="970"/>
        </pc:sldMkLst>
        <pc:spChg chg="mod">
          <ac:chgData name="Qu, Xiaohui" userId="24010986-e325-484b-92fa-7cf3c7c3ba49" providerId="ADAL" clId="{F8F4A5B8-9ECE-46E3-B7C3-565F646952B7}" dt="2022-08-22T02:46:15.863" v="3720" actId="20577"/>
          <ac:spMkLst>
            <pc:docMk/>
            <pc:sldMk cId="3366042231" sldId="970"/>
            <ac:spMk id="2" creationId="{B5439CF0-D450-4783-D9EA-BCCDDF9AA5BC}"/>
          </ac:spMkLst>
        </pc:spChg>
        <pc:spChg chg="mod">
          <ac:chgData name="Qu, Xiaohui" userId="24010986-e325-484b-92fa-7cf3c7c3ba49" providerId="ADAL" clId="{F8F4A5B8-9ECE-46E3-B7C3-565F646952B7}" dt="2022-08-23T01:32:32.870" v="4642" actId="20577"/>
          <ac:spMkLst>
            <pc:docMk/>
            <pc:sldMk cId="3366042231" sldId="970"/>
            <ac:spMk id="3" creationId="{63BCF0F6-9418-D8ED-AE7A-8537C971A9A6}"/>
          </ac:spMkLst>
        </pc:spChg>
      </pc:sldChg>
      <pc:sldChg chg="addSp delSp modSp new mod ord">
        <pc:chgData name="Qu, Xiaohui" userId="24010986-e325-484b-92fa-7cf3c7c3ba49" providerId="ADAL" clId="{F8F4A5B8-9ECE-46E3-B7C3-565F646952B7}" dt="2022-08-23T15:10:21.183" v="4803" actId="14100"/>
        <pc:sldMkLst>
          <pc:docMk/>
          <pc:sldMk cId="420120842" sldId="971"/>
        </pc:sldMkLst>
        <pc:spChg chg="mod">
          <ac:chgData name="Qu, Xiaohui" userId="24010986-e325-484b-92fa-7cf3c7c3ba49" providerId="ADAL" clId="{F8F4A5B8-9ECE-46E3-B7C3-565F646952B7}" dt="2022-08-22T02:53:29.534" v="4274" actId="20577"/>
          <ac:spMkLst>
            <pc:docMk/>
            <pc:sldMk cId="420120842" sldId="971"/>
            <ac:spMk id="2" creationId="{73D5DB50-0D59-7016-F04C-FECBE4390A7B}"/>
          </ac:spMkLst>
        </pc:spChg>
        <pc:spChg chg="del">
          <ac:chgData name="Qu, Xiaohui" userId="24010986-e325-484b-92fa-7cf3c7c3ba49" providerId="ADAL" clId="{F8F4A5B8-9ECE-46E3-B7C3-565F646952B7}" dt="2022-08-22T02:51:55.963" v="4264" actId="478"/>
          <ac:spMkLst>
            <pc:docMk/>
            <pc:sldMk cId="420120842" sldId="971"/>
            <ac:spMk id="3" creationId="{7DCE7B47-C1ED-8B26-0B88-4F32E7DBDF3B}"/>
          </ac:spMkLst>
        </pc:spChg>
        <pc:spChg chg="add del mod">
          <ac:chgData name="Qu, Xiaohui" userId="24010986-e325-484b-92fa-7cf3c7c3ba49" providerId="ADAL" clId="{F8F4A5B8-9ECE-46E3-B7C3-565F646952B7}" dt="2022-08-22T02:54:05.732" v="4278"/>
          <ac:spMkLst>
            <pc:docMk/>
            <pc:sldMk cId="420120842" sldId="971"/>
            <ac:spMk id="14" creationId="{FFDBDCCA-B06F-2D5F-1E8B-4BE57226F4FC}"/>
          </ac:spMkLst>
        </pc:spChg>
        <pc:spChg chg="add mod">
          <ac:chgData name="Qu, Xiaohui" userId="24010986-e325-484b-92fa-7cf3c7c3ba49" providerId="ADAL" clId="{F8F4A5B8-9ECE-46E3-B7C3-565F646952B7}" dt="2022-08-23T01:38:24.036" v="4753" actId="20577"/>
          <ac:spMkLst>
            <pc:docMk/>
            <pc:sldMk cId="420120842" sldId="971"/>
            <ac:spMk id="15" creationId="{9AA6533A-B06E-71D3-E30D-3234F30EF5B8}"/>
          </ac:spMkLst>
        </pc:spChg>
        <pc:grpChg chg="add del mod">
          <ac:chgData name="Qu, Xiaohui" userId="24010986-e325-484b-92fa-7cf3c7c3ba49" providerId="ADAL" clId="{F8F4A5B8-9ECE-46E3-B7C3-565F646952B7}" dt="2022-08-23T15:09:48.831" v="4797"/>
          <ac:grpSpMkLst>
            <pc:docMk/>
            <pc:sldMk cId="420120842" sldId="971"/>
            <ac:grpSpMk id="3" creationId="{CF5CC204-A888-5AE0-79F3-6B9A053327CE}"/>
          </ac:grpSpMkLst>
        </pc:grpChg>
        <pc:grpChg chg="add del mod">
          <ac:chgData name="Qu, Xiaohui" userId="24010986-e325-484b-92fa-7cf3c7c3ba49" providerId="ADAL" clId="{F8F4A5B8-9ECE-46E3-B7C3-565F646952B7}" dt="2022-08-23T15:09:33.775" v="4795" actId="478"/>
          <ac:grpSpMkLst>
            <pc:docMk/>
            <pc:sldMk cId="420120842" sldId="971"/>
            <ac:grpSpMk id="5" creationId="{5568FEC8-DAC2-1F59-FA77-F5236FA42722}"/>
          </ac:grpSpMkLst>
        </pc:grpChg>
        <pc:grpChg chg="add mod">
          <ac:chgData name="Qu, Xiaohui" userId="24010986-e325-484b-92fa-7cf3c7c3ba49" providerId="ADAL" clId="{F8F4A5B8-9ECE-46E3-B7C3-565F646952B7}" dt="2022-08-23T15:10:21.183" v="4803" actId="14100"/>
          <ac:grpSpMkLst>
            <pc:docMk/>
            <pc:sldMk cId="420120842" sldId="971"/>
            <ac:grpSpMk id="23" creationId="{FE18023A-5B96-3E0A-2DD8-ED263D881CF1}"/>
          </ac:grpSpMkLst>
        </pc:grpChg>
        <pc:picChg chg="mod">
          <ac:chgData name="Qu, Xiaohui" userId="24010986-e325-484b-92fa-7cf3c7c3ba49" providerId="ADAL" clId="{F8F4A5B8-9ECE-46E3-B7C3-565F646952B7}" dt="2022-08-22T02:52:22.656" v="4265"/>
          <ac:picMkLst>
            <pc:docMk/>
            <pc:sldMk cId="420120842" sldId="971"/>
            <ac:picMk id="6" creationId="{A5EB7208-C7AC-7437-22A4-CACD9F732991}"/>
          </ac:picMkLst>
        </pc:picChg>
        <pc:picChg chg="mod">
          <ac:chgData name="Qu, Xiaohui" userId="24010986-e325-484b-92fa-7cf3c7c3ba49" providerId="ADAL" clId="{F8F4A5B8-9ECE-46E3-B7C3-565F646952B7}" dt="2022-08-22T02:52:22.656" v="4265"/>
          <ac:picMkLst>
            <pc:docMk/>
            <pc:sldMk cId="420120842" sldId="971"/>
            <ac:picMk id="7" creationId="{48AD644E-84A1-23DE-6420-C9E81B3343F7}"/>
          </ac:picMkLst>
        </pc:picChg>
        <pc:picChg chg="mod">
          <ac:chgData name="Qu, Xiaohui" userId="24010986-e325-484b-92fa-7cf3c7c3ba49" providerId="ADAL" clId="{F8F4A5B8-9ECE-46E3-B7C3-565F646952B7}" dt="2022-08-22T02:52:22.656" v="4265"/>
          <ac:picMkLst>
            <pc:docMk/>
            <pc:sldMk cId="420120842" sldId="971"/>
            <ac:picMk id="8" creationId="{50FFD8E6-3552-5517-FE0D-B422BC924238}"/>
          </ac:picMkLst>
        </pc:picChg>
        <pc:picChg chg="mod">
          <ac:chgData name="Qu, Xiaohui" userId="24010986-e325-484b-92fa-7cf3c7c3ba49" providerId="ADAL" clId="{F8F4A5B8-9ECE-46E3-B7C3-565F646952B7}" dt="2022-08-22T02:52:22.656" v="4265"/>
          <ac:picMkLst>
            <pc:docMk/>
            <pc:sldMk cId="420120842" sldId="971"/>
            <ac:picMk id="9" creationId="{2AB33A12-9396-D552-FB91-48B8B323CF39}"/>
          </ac:picMkLst>
        </pc:picChg>
        <pc:picChg chg="mod">
          <ac:chgData name="Qu, Xiaohui" userId="24010986-e325-484b-92fa-7cf3c7c3ba49" providerId="ADAL" clId="{F8F4A5B8-9ECE-46E3-B7C3-565F646952B7}" dt="2022-08-22T02:52:22.656" v="4265"/>
          <ac:picMkLst>
            <pc:docMk/>
            <pc:sldMk cId="420120842" sldId="971"/>
            <ac:picMk id="10" creationId="{0F1E6641-9DF2-B642-DE26-BE9CEC0DA990}"/>
          </ac:picMkLst>
        </pc:picChg>
        <pc:picChg chg="mod">
          <ac:chgData name="Qu, Xiaohui" userId="24010986-e325-484b-92fa-7cf3c7c3ba49" providerId="ADAL" clId="{F8F4A5B8-9ECE-46E3-B7C3-565F646952B7}" dt="2022-08-22T02:52:22.656" v="4265"/>
          <ac:picMkLst>
            <pc:docMk/>
            <pc:sldMk cId="420120842" sldId="971"/>
            <ac:picMk id="11" creationId="{2CC60717-B58C-44AE-61B7-8FECC909735D}"/>
          </ac:picMkLst>
        </pc:picChg>
        <pc:picChg chg="mod">
          <ac:chgData name="Qu, Xiaohui" userId="24010986-e325-484b-92fa-7cf3c7c3ba49" providerId="ADAL" clId="{F8F4A5B8-9ECE-46E3-B7C3-565F646952B7}" dt="2022-08-22T02:52:22.656" v="4265"/>
          <ac:picMkLst>
            <pc:docMk/>
            <pc:sldMk cId="420120842" sldId="971"/>
            <ac:picMk id="12" creationId="{53382C3B-B0B9-9F82-55E7-B76F453A643C}"/>
          </ac:picMkLst>
        </pc:picChg>
        <pc:picChg chg="mod">
          <ac:chgData name="Qu, Xiaohui" userId="24010986-e325-484b-92fa-7cf3c7c3ba49" providerId="ADAL" clId="{F8F4A5B8-9ECE-46E3-B7C3-565F646952B7}" dt="2022-08-22T02:52:22.656" v="4265"/>
          <ac:picMkLst>
            <pc:docMk/>
            <pc:sldMk cId="420120842" sldId="971"/>
            <ac:picMk id="13" creationId="{13822CBA-F672-54AC-2CA6-FBDA62F30E30}"/>
          </ac:picMkLst>
        </pc:picChg>
        <pc:picChg chg="mod">
          <ac:chgData name="Qu, Xiaohui" userId="24010986-e325-484b-92fa-7cf3c7c3ba49" providerId="ADAL" clId="{F8F4A5B8-9ECE-46E3-B7C3-565F646952B7}" dt="2022-08-23T15:09:45.579" v="4796"/>
          <ac:picMkLst>
            <pc:docMk/>
            <pc:sldMk cId="420120842" sldId="971"/>
            <ac:picMk id="14" creationId="{049D8A23-12CC-4EFE-FDC8-A2CE60240BEE}"/>
          </ac:picMkLst>
        </pc:picChg>
        <pc:picChg chg="mod">
          <ac:chgData name="Qu, Xiaohui" userId="24010986-e325-484b-92fa-7cf3c7c3ba49" providerId="ADAL" clId="{F8F4A5B8-9ECE-46E3-B7C3-565F646952B7}" dt="2022-08-23T15:09:45.579" v="4796"/>
          <ac:picMkLst>
            <pc:docMk/>
            <pc:sldMk cId="420120842" sldId="971"/>
            <ac:picMk id="16" creationId="{4DD33DF0-1C0F-FB1E-D1F6-317EA7C6908A}"/>
          </ac:picMkLst>
        </pc:picChg>
        <pc:picChg chg="mod">
          <ac:chgData name="Qu, Xiaohui" userId="24010986-e325-484b-92fa-7cf3c7c3ba49" providerId="ADAL" clId="{F8F4A5B8-9ECE-46E3-B7C3-565F646952B7}" dt="2022-08-23T15:09:45.579" v="4796"/>
          <ac:picMkLst>
            <pc:docMk/>
            <pc:sldMk cId="420120842" sldId="971"/>
            <ac:picMk id="17" creationId="{5A6939B0-D2EB-730B-052E-45310C54D2D7}"/>
          </ac:picMkLst>
        </pc:picChg>
        <pc:picChg chg="mod">
          <ac:chgData name="Qu, Xiaohui" userId="24010986-e325-484b-92fa-7cf3c7c3ba49" providerId="ADAL" clId="{F8F4A5B8-9ECE-46E3-B7C3-565F646952B7}" dt="2022-08-23T15:09:45.579" v="4796"/>
          <ac:picMkLst>
            <pc:docMk/>
            <pc:sldMk cId="420120842" sldId="971"/>
            <ac:picMk id="18" creationId="{8D16761B-A4EB-EF9E-4DB0-EAA4420C1902}"/>
          </ac:picMkLst>
        </pc:picChg>
        <pc:picChg chg="mod">
          <ac:chgData name="Qu, Xiaohui" userId="24010986-e325-484b-92fa-7cf3c7c3ba49" providerId="ADAL" clId="{F8F4A5B8-9ECE-46E3-B7C3-565F646952B7}" dt="2022-08-23T15:09:45.579" v="4796"/>
          <ac:picMkLst>
            <pc:docMk/>
            <pc:sldMk cId="420120842" sldId="971"/>
            <ac:picMk id="19" creationId="{F6ABFE4B-D99A-621C-9258-6E983F3E3CC2}"/>
          </ac:picMkLst>
        </pc:picChg>
        <pc:picChg chg="mod">
          <ac:chgData name="Qu, Xiaohui" userId="24010986-e325-484b-92fa-7cf3c7c3ba49" providerId="ADAL" clId="{F8F4A5B8-9ECE-46E3-B7C3-565F646952B7}" dt="2022-08-23T15:09:45.579" v="4796"/>
          <ac:picMkLst>
            <pc:docMk/>
            <pc:sldMk cId="420120842" sldId="971"/>
            <ac:picMk id="20" creationId="{2862122E-9867-C607-55C2-C74A671C0973}"/>
          </ac:picMkLst>
        </pc:picChg>
        <pc:picChg chg="mod">
          <ac:chgData name="Qu, Xiaohui" userId="24010986-e325-484b-92fa-7cf3c7c3ba49" providerId="ADAL" clId="{F8F4A5B8-9ECE-46E3-B7C3-565F646952B7}" dt="2022-08-23T15:09:45.579" v="4796"/>
          <ac:picMkLst>
            <pc:docMk/>
            <pc:sldMk cId="420120842" sldId="971"/>
            <ac:picMk id="21" creationId="{0682D97C-392D-B768-5A6E-8702D417BC7C}"/>
          </ac:picMkLst>
        </pc:picChg>
        <pc:picChg chg="mod">
          <ac:chgData name="Qu, Xiaohui" userId="24010986-e325-484b-92fa-7cf3c7c3ba49" providerId="ADAL" clId="{F8F4A5B8-9ECE-46E3-B7C3-565F646952B7}" dt="2022-08-23T15:09:45.579" v="4796"/>
          <ac:picMkLst>
            <pc:docMk/>
            <pc:sldMk cId="420120842" sldId="971"/>
            <ac:picMk id="22" creationId="{6FD61F2C-94E2-BAAE-8791-780005FF0FB9}"/>
          </ac:picMkLst>
        </pc:picChg>
        <pc:picChg chg="mod">
          <ac:chgData name="Qu, Xiaohui" userId="24010986-e325-484b-92fa-7cf3c7c3ba49" providerId="ADAL" clId="{F8F4A5B8-9ECE-46E3-B7C3-565F646952B7}" dt="2022-08-23T15:09:56.090" v="4798"/>
          <ac:picMkLst>
            <pc:docMk/>
            <pc:sldMk cId="420120842" sldId="971"/>
            <ac:picMk id="24" creationId="{81ACBD61-3485-EF84-FDE0-DB10ADEAC86C}"/>
          </ac:picMkLst>
        </pc:picChg>
        <pc:picChg chg="mod">
          <ac:chgData name="Qu, Xiaohui" userId="24010986-e325-484b-92fa-7cf3c7c3ba49" providerId="ADAL" clId="{F8F4A5B8-9ECE-46E3-B7C3-565F646952B7}" dt="2022-08-23T15:09:56.090" v="4798"/>
          <ac:picMkLst>
            <pc:docMk/>
            <pc:sldMk cId="420120842" sldId="971"/>
            <ac:picMk id="25" creationId="{886AAA3C-D3B1-91E0-237B-266F6888E809}"/>
          </ac:picMkLst>
        </pc:picChg>
        <pc:picChg chg="mod">
          <ac:chgData name="Qu, Xiaohui" userId="24010986-e325-484b-92fa-7cf3c7c3ba49" providerId="ADAL" clId="{F8F4A5B8-9ECE-46E3-B7C3-565F646952B7}" dt="2022-08-23T15:09:56.090" v="4798"/>
          <ac:picMkLst>
            <pc:docMk/>
            <pc:sldMk cId="420120842" sldId="971"/>
            <ac:picMk id="26" creationId="{71B7AA40-6434-E7D5-CA95-B2AC6278D724}"/>
          </ac:picMkLst>
        </pc:picChg>
        <pc:picChg chg="mod">
          <ac:chgData name="Qu, Xiaohui" userId="24010986-e325-484b-92fa-7cf3c7c3ba49" providerId="ADAL" clId="{F8F4A5B8-9ECE-46E3-B7C3-565F646952B7}" dt="2022-08-23T15:09:56.090" v="4798"/>
          <ac:picMkLst>
            <pc:docMk/>
            <pc:sldMk cId="420120842" sldId="971"/>
            <ac:picMk id="27" creationId="{A404E274-B79A-B508-956D-9FAE625E82D9}"/>
          </ac:picMkLst>
        </pc:picChg>
        <pc:picChg chg="mod">
          <ac:chgData name="Qu, Xiaohui" userId="24010986-e325-484b-92fa-7cf3c7c3ba49" providerId="ADAL" clId="{F8F4A5B8-9ECE-46E3-B7C3-565F646952B7}" dt="2022-08-23T15:09:56.090" v="4798"/>
          <ac:picMkLst>
            <pc:docMk/>
            <pc:sldMk cId="420120842" sldId="971"/>
            <ac:picMk id="28" creationId="{165DB802-356F-7023-9E16-9B001D69870D}"/>
          </ac:picMkLst>
        </pc:picChg>
        <pc:picChg chg="mod">
          <ac:chgData name="Qu, Xiaohui" userId="24010986-e325-484b-92fa-7cf3c7c3ba49" providerId="ADAL" clId="{F8F4A5B8-9ECE-46E3-B7C3-565F646952B7}" dt="2022-08-23T15:09:56.090" v="4798"/>
          <ac:picMkLst>
            <pc:docMk/>
            <pc:sldMk cId="420120842" sldId="971"/>
            <ac:picMk id="29" creationId="{B1EA3888-A824-39BF-BFC4-178EE8FCBD80}"/>
          </ac:picMkLst>
        </pc:picChg>
        <pc:picChg chg="mod">
          <ac:chgData name="Qu, Xiaohui" userId="24010986-e325-484b-92fa-7cf3c7c3ba49" providerId="ADAL" clId="{F8F4A5B8-9ECE-46E3-B7C3-565F646952B7}" dt="2022-08-23T15:09:56.090" v="4798"/>
          <ac:picMkLst>
            <pc:docMk/>
            <pc:sldMk cId="420120842" sldId="971"/>
            <ac:picMk id="30" creationId="{22747963-70FC-B861-83BD-0BF07D9CE57C}"/>
          </ac:picMkLst>
        </pc:picChg>
        <pc:picChg chg="mod">
          <ac:chgData name="Qu, Xiaohui" userId="24010986-e325-484b-92fa-7cf3c7c3ba49" providerId="ADAL" clId="{F8F4A5B8-9ECE-46E3-B7C3-565F646952B7}" dt="2022-08-23T15:09:56.090" v="4798"/>
          <ac:picMkLst>
            <pc:docMk/>
            <pc:sldMk cId="420120842" sldId="971"/>
            <ac:picMk id="31" creationId="{1208E344-00EE-CED3-45A5-BF070800BF1B}"/>
          </ac:picMkLst>
        </pc:picChg>
      </pc:sldChg>
      <pc:sldChg chg="addSp delSp modSp new mod">
        <pc:chgData name="Qu, Xiaohui" userId="24010986-e325-484b-92fa-7cf3c7c3ba49" providerId="ADAL" clId="{F8F4A5B8-9ECE-46E3-B7C3-565F646952B7}" dt="2022-08-23T15:36:34.179" v="4896" actId="1076"/>
        <pc:sldMkLst>
          <pc:docMk/>
          <pc:sldMk cId="2489847736" sldId="972"/>
        </pc:sldMkLst>
        <pc:spChg chg="del">
          <ac:chgData name="Qu, Xiaohui" userId="24010986-e325-484b-92fa-7cf3c7c3ba49" providerId="ADAL" clId="{F8F4A5B8-9ECE-46E3-B7C3-565F646952B7}" dt="2022-08-22T02:55:30.087" v="4348" actId="478"/>
          <ac:spMkLst>
            <pc:docMk/>
            <pc:sldMk cId="2489847736" sldId="972"/>
            <ac:spMk id="2" creationId="{D166F5C1-5AB2-1923-868A-37048D1B1072}"/>
          </ac:spMkLst>
        </pc:spChg>
        <pc:spChg chg="del">
          <ac:chgData name="Qu, Xiaohui" userId="24010986-e325-484b-92fa-7cf3c7c3ba49" providerId="ADAL" clId="{F8F4A5B8-9ECE-46E3-B7C3-565F646952B7}" dt="2022-08-22T02:55:28.031" v="4347" actId="478"/>
          <ac:spMkLst>
            <pc:docMk/>
            <pc:sldMk cId="2489847736" sldId="972"/>
            <ac:spMk id="3" creationId="{31AEFC7E-008C-8A43-639D-787C5756169D}"/>
          </ac:spMkLst>
        </pc:spChg>
        <pc:spChg chg="add mod">
          <ac:chgData name="Qu, Xiaohui" userId="24010986-e325-484b-92fa-7cf3c7c3ba49" providerId="ADAL" clId="{F8F4A5B8-9ECE-46E3-B7C3-565F646952B7}" dt="2022-08-22T02:58:05.439" v="4431" actId="1076"/>
          <ac:spMkLst>
            <pc:docMk/>
            <pc:sldMk cId="2489847736" sldId="972"/>
            <ac:spMk id="5" creationId="{AFD5DE90-7A6A-F2FF-4A8F-4FB82B7335AC}"/>
          </ac:spMkLst>
        </pc:spChg>
        <pc:spChg chg="add mod">
          <ac:chgData name="Qu, Xiaohui" userId="24010986-e325-484b-92fa-7cf3c7c3ba49" providerId="ADAL" clId="{F8F4A5B8-9ECE-46E3-B7C3-565F646952B7}" dt="2022-08-23T15:11:33.601" v="4817" actId="1038"/>
          <ac:spMkLst>
            <pc:docMk/>
            <pc:sldMk cId="2489847736" sldId="972"/>
            <ac:spMk id="22" creationId="{2551C298-1B76-4F45-8242-EC514261C43C}"/>
          </ac:spMkLst>
        </pc:spChg>
        <pc:spChg chg="add mod">
          <ac:chgData name="Qu, Xiaohui" userId="24010986-e325-484b-92fa-7cf3c7c3ba49" providerId="ADAL" clId="{F8F4A5B8-9ECE-46E3-B7C3-565F646952B7}" dt="2022-08-23T15:36:34.179" v="4896" actId="1076"/>
          <ac:spMkLst>
            <pc:docMk/>
            <pc:sldMk cId="2489847736" sldId="972"/>
            <ac:spMk id="23" creationId="{8E9EF2FF-0AD6-0CED-9789-BEC7350CF2AE}"/>
          </ac:spMkLst>
        </pc:spChg>
        <pc:grpChg chg="add mod">
          <ac:chgData name="Qu, Xiaohui" userId="24010986-e325-484b-92fa-7cf3c7c3ba49" providerId="ADAL" clId="{F8F4A5B8-9ECE-46E3-B7C3-565F646952B7}" dt="2022-08-23T15:11:02.016" v="4808" actId="1076"/>
          <ac:grpSpMkLst>
            <pc:docMk/>
            <pc:sldMk cId="2489847736" sldId="972"/>
            <ac:grpSpMk id="2" creationId="{A5888981-1D1C-3707-A759-9A02CB6B7E9B}"/>
          </ac:grpSpMkLst>
        </pc:grpChg>
        <pc:grpChg chg="add del mod">
          <ac:chgData name="Qu, Xiaohui" userId="24010986-e325-484b-92fa-7cf3c7c3ba49" providerId="ADAL" clId="{F8F4A5B8-9ECE-46E3-B7C3-565F646952B7}" dt="2022-08-23T15:10:28.665" v="4804" actId="478"/>
          <ac:grpSpMkLst>
            <pc:docMk/>
            <pc:sldMk cId="2489847736" sldId="972"/>
            <ac:grpSpMk id="6" creationId="{9FE0C540-71FF-1180-E0C0-624657467AA2}"/>
          </ac:grpSpMkLst>
        </pc:grpChg>
        <pc:picChg chg="mod">
          <ac:chgData name="Qu, Xiaohui" userId="24010986-e325-484b-92fa-7cf3c7c3ba49" providerId="ADAL" clId="{F8F4A5B8-9ECE-46E3-B7C3-565F646952B7}" dt="2022-08-23T15:10:50.942" v="4805"/>
          <ac:picMkLst>
            <pc:docMk/>
            <pc:sldMk cId="2489847736" sldId="972"/>
            <ac:picMk id="3" creationId="{545646DE-AC06-6980-0CC2-CBE8F7224387}"/>
          </ac:picMkLst>
        </pc:picChg>
        <pc:picChg chg="mod">
          <ac:chgData name="Qu, Xiaohui" userId="24010986-e325-484b-92fa-7cf3c7c3ba49" providerId="ADAL" clId="{F8F4A5B8-9ECE-46E3-B7C3-565F646952B7}" dt="2022-08-22T02:57:51.769" v="4428"/>
          <ac:picMkLst>
            <pc:docMk/>
            <pc:sldMk cId="2489847736" sldId="972"/>
            <ac:picMk id="7" creationId="{87D28A3F-F8BE-6E1B-9468-5D44844C47EC}"/>
          </ac:picMkLst>
        </pc:picChg>
        <pc:picChg chg="mod">
          <ac:chgData name="Qu, Xiaohui" userId="24010986-e325-484b-92fa-7cf3c7c3ba49" providerId="ADAL" clId="{F8F4A5B8-9ECE-46E3-B7C3-565F646952B7}" dt="2022-08-22T02:57:51.769" v="4428"/>
          <ac:picMkLst>
            <pc:docMk/>
            <pc:sldMk cId="2489847736" sldId="972"/>
            <ac:picMk id="8" creationId="{8C801EDB-DE49-C32B-019F-BF90B5B9D25E}"/>
          </ac:picMkLst>
        </pc:picChg>
        <pc:picChg chg="mod">
          <ac:chgData name="Qu, Xiaohui" userId="24010986-e325-484b-92fa-7cf3c7c3ba49" providerId="ADAL" clId="{F8F4A5B8-9ECE-46E3-B7C3-565F646952B7}" dt="2022-08-22T02:57:51.769" v="4428"/>
          <ac:picMkLst>
            <pc:docMk/>
            <pc:sldMk cId="2489847736" sldId="972"/>
            <ac:picMk id="9" creationId="{20CDC70A-4908-BB0F-6880-D470E33A1939}"/>
          </ac:picMkLst>
        </pc:picChg>
        <pc:picChg chg="mod">
          <ac:chgData name="Qu, Xiaohui" userId="24010986-e325-484b-92fa-7cf3c7c3ba49" providerId="ADAL" clId="{F8F4A5B8-9ECE-46E3-B7C3-565F646952B7}" dt="2022-08-22T02:57:51.769" v="4428"/>
          <ac:picMkLst>
            <pc:docMk/>
            <pc:sldMk cId="2489847736" sldId="972"/>
            <ac:picMk id="10" creationId="{98E4E4B1-707F-2B38-7929-D722D402CDA3}"/>
          </ac:picMkLst>
        </pc:picChg>
        <pc:picChg chg="mod">
          <ac:chgData name="Qu, Xiaohui" userId="24010986-e325-484b-92fa-7cf3c7c3ba49" providerId="ADAL" clId="{F8F4A5B8-9ECE-46E3-B7C3-565F646952B7}" dt="2022-08-22T02:57:51.769" v="4428"/>
          <ac:picMkLst>
            <pc:docMk/>
            <pc:sldMk cId="2489847736" sldId="972"/>
            <ac:picMk id="11" creationId="{C4384067-11D2-92D4-3F49-A2AA3CEFD78A}"/>
          </ac:picMkLst>
        </pc:picChg>
        <pc:picChg chg="mod">
          <ac:chgData name="Qu, Xiaohui" userId="24010986-e325-484b-92fa-7cf3c7c3ba49" providerId="ADAL" clId="{F8F4A5B8-9ECE-46E3-B7C3-565F646952B7}" dt="2022-08-22T02:57:51.769" v="4428"/>
          <ac:picMkLst>
            <pc:docMk/>
            <pc:sldMk cId="2489847736" sldId="972"/>
            <ac:picMk id="12" creationId="{B07C1E8C-23A6-3A6C-0074-34DAB2376594}"/>
          </ac:picMkLst>
        </pc:picChg>
        <pc:picChg chg="mod">
          <ac:chgData name="Qu, Xiaohui" userId="24010986-e325-484b-92fa-7cf3c7c3ba49" providerId="ADAL" clId="{F8F4A5B8-9ECE-46E3-B7C3-565F646952B7}" dt="2022-08-22T02:57:51.769" v="4428"/>
          <ac:picMkLst>
            <pc:docMk/>
            <pc:sldMk cId="2489847736" sldId="972"/>
            <ac:picMk id="13" creationId="{48DA5F54-67B8-8034-CDB8-EB292EC02B94}"/>
          </ac:picMkLst>
        </pc:picChg>
        <pc:picChg chg="mod">
          <ac:chgData name="Qu, Xiaohui" userId="24010986-e325-484b-92fa-7cf3c7c3ba49" providerId="ADAL" clId="{F8F4A5B8-9ECE-46E3-B7C3-565F646952B7}" dt="2022-08-22T02:57:51.769" v="4428"/>
          <ac:picMkLst>
            <pc:docMk/>
            <pc:sldMk cId="2489847736" sldId="972"/>
            <ac:picMk id="14" creationId="{4D15A25A-2886-E7A5-8E50-C7D94DCDBFFB}"/>
          </ac:picMkLst>
        </pc:picChg>
        <pc:picChg chg="mod">
          <ac:chgData name="Qu, Xiaohui" userId="24010986-e325-484b-92fa-7cf3c7c3ba49" providerId="ADAL" clId="{F8F4A5B8-9ECE-46E3-B7C3-565F646952B7}" dt="2022-08-23T15:10:50.942" v="4805"/>
          <ac:picMkLst>
            <pc:docMk/>
            <pc:sldMk cId="2489847736" sldId="972"/>
            <ac:picMk id="15" creationId="{D79F02E3-678D-A593-3C2F-08092A598030}"/>
          </ac:picMkLst>
        </pc:picChg>
        <pc:picChg chg="mod">
          <ac:chgData name="Qu, Xiaohui" userId="24010986-e325-484b-92fa-7cf3c7c3ba49" providerId="ADAL" clId="{F8F4A5B8-9ECE-46E3-B7C3-565F646952B7}" dt="2022-08-23T15:10:50.942" v="4805"/>
          <ac:picMkLst>
            <pc:docMk/>
            <pc:sldMk cId="2489847736" sldId="972"/>
            <ac:picMk id="16" creationId="{AC986E84-66A9-3F0E-FB56-DD9B5191ED17}"/>
          </ac:picMkLst>
        </pc:picChg>
        <pc:picChg chg="mod">
          <ac:chgData name="Qu, Xiaohui" userId="24010986-e325-484b-92fa-7cf3c7c3ba49" providerId="ADAL" clId="{F8F4A5B8-9ECE-46E3-B7C3-565F646952B7}" dt="2022-08-23T15:10:50.942" v="4805"/>
          <ac:picMkLst>
            <pc:docMk/>
            <pc:sldMk cId="2489847736" sldId="972"/>
            <ac:picMk id="17" creationId="{2F73251B-644D-FB9C-316E-7419B7297152}"/>
          </ac:picMkLst>
        </pc:picChg>
        <pc:picChg chg="mod">
          <ac:chgData name="Qu, Xiaohui" userId="24010986-e325-484b-92fa-7cf3c7c3ba49" providerId="ADAL" clId="{F8F4A5B8-9ECE-46E3-B7C3-565F646952B7}" dt="2022-08-23T15:10:50.942" v="4805"/>
          <ac:picMkLst>
            <pc:docMk/>
            <pc:sldMk cId="2489847736" sldId="972"/>
            <ac:picMk id="18" creationId="{CEF7B319-B57F-FFFF-62B1-ED118212BD1F}"/>
          </ac:picMkLst>
        </pc:picChg>
        <pc:picChg chg="mod">
          <ac:chgData name="Qu, Xiaohui" userId="24010986-e325-484b-92fa-7cf3c7c3ba49" providerId="ADAL" clId="{F8F4A5B8-9ECE-46E3-B7C3-565F646952B7}" dt="2022-08-23T15:10:50.942" v="4805"/>
          <ac:picMkLst>
            <pc:docMk/>
            <pc:sldMk cId="2489847736" sldId="972"/>
            <ac:picMk id="19" creationId="{0629A333-09F4-EA59-0963-700CAF040188}"/>
          </ac:picMkLst>
        </pc:picChg>
        <pc:picChg chg="mod">
          <ac:chgData name="Qu, Xiaohui" userId="24010986-e325-484b-92fa-7cf3c7c3ba49" providerId="ADAL" clId="{F8F4A5B8-9ECE-46E3-B7C3-565F646952B7}" dt="2022-08-23T15:10:50.942" v="4805"/>
          <ac:picMkLst>
            <pc:docMk/>
            <pc:sldMk cId="2489847736" sldId="972"/>
            <ac:picMk id="20" creationId="{6DB4649C-EFF8-156C-0D0B-A74FDCAC175F}"/>
          </ac:picMkLst>
        </pc:picChg>
        <pc:picChg chg="mod">
          <ac:chgData name="Qu, Xiaohui" userId="24010986-e325-484b-92fa-7cf3c7c3ba49" providerId="ADAL" clId="{F8F4A5B8-9ECE-46E3-B7C3-565F646952B7}" dt="2022-08-23T15:10:50.942" v="4805"/>
          <ac:picMkLst>
            <pc:docMk/>
            <pc:sldMk cId="2489847736" sldId="972"/>
            <ac:picMk id="21" creationId="{DBE0C14B-52A7-3C42-0E95-59EF62FA58F5}"/>
          </ac:picMkLst>
        </pc:picChg>
      </pc:sldChg>
    </pc:docChg>
  </pc:docChgLst>
  <pc:docChgLst>
    <pc:chgData name="Qu, Xiaohui" userId="24010986-e325-484b-92fa-7cf3c7c3ba49" providerId="ADAL" clId="{36B3F4AF-5073-1940-A82B-799A11576050}"/>
    <pc:docChg chg="undo custSel addSld delSld modSld sldOrd">
      <pc:chgData name="Qu, Xiaohui" userId="24010986-e325-484b-92fa-7cf3c7c3ba49" providerId="ADAL" clId="{36B3F4AF-5073-1940-A82B-799A11576050}" dt="2024-04-09T15:25:29.917" v="804" actId="1076"/>
      <pc:docMkLst>
        <pc:docMk/>
      </pc:docMkLst>
      <pc:sldChg chg="delSp modSp mod">
        <pc:chgData name="Qu, Xiaohui" userId="24010986-e325-484b-92fa-7cf3c7c3ba49" providerId="ADAL" clId="{36B3F4AF-5073-1940-A82B-799A11576050}" dt="2024-04-09T15:25:29.917" v="804" actId="1076"/>
        <pc:sldMkLst>
          <pc:docMk/>
          <pc:sldMk cId="4189160374" sldId="261"/>
        </pc:sldMkLst>
        <pc:spChg chg="del">
          <ac:chgData name="Qu, Xiaohui" userId="24010986-e325-484b-92fa-7cf3c7c3ba49" providerId="ADAL" clId="{36B3F4AF-5073-1940-A82B-799A11576050}" dt="2024-04-09T15:25:19.224" v="800" actId="478"/>
          <ac:spMkLst>
            <pc:docMk/>
            <pc:sldMk cId="4189160374" sldId="261"/>
            <ac:spMk id="5" creationId="{6DDE8C28-176C-B33D-71D2-3C760D149D09}"/>
          </ac:spMkLst>
        </pc:spChg>
        <pc:spChg chg="mod">
          <ac:chgData name="Qu, Xiaohui" userId="24010986-e325-484b-92fa-7cf3c7c3ba49" providerId="ADAL" clId="{36B3F4AF-5073-1940-A82B-799A11576050}" dt="2024-04-09T15:25:26.699" v="803" actId="1076"/>
          <ac:spMkLst>
            <pc:docMk/>
            <pc:sldMk cId="4189160374" sldId="261"/>
            <ac:spMk id="8" creationId="{3BD4AD05-5D21-FA4E-B9BB-9DEDA4524295}"/>
          </ac:spMkLst>
        </pc:spChg>
        <pc:spChg chg="mod">
          <ac:chgData name="Qu, Xiaohui" userId="24010986-e325-484b-92fa-7cf3c7c3ba49" providerId="ADAL" clId="{36B3F4AF-5073-1940-A82B-799A11576050}" dt="2024-04-09T15:25:29.917" v="804" actId="1076"/>
          <ac:spMkLst>
            <pc:docMk/>
            <pc:sldMk cId="4189160374" sldId="261"/>
            <ac:spMk id="12" creationId="{474800D9-7623-4146-BBF5-C02F36002719}"/>
          </ac:spMkLst>
        </pc:spChg>
        <pc:picChg chg="mod">
          <ac:chgData name="Qu, Xiaohui" userId="24010986-e325-484b-92fa-7cf3c7c3ba49" providerId="ADAL" clId="{36B3F4AF-5073-1940-A82B-799A11576050}" dt="2024-04-09T15:25:21.566" v="801" actId="1076"/>
          <ac:picMkLst>
            <pc:docMk/>
            <pc:sldMk cId="4189160374" sldId="261"/>
            <ac:picMk id="9" creationId="{BFE7D501-8496-0C4B-BEA2-3796A80B42ED}"/>
          </ac:picMkLst>
        </pc:picChg>
      </pc:sldChg>
      <pc:sldChg chg="delSp modSp add mod">
        <pc:chgData name="Qu, Xiaohui" userId="24010986-e325-484b-92fa-7cf3c7c3ba49" providerId="ADAL" clId="{36B3F4AF-5073-1940-A82B-799A11576050}" dt="2024-04-09T14:43:14.830" v="223" actId="14100"/>
        <pc:sldMkLst>
          <pc:docMk/>
          <pc:sldMk cId="1400028551" sldId="301"/>
        </pc:sldMkLst>
        <pc:spChg chg="mod">
          <ac:chgData name="Qu, Xiaohui" userId="24010986-e325-484b-92fa-7cf3c7c3ba49" providerId="ADAL" clId="{36B3F4AF-5073-1940-A82B-799A11576050}" dt="2024-04-09T14:42:11.635" v="107" actId="20577"/>
          <ac:spMkLst>
            <pc:docMk/>
            <pc:sldMk cId="1400028551" sldId="301"/>
            <ac:spMk id="2" creationId="{BBA4D5E3-3210-B643-947A-655B9ECE9BB0}"/>
          </ac:spMkLst>
        </pc:spChg>
        <pc:spChg chg="mod">
          <ac:chgData name="Qu, Xiaohui" userId="24010986-e325-484b-92fa-7cf3c7c3ba49" providerId="ADAL" clId="{36B3F4AF-5073-1940-A82B-799A11576050}" dt="2024-04-09T14:43:14.830" v="223" actId="14100"/>
          <ac:spMkLst>
            <pc:docMk/>
            <pc:sldMk cId="1400028551" sldId="301"/>
            <ac:spMk id="3" creationId="{FCB7A485-9B26-2549-BBEB-70E3831EB723}"/>
          </ac:spMkLst>
        </pc:spChg>
        <pc:spChg chg="mod">
          <ac:chgData name="Qu, Xiaohui" userId="24010986-e325-484b-92fa-7cf3c7c3ba49" providerId="ADAL" clId="{36B3F4AF-5073-1940-A82B-799A11576050}" dt="2024-04-09T14:39:30.988" v="12" actId="1076"/>
          <ac:spMkLst>
            <pc:docMk/>
            <pc:sldMk cId="1400028551" sldId="301"/>
            <ac:spMk id="6" creationId="{A2FF11FE-C916-7748-ACD9-799174B7D8E0}"/>
          </ac:spMkLst>
        </pc:spChg>
        <pc:spChg chg="mod">
          <ac:chgData name="Qu, Xiaohui" userId="24010986-e325-484b-92fa-7cf3c7c3ba49" providerId="ADAL" clId="{36B3F4AF-5073-1940-A82B-799A11576050}" dt="2024-04-09T14:39:39.958" v="14" actId="1076"/>
          <ac:spMkLst>
            <pc:docMk/>
            <pc:sldMk cId="1400028551" sldId="301"/>
            <ac:spMk id="7" creationId="{B2F54C15-324A-C94C-A867-6DC7E056590F}"/>
          </ac:spMkLst>
        </pc:spChg>
        <pc:spChg chg="mod">
          <ac:chgData name="Qu, Xiaohui" userId="24010986-e325-484b-92fa-7cf3c7c3ba49" providerId="ADAL" clId="{36B3F4AF-5073-1940-A82B-799A11576050}" dt="2024-04-09T14:38:52.794" v="6" actId="1076"/>
          <ac:spMkLst>
            <pc:docMk/>
            <pc:sldMk cId="1400028551" sldId="301"/>
            <ac:spMk id="9" creationId="{C4B03B90-6383-BC4D-BE34-E488B339BBC5}"/>
          </ac:spMkLst>
        </pc:spChg>
        <pc:picChg chg="del">
          <ac:chgData name="Qu, Xiaohui" userId="24010986-e325-484b-92fa-7cf3c7c3ba49" providerId="ADAL" clId="{36B3F4AF-5073-1940-A82B-799A11576050}" dt="2024-04-09T14:38:37.861" v="4" actId="478"/>
          <ac:picMkLst>
            <pc:docMk/>
            <pc:sldMk cId="1400028551" sldId="301"/>
            <ac:picMk id="4" creationId="{9BBD993D-CF5F-614E-983B-AD4347318BFF}"/>
          </ac:picMkLst>
        </pc:picChg>
        <pc:picChg chg="mod">
          <ac:chgData name="Qu, Xiaohui" userId="24010986-e325-484b-92fa-7cf3c7c3ba49" providerId="ADAL" clId="{36B3F4AF-5073-1940-A82B-799A11576050}" dt="2024-04-09T14:39:04.264" v="8" actId="1076"/>
          <ac:picMkLst>
            <pc:docMk/>
            <pc:sldMk cId="1400028551" sldId="301"/>
            <ac:picMk id="5" creationId="{F8AB669B-ACD6-DE4C-8DCF-145B58E51E54}"/>
          </ac:picMkLst>
        </pc:picChg>
      </pc:sldChg>
      <pc:sldChg chg="modSp mod">
        <pc:chgData name="Qu, Xiaohui" userId="24010986-e325-484b-92fa-7cf3c7c3ba49" providerId="ADAL" clId="{36B3F4AF-5073-1940-A82B-799A11576050}" dt="2024-04-09T14:46:08.759" v="275" actId="1076"/>
        <pc:sldMkLst>
          <pc:docMk/>
          <pc:sldMk cId="2416154736" sldId="309"/>
        </pc:sldMkLst>
        <pc:spChg chg="mod">
          <ac:chgData name="Qu, Xiaohui" userId="24010986-e325-484b-92fa-7cf3c7c3ba49" providerId="ADAL" clId="{36B3F4AF-5073-1940-A82B-799A11576050}" dt="2024-04-09T14:46:01.910" v="264" actId="1076"/>
          <ac:spMkLst>
            <pc:docMk/>
            <pc:sldMk cId="2416154736" sldId="309"/>
            <ac:spMk id="7" creationId="{6C728A05-07B2-504E-A0AF-CB48C85CA171}"/>
          </ac:spMkLst>
        </pc:spChg>
        <pc:spChg chg="mod">
          <ac:chgData name="Qu, Xiaohui" userId="24010986-e325-484b-92fa-7cf3c7c3ba49" providerId="ADAL" clId="{36B3F4AF-5073-1940-A82B-799A11576050}" dt="2024-04-09T14:46:08.759" v="275" actId="1076"/>
          <ac:spMkLst>
            <pc:docMk/>
            <pc:sldMk cId="2416154736" sldId="309"/>
            <ac:spMk id="9" creationId="{9C7A8DE4-5768-B846-9EAE-92563D1CCC89}"/>
          </ac:spMkLst>
        </pc:spChg>
      </pc:sldChg>
      <pc:sldChg chg="addSp delSp modSp mod">
        <pc:chgData name="Qu, Xiaohui" userId="24010986-e325-484b-92fa-7cf3c7c3ba49" providerId="ADAL" clId="{36B3F4AF-5073-1940-A82B-799A11576050}" dt="2024-04-09T15:04:21.584" v="597" actId="1035"/>
        <pc:sldMkLst>
          <pc:docMk/>
          <pc:sldMk cId="654914653" sldId="964"/>
        </pc:sldMkLst>
        <pc:spChg chg="add mod">
          <ac:chgData name="Qu, Xiaohui" userId="24010986-e325-484b-92fa-7cf3c7c3ba49" providerId="ADAL" clId="{36B3F4AF-5073-1940-A82B-799A11576050}" dt="2024-04-09T15:02:28.272" v="517" actId="1037"/>
          <ac:spMkLst>
            <pc:docMk/>
            <pc:sldMk cId="654914653" sldId="964"/>
            <ac:spMk id="11" creationId="{A0D2FF9C-D890-552F-D237-3A02A45F3D13}"/>
          </ac:spMkLst>
        </pc:spChg>
        <pc:spChg chg="add mod">
          <ac:chgData name="Qu, Xiaohui" userId="24010986-e325-484b-92fa-7cf3c7c3ba49" providerId="ADAL" clId="{36B3F4AF-5073-1940-A82B-799A11576050}" dt="2024-04-09T15:03:41.929" v="564" actId="1076"/>
          <ac:spMkLst>
            <pc:docMk/>
            <pc:sldMk cId="654914653" sldId="964"/>
            <ac:spMk id="12" creationId="{3EA8D74D-9D9D-1D28-D6D2-5AE7C2F421D4}"/>
          </ac:spMkLst>
        </pc:spChg>
        <pc:spChg chg="add mod">
          <ac:chgData name="Qu, Xiaohui" userId="24010986-e325-484b-92fa-7cf3c7c3ba49" providerId="ADAL" clId="{36B3F4AF-5073-1940-A82B-799A11576050}" dt="2024-04-09T15:04:21.584" v="597" actId="1035"/>
          <ac:spMkLst>
            <pc:docMk/>
            <pc:sldMk cId="654914653" sldId="964"/>
            <ac:spMk id="13" creationId="{A1E0BFB4-178B-902C-947F-0602D9AFE663}"/>
          </ac:spMkLst>
        </pc:spChg>
        <pc:spChg chg="mod">
          <ac:chgData name="Qu, Xiaohui" userId="24010986-e325-484b-92fa-7cf3c7c3ba49" providerId="ADAL" clId="{36B3F4AF-5073-1940-A82B-799A11576050}" dt="2024-04-09T15:03:19.550" v="552" actId="20577"/>
          <ac:spMkLst>
            <pc:docMk/>
            <pc:sldMk cId="654914653" sldId="964"/>
            <ac:spMk id="17" creationId="{94812A51-6C1B-10B2-7674-ABB7C97C01A8}"/>
          </ac:spMkLst>
        </pc:spChg>
        <pc:spChg chg="del mod">
          <ac:chgData name="Qu, Xiaohui" userId="24010986-e325-484b-92fa-7cf3c7c3ba49" providerId="ADAL" clId="{36B3F4AF-5073-1940-A82B-799A11576050}" dt="2024-04-09T15:04:07.893" v="579" actId="478"/>
          <ac:spMkLst>
            <pc:docMk/>
            <pc:sldMk cId="654914653" sldId="964"/>
            <ac:spMk id="18" creationId="{EB4A8BB4-09D9-BF76-26CA-710462072E57}"/>
          </ac:spMkLst>
        </pc:spChg>
      </pc:sldChg>
      <pc:sldChg chg="addSp modSp mod">
        <pc:chgData name="Qu, Xiaohui" userId="24010986-e325-484b-92fa-7cf3c7c3ba49" providerId="ADAL" clId="{36B3F4AF-5073-1940-A82B-799A11576050}" dt="2024-04-09T15:23:51.453" v="777" actId="1076"/>
        <pc:sldMkLst>
          <pc:docMk/>
          <pc:sldMk cId="739250040" sldId="966"/>
        </pc:sldMkLst>
        <pc:spChg chg="add mod">
          <ac:chgData name="Qu, Xiaohui" userId="24010986-e325-484b-92fa-7cf3c7c3ba49" providerId="ADAL" clId="{36B3F4AF-5073-1940-A82B-799A11576050}" dt="2024-04-09T15:23:51.453" v="777" actId="1076"/>
          <ac:spMkLst>
            <pc:docMk/>
            <pc:sldMk cId="739250040" sldId="966"/>
            <ac:spMk id="7" creationId="{8F8B87F5-C9F6-2F38-C4C4-9A7231395D9B}"/>
          </ac:spMkLst>
        </pc:spChg>
      </pc:sldChg>
      <pc:sldChg chg="addSp modSp mod">
        <pc:chgData name="Qu, Xiaohui" userId="24010986-e325-484b-92fa-7cf3c7c3ba49" providerId="ADAL" clId="{36B3F4AF-5073-1940-A82B-799A11576050}" dt="2024-04-09T15:24:49.872" v="797" actId="1076"/>
        <pc:sldMkLst>
          <pc:docMk/>
          <pc:sldMk cId="1604148372" sldId="968"/>
        </pc:sldMkLst>
        <pc:spChg chg="add mod">
          <ac:chgData name="Qu, Xiaohui" userId="24010986-e325-484b-92fa-7cf3c7c3ba49" providerId="ADAL" clId="{36B3F4AF-5073-1940-A82B-799A11576050}" dt="2024-04-09T15:24:49.872" v="797" actId="1076"/>
          <ac:spMkLst>
            <pc:docMk/>
            <pc:sldMk cId="1604148372" sldId="968"/>
            <ac:spMk id="5" creationId="{1838F0FF-C2EB-8EAA-FBD2-01DBA6EB37ED}"/>
          </ac:spMkLst>
        </pc:spChg>
      </pc:sldChg>
      <pc:sldChg chg="addSp modSp mod">
        <pc:chgData name="Qu, Xiaohui" userId="24010986-e325-484b-92fa-7cf3c7c3ba49" providerId="ADAL" clId="{36B3F4AF-5073-1940-A82B-799A11576050}" dt="2024-04-09T15:24:43.208" v="795" actId="1076"/>
        <pc:sldMkLst>
          <pc:docMk/>
          <pc:sldMk cId="420120842" sldId="971"/>
        </pc:sldMkLst>
        <pc:spChg chg="add mod">
          <ac:chgData name="Qu, Xiaohui" userId="24010986-e325-484b-92fa-7cf3c7c3ba49" providerId="ADAL" clId="{36B3F4AF-5073-1940-A82B-799A11576050}" dt="2024-04-09T15:24:43.208" v="795" actId="1076"/>
          <ac:spMkLst>
            <pc:docMk/>
            <pc:sldMk cId="420120842" sldId="971"/>
            <ac:spMk id="3" creationId="{D099A592-13FA-5866-4789-DB58B9C0252B}"/>
          </ac:spMkLst>
        </pc:spChg>
      </pc:sldChg>
      <pc:sldChg chg="addSp modSp mod">
        <pc:chgData name="Qu, Xiaohui" userId="24010986-e325-484b-92fa-7cf3c7c3ba49" providerId="ADAL" clId="{36B3F4AF-5073-1940-A82B-799A11576050}" dt="2024-04-09T15:24:57.774" v="799" actId="1076"/>
        <pc:sldMkLst>
          <pc:docMk/>
          <pc:sldMk cId="2489847736" sldId="972"/>
        </pc:sldMkLst>
        <pc:spChg chg="add mod">
          <ac:chgData name="Qu, Xiaohui" userId="24010986-e325-484b-92fa-7cf3c7c3ba49" providerId="ADAL" clId="{36B3F4AF-5073-1940-A82B-799A11576050}" dt="2024-04-09T15:24:57.774" v="799" actId="1076"/>
          <ac:spMkLst>
            <pc:docMk/>
            <pc:sldMk cId="2489847736" sldId="972"/>
            <ac:spMk id="6" creationId="{C3B8F70C-9F6B-403E-4FF0-6D3B5E3BE482}"/>
          </ac:spMkLst>
        </pc:spChg>
      </pc:sldChg>
      <pc:sldChg chg="modSp mod">
        <pc:chgData name="Qu, Xiaohui" userId="24010986-e325-484b-92fa-7cf3c7c3ba49" providerId="ADAL" clId="{36B3F4AF-5073-1940-A82B-799A11576050}" dt="2024-04-09T15:13:09.909" v="687" actId="20577"/>
        <pc:sldMkLst>
          <pc:docMk/>
          <pc:sldMk cId="2071749626" sldId="973"/>
        </pc:sldMkLst>
        <pc:spChg chg="mod">
          <ac:chgData name="Qu, Xiaohui" userId="24010986-e325-484b-92fa-7cf3c7c3ba49" providerId="ADAL" clId="{36B3F4AF-5073-1940-A82B-799A11576050}" dt="2024-04-09T15:13:09.909" v="687" actId="20577"/>
          <ac:spMkLst>
            <pc:docMk/>
            <pc:sldMk cId="2071749626" sldId="973"/>
            <ac:spMk id="28" creationId="{A740A038-84AB-1223-CA60-0238AC96984A}"/>
          </ac:spMkLst>
        </pc:spChg>
      </pc:sldChg>
      <pc:sldChg chg="addSp modSp mod">
        <pc:chgData name="Qu, Xiaohui" userId="24010986-e325-484b-92fa-7cf3c7c3ba49" providerId="ADAL" clId="{36B3F4AF-5073-1940-A82B-799A11576050}" dt="2024-04-09T15:10:28.454" v="662" actId="1076"/>
        <pc:sldMkLst>
          <pc:docMk/>
          <pc:sldMk cId="649654083" sldId="975"/>
        </pc:sldMkLst>
        <pc:spChg chg="add mod">
          <ac:chgData name="Qu, Xiaohui" userId="24010986-e325-484b-92fa-7cf3c7c3ba49" providerId="ADAL" clId="{36B3F4AF-5073-1940-A82B-799A11576050}" dt="2024-04-09T15:10:22.890" v="661" actId="1076"/>
          <ac:spMkLst>
            <pc:docMk/>
            <pc:sldMk cId="649654083" sldId="975"/>
            <ac:spMk id="7" creationId="{22BB803E-F8D8-2502-11F7-8EF22188E3ED}"/>
          </ac:spMkLst>
        </pc:spChg>
        <pc:spChg chg="mod">
          <ac:chgData name="Qu, Xiaohui" userId="24010986-e325-484b-92fa-7cf3c7c3ba49" providerId="ADAL" clId="{36B3F4AF-5073-1940-A82B-799A11576050}" dt="2024-04-09T15:10:28.454" v="662" actId="1076"/>
          <ac:spMkLst>
            <pc:docMk/>
            <pc:sldMk cId="649654083" sldId="975"/>
            <ac:spMk id="12" creationId="{0DE759EB-5753-A33F-6390-C8BAAFE08871}"/>
          </ac:spMkLst>
        </pc:spChg>
      </pc:sldChg>
      <pc:sldChg chg="addSp modSp mod">
        <pc:chgData name="Qu, Xiaohui" userId="24010986-e325-484b-92fa-7cf3c7c3ba49" providerId="ADAL" clId="{36B3F4AF-5073-1940-A82B-799A11576050}" dt="2024-04-09T15:11:16.166" v="667" actId="114"/>
        <pc:sldMkLst>
          <pc:docMk/>
          <pc:sldMk cId="370290010" sldId="976"/>
        </pc:sldMkLst>
        <pc:spChg chg="mod">
          <ac:chgData name="Qu, Xiaohui" userId="24010986-e325-484b-92fa-7cf3c7c3ba49" providerId="ADAL" clId="{36B3F4AF-5073-1940-A82B-799A11576050}" dt="2024-04-09T15:00:32.405" v="502" actId="1076"/>
          <ac:spMkLst>
            <pc:docMk/>
            <pc:sldMk cId="370290010" sldId="976"/>
            <ac:spMk id="2" creationId="{77E19840-05E0-3378-F6A8-1A22BAEA49F4}"/>
          </ac:spMkLst>
        </pc:spChg>
        <pc:spChg chg="mod">
          <ac:chgData name="Qu, Xiaohui" userId="24010986-e325-484b-92fa-7cf3c7c3ba49" providerId="ADAL" clId="{36B3F4AF-5073-1940-A82B-799A11576050}" dt="2024-04-09T15:10:49.761" v="664"/>
          <ac:spMkLst>
            <pc:docMk/>
            <pc:sldMk cId="370290010" sldId="976"/>
            <ac:spMk id="3" creationId="{8836933E-59D2-3B79-EFDC-0EF5045AE3F6}"/>
          </ac:spMkLst>
        </pc:spChg>
        <pc:spChg chg="add mod">
          <ac:chgData name="Qu, Xiaohui" userId="24010986-e325-484b-92fa-7cf3c7c3ba49" providerId="ADAL" clId="{36B3F4AF-5073-1940-A82B-799A11576050}" dt="2024-04-09T15:11:16.166" v="667" actId="114"/>
          <ac:spMkLst>
            <pc:docMk/>
            <pc:sldMk cId="370290010" sldId="976"/>
            <ac:spMk id="5" creationId="{0A5420CB-A587-23B9-2752-01CA057A229A}"/>
          </ac:spMkLst>
        </pc:spChg>
      </pc:sldChg>
      <pc:sldChg chg="addSp modSp mod ord">
        <pc:chgData name="Qu, Xiaohui" userId="24010986-e325-484b-92fa-7cf3c7c3ba49" providerId="ADAL" clId="{36B3F4AF-5073-1940-A82B-799A11576050}" dt="2024-04-09T15:24:35.389" v="793" actId="1076"/>
        <pc:sldMkLst>
          <pc:docMk/>
          <pc:sldMk cId="3751709493" sldId="979"/>
        </pc:sldMkLst>
        <pc:spChg chg="add mod">
          <ac:chgData name="Qu, Xiaohui" userId="24010986-e325-484b-92fa-7cf3c7c3ba49" providerId="ADAL" clId="{36B3F4AF-5073-1940-A82B-799A11576050}" dt="2024-04-09T15:16:22.983" v="754" actId="1076"/>
          <ac:spMkLst>
            <pc:docMk/>
            <pc:sldMk cId="3751709493" sldId="979"/>
            <ac:spMk id="3" creationId="{07D659BC-C1EA-F2FD-B609-F0CEC00EE586}"/>
          </ac:spMkLst>
        </pc:spChg>
        <pc:spChg chg="add mod">
          <ac:chgData name="Qu, Xiaohui" userId="24010986-e325-484b-92fa-7cf3c7c3ba49" providerId="ADAL" clId="{36B3F4AF-5073-1940-A82B-799A11576050}" dt="2024-04-09T15:24:35.389" v="793" actId="1076"/>
          <ac:spMkLst>
            <pc:docMk/>
            <pc:sldMk cId="3751709493" sldId="979"/>
            <ac:spMk id="5" creationId="{D10D282E-BE2D-5BBE-5347-53681763F9C3}"/>
          </ac:spMkLst>
        </pc:spChg>
      </pc:sldChg>
      <pc:sldChg chg="addSp delSp modSp mod">
        <pc:chgData name="Qu, Xiaohui" userId="24010986-e325-484b-92fa-7cf3c7c3ba49" providerId="ADAL" clId="{36B3F4AF-5073-1940-A82B-799A11576050}" dt="2024-04-09T14:54:32.577" v="438" actId="478"/>
        <pc:sldMkLst>
          <pc:docMk/>
          <pc:sldMk cId="1237816592" sldId="980"/>
        </pc:sldMkLst>
        <pc:picChg chg="add del mod">
          <ac:chgData name="Qu, Xiaohui" userId="24010986-e325-484b-92fa-7cf3c7c3ba49" providerId="ADAL" clId="{36B3F4AF-5073-1940-A82B-799A11576050}" dt="2024-04-09T14:54:32.577" v="438" actId="478"/>
          <ac:picMkLst>
            <pc:docMk/>
            <pc:sldMk cId="1237816592" sldId="980"/>
            <ac:picMk id="3" creationId="{FBCAA9BA-D6BE-DA6C-2258-5E8618C8CEE6}"/>
          </ac:picMkLst>
        </pc:picChg>
        <pc:picChg chg="add del mod">
          <ac:chgData name="Qu, Xiaohui" userId="24010986-e325-484b-92fa-7cf3c7c3ba49" providerId="ADAL" clId="{36B3F4AF-5073-1940-A82B-799A11576050}" dt="2024-04-09T14:54:30.539" v="437" actId="478"/>
          <ac:picMkLst>
            <pc:docMk/>
            <pc:sldMk cId="1237816592" sldId="980"/>
            <ac:picMk id="5" creationId="{B88391BD-E127-2A5E-2698-139C5CCB0B55}"/>
          </ac:picMkLst>
        </pc:picChg>
      </pc:sldChg>
      <pc:sldChg chg="addSp modSp mod">
        <pc:chgData name="Qu, Xiaohui" userId="24010986-e325-484b-92fa-7cf3c7c3ba49" providerId="ADAL" clId="{36B3F4AF-5073-1940-A82B-799A11576050}" dt="2024-04-09T15:07:19.798" v="653" actId="1038"/>
        <pc:sldMkLst>
          <pc:docMk/>
          <pc:sldMk cId="970038537" sldId="1365"/>
        </pc:sldMkLst>
        <pc:spChg chg="add mod">
          <ac:chgData name="Qu, Xiaohui" userId="24010986-e325-484b-92fa-7cf3c7c3ba49" providerId="ADAL" clId="{36B3F4AF-5073-1940-A82B-799A11576050}" dt="2024-04-09T15:07:12.372" v="640" actId="1037"/>
          <ac:spMkLst>
            <pc:docMk/>
            <pc:sldMk cId="970038537" sldId="1365"/>
            <ac:spMk id="7" creationId="{F3C9C977-D9E6-4F77-EF1B-E4C1D9F993FF}"/>
          </ac:spMkLst>
        </pc:spChg>
        <pc:spChg chg="mod">
          <ac:chgData name="Qu, Xiaohui" userId="24010986-e325-484b-92fa-7cf3c7c3ba49" providerId="ADAL" clId="{36B3F4AF-5073-1940-A82B-799A11576050}" dt="2024-04-09T15:07:19.798" v="653" actId="1038"/>
          <ac:spMkLst>
            <pc:docMk/>
            <pc:sldMk cId="970038537" sldId="1365"/>
            <ac:spMk id="40" creationId="{0C591CCB-4C53-8E2F-0B38-FCF20F0F6692}"/>
          </ac:spMkLst>
        </pc:spChg>
      </pc:sldChg>
      <pc:sldChg chg="del">
        <pc:chgData name="Qu, Xiaohui" userId="24010986-e325-484b-92fa-7cf3c7c3ba49" providerId="ADAL" clId="{36B3F4AF-5073-1940-A82B-799A11576050}" dt="2024-04-09T15:16:50.944" v="755" actId="2696"/>
        <pc:sldMkLst>
          <pc:docMk/>
          <pc:sldMk cId="2182126302" sldId="1366"/>
        </pc:sldMkLst>
      </pc:sldChg>
      <pc:sldChg chg="addSp modSp mod">
        <pc:chgData name="Qu, Xiaohui" userId="24010986-e325-484b-92fa-7cf3c7c3ba49" providerId="ADAL" clId="{36B3F4AF-5073-1940-A82B-799A11576050}" dt="2024-04-09T15:23:30.417" v="770" actId="1035"/>
        <pc:sldMkLst>
          <pc:docMk/>
          <pc:sldMk cId="2478781306" sldId="1368"/>
        </pc:sldMkLst>
        <pc:spChg chg="add mod">
          <ac:chgData name="Qu, Xiaohui" userId="24010986-e325-484b-92fa-7cf3c7c3ba49" providerId="ADAL" clId="{36B3F4AF-5073-1940-A82B-799A11576050}" dt="2024-04-09T15:23:30.417" v="770" actId="1035"/>
          <ac:spMkLst>
            <pc:docMk/>
            <pc:sldMk cId="2478781306" sldId="1368"/>
            <ac:spMk id="7" creationId="{A4BDFC01-1769-E405-9CB3-8A9A6405230B}"/>
          </ac:spMkLst>
        </pc:spChg>
      </pc:sldChg>
      <pc:sldChg chg="addSp delSp modSp mod">
        <pc:chgData name="Qu, Xiaohui" userId="24010986-e325-484b-92fa-7cf3c7c3ba49" providerId="ADAL" clId="{36B3F4AF-5073-1940-A82B-799A11576050}" dt="2024-04-09T15:24:17.701" v="789" actId="1038"/>
        <pc:sldMkLst>
          <pc:docMk/>
          <pc:sldMk cId="712194727" sldId="1369"/>
        </pc:sldMkLst>
        <pc:spChg chg="add mod">
          <ac:chgData name="Qu, Xiaohui" userId="24010986-e325-484b-92fa-7cf3c7c3ba49" providerId="ADAL" clId="{36B3F4AF-5073-1940-A82B-799A11576050}" dt="2024-04-09T15:24:17.701" v="789" actId="1038"/>
          <ac:spMkLst>
            <pc:docMk/>
            <pc:sldMk cId="712194727" sldId="1369"/>
            <ac:spMk id="3" creationId="{6DB29980-62A3-99D1-E98B-CE2710FA4A4E}"/>
          </ac:spMkLst>
        </pc:spChg>
        <pc:spChg chg="del">
          <ac:chgData name="Qu, Xiaohui" userId="24010986-e325-484b-92fa-7cf3c7c3ba49" providerId="ADAL" clId="{36B3F4AF-5073-1940-A82B-799A11576050}" dt="2024-04-09T15:24:09.714" v="786" actId="478"/>
          <ac:spMkLst>
            <pc:docMk/>
            <pc:sldMk cId="712194727" sldId="1369"/>
            <ac:spMk id="45" creationId="{0770BE6B-F40C-01E8-FE2C-A210138E6A37}"/>
          </ac:spMkLst>
        </pc:spChg>
      </pc:sldChg>
      <pc:sldChg chg="addSp delSp modSp mod ord">
        <pc:chgData name="Qu, Xiaohui" userId="24010986-e325-484b-92fa-7cf3c7c3ba49" providerId="ADAL" clId="{36B3F4AF-5073-1940-A82B-799A11576050}" dt="2024-04-09T15:14:59.598" v="688" actId="20578"/>
        <pc:sldMkLst>
          <pc:docMk/>
          <pc:sldMk cId="3427263079" sldId="1370"/>
        </pc:sldMkLst>
        <pc:spChg chg="mod">
          <ac:chgData name="Qu, Xiaohui" userId="24010986-e325-484b-92fa-7cf3c7c3ba49" providerId="ADAL" clId="{36B3F4AF-5073-1940-A82B-799A11576050}" dt="2024-04-09T14:49:10.564" v="308" actId="1076"/>
          <ac:spMkLst>
            <pc:docMk/>
            <pc:sldMk cId="3427263079" sldId="1370"/>
            <ac:spMk id="2" creationId="{F867FB01-FC1E-E53F-D827-661D952198B8}"/>
          </ac:spMkLst>
        </pc:spChg>
        <pc:spChg chg="del">
          <ac:chgData name="Qu, Xiaohui" userId="24010986-e325-484b-92fa-7cf3c7c3ba49" providerId="ADAL" clId="{36B3F4AF-5073-1940-A82B-799A11576050}" dt="2024-04-09T14:46:47.582" v="283" actId="478"/>
          <ac:spMkLst>
            <pc:docMk/>
            <pc:sldMk cId="3427263079" sldId="1370"/>
            <ac:spMk id="3" creationId="{18A46C92-0530-4E49-758E-D7AFBBE68D67}"/>
          </ac:spMkLst>
        </pc:spChg>
        <pc:spChg chg="add mod">
          <ac:chgData name="Qu, Xiaohui" userId="24010986-e325-484b-92fa-7cf3c7c3ba49" providerId="ADAL" clId="{36B3F4AF-5073-1940-A82B-799A11576050}" dt="2024-04-09T14:49:42.589" v="321" actId="20577"/>
          <ac:spMkLst>
            <pc:docMk/>
            <pc:sldMk cId="3427263079" sldId="1370"/>
            <ac:spMk id="7" creationId="{3C6EFC19-38A6-473D-7CEA-FC1F45885D85}"/>
          </ac:spMkLst>
        </pc:spChg>
        <pc:spChg chg="add mod">
          <ac:chgData name="Qu, Xiaohui" userId="24010986-e325-484b-92fa-7cf3c7c3ba49" providerId="ADAL" clId="{36B3F4AF-5073-1940-A82B-799A11576050}" dt="2024-04-09T14:49:13.368" v="310"/>
          <ac:spMkLst>
            <pc:docMk/>
            <pc:sldMk cId="3427263079" sldId="1370"/>
            <ac:spMk id="8" creationId="{1D8D4E63-7EED-0E6F-862F-640E75424380}"/>
          </ac:spMkLst>
        </pc:spChg>
        <pc:spChg chg="add mod">
          <ac:chgData name="Qu, Xiaohui" userId="24010986-e325-484b-92fa-7cf3c7c3ba49" providerId="ADAL" clId="{36B3F4AF-5073-1940-A82B-799A11576050}" dt="2024-04-09T14:49:39.947" v="319" actId="20577"/>
          <ac:spMkLst>
            <pc:docMk/>
            <pc:sldMk cId="3427263079" sldId="1370"/>
            <ac:spMk id="9" creationId="{3E840EBE-6F67-0EBD-E2DC-F90568F4052D}"/>
          </ac:spMkLst>
        </pc:spChg>
        <pc:spChg chg="add mod">
          <ac:chgData name="Qu, Xiaohui" userId="24010986-e325-484b-92fa-7cf3c7c3ba49" providerId="ADAL" clId="{36B3F4AF-5073-1940-A82B-799A11576050}" dt="2024-04-09T14:49:47.043" v="323" actId="1076"/>
          <ac:spMkLst>
            <pc:docMk/>
            <pc:sldMk cId="3427263079" sldId="1370"/>
            <ac:spMk id="10" creationId="{3464FDFA-0B2E-F8BC-AA23-5ABEAD9F291E}"/>
          </ac:spMkLst>
        </pc:spChg>
        <pc:spChg chg="add mod">
          <ac:chgData name="Qu, Xiaohui" userId="24010986-e325-484b-92fa-7cf3c7c3ba49" providerId="ADAL" clId="{36B3F4AF-5073-1940-A82B-799A11576050}" dt="2024-04-09T14:49:59.015" v="327" actId="20577"/>
          <ac:spMkLst>
            <pc:docMk/>
            <pc:sldMk cId="3427263079" sldId="1370"/>
            <ac:spMk id="11" creationId="{6869B14B-0E6F-B147-4EC2-7CE3FA3B13DC}"/>
          </ac:spMkLst>
        </pc:spChg>
        <pc:spChg chg="add mod">
          <ac:chgData name="Qu, Xiaohui" userId="24010986-e325-484b-92fa-7cf3c7c3ba49" providerId="ADAL" clId="{36B3F4AF-5073-1940-A82B-799A11576050}" dt="2024-04-09T14:50:18.752" v="374" actId="1076"/>
          <ac:spMkLst>
            <pc:docMk/>
            <pc:sldMk cId="3427263079" sldId="1370"/>
            <ac:spMk id="12" creationId="{DC2BF08E-18F1-37AB-BA41-D39E14D4697C}"/>
          </ac:spMkLst>
        </pc:spChg>
        <pc:spChg chg="add mod">
          <ac:chgData name="Qu, Xiaohui" userId="24010986-e325-484b-92fa-7cf3c7c3ba49" providerId="ADAL" clId="{36B3F4AF-5073-1940-A82B-799A11576050}" dt="2024-04-09T14:50:42.159" v="380" actId="1076"/>
          <ac:spMkLst>
            <pc:docMk/>
            <pc:sldMk cId="3427263079" sldId="1370"/>
            <ac:spMk id="13" creationId="{D4CD68B2-AEC3-E575-CED3-42B6296D2162}"/>
          </ac:spMkLst>
        </pc:spChg>
        <pc:spChg chg="add mod">
          <ac:chgData name="Qu, Xiaohui" userId="24010986-e325-484b-92fa-7cf3c7c3ba49" providerId="ADAL" clId="{36B3F4AF-5073-1940-A82B-799A11576050}" dt="2024-04-09T14:50:54.671" v="408" actId="20577"/>
          <ac:spMkLst>
            <pc:docMk/>
            <pc:sldMk cId="3427263079" sldId="1370"/>
            <ac:spMk id="14" creationId="{B346F7D2-32DE-3E45-2600-C78F3F624A0D}"/>
          </ac:spMkLst>
        </pc:spChg>
        <pc:picChg chg="add mod modCrop">
          <ac:chgData name="Qu, Xiaohui" userId="24010986-e325-484b-92fa-7cf3c7c3ba49" providerId="ADAL" clId="{36B3F4AF-5073-1940-A82B-799A11576050}" dt="2024-04-09T14:49:37.240" v="317" actId="732"/>
          <ac:picMkLst>
            <pc:docMk/>
            <pc:sldMk cId="3427263079" sldId="1370"/>
            <ac:picMk id="5" creationId="{84840906-F1A2-5A70-2D80-F80EF51C22B6}"/>
          </ac:picMkLst>
        </pc:picChg>
        <pc:picChg chg="add mod modCrop">
          <ac:chgData name="Qu, Xiaohui" userId="24010986-e325-484b-92fa-7cf3c7c3ba49" providerId="ADAL" clId="{36B3F4AF-5073-1940-A82B-799A11576050}" dt="2024-04-09T14:48:06.144" v="296" actId="732"/>
          <ac:picMkLst>
            <pc:docMk/>
            <pc:sldMk cId="3427263079" sldId="1370"/>
            <ac:picMk id="6" creationId="{AD49CB74-A067-F5D1-2509-EFF0AA244E07}"/>
          </ac:picMkLst>
        </pc:picChg>
      </pc:sldChg>
      <pc:sldChg chg="addSp delSp modSp mod">
        <pc:chgData name="Qu, Xiaohui" userId="24010986-e325-484b-92fa-7cf3c7c3ba49" providerId="ADAL" clId="{36B3F4AF-5073-1940-A82B-799A11576050}" dt="2024-04-09T15:24:27.365" v="791" actId="1076"/>
        <pc:sldMkLst>
          <pc:docMk/>
          <pc:sldMk cId="2677417859" sldId="1371"/>
        </pc:sldMkLst>
        <pc:spChg chg="add mod">
          <ac:chgData name="Qu, Xiaohui" userId="24010986-e325-484b-92fa-7cf3c7c3ba49" providerId="ADAL" clId="{36B3F4AF-5073-1940-A82B-799A11576050}" dt="2024-04-09T14:53:44.997" v="432" actId="208"/>
          <ac:spMkLst>
            <pc:docMk/>
            <pc:sldMk cId="2677417859" sldId="1371"/>
            <ac:spMk id="6" creationId="{5A69DEF9-6A3A-710D-A029-849CAAD37E1E}"/>
          </ac:spMkLst>
        </pc:spChg>
        <pc:spChg chg="add mod">
          <ac:chgData name="Qu, Xiaohui" userId="24010986-e325-484b-92fa-7cf3c7c3ba49" providerId="ADAL" clId="{36B3F4AF-5073-1940-A82B-799A11576050}" dt="2024-04-09T15:24:27.365" v="791" actId="1076"/>
          <ac:spMkLst>
            <pc:docMk/>
            <pc:sldMk cId="2677417859" sldId="1371"/>
            <ac:spMk id="7" creationId="{5B8F36E9-C911-5785-508F-0FFE684063C3}"/>
          </ac:spMkLst>
        </pc:spChg>
        <pc:spChg chg="add del">
          <ac:chgData name="Qu, Xiaohui" userId="24010986-e325-484b-92fa-7cf3c7c3ba49" providerId="ADAL" clId="{36B3F4AF-5073-1940-A82B-799A11576050}" dt="2024-04-09T14:52:21.314" v="421" actId="478"/>
          <ac:spMkLst>
            <pc:docMk/>
            <pc:sldMk cId="2677417859" sldId="1371"/>
            <ac:spMk id="7" creationId="{C3471E6A-5445-8C52-C553-120E798BC269}"/>
          </ac:spMkLst>
        </pc:spChg>
        <pc:spChg chg="add mod">
          <ac:chgData name="Qu, Xiaohui" userId="24010986-e325-484b-92fa-7cf3c7c3ba49" providerId="ADAL" clId="{36B3F4AF-5073-1940-A82B-799A11576050}" dt="2024-04-09T14:53:36.171" v="431" actId="208"/>
          <ac:spMkLst>
            <pc:docMk/>
            <pc:sldMk cId="2677417859" sldId="1371"/>
            <ac:spMk id="10" creationId="{C40594B9-C323-60BD-476E-2C674A9D937D}"/>
          </ac:spMkLst>
        </pc:spChg>
        <pc:picChg chg="add del mod">
          <ac:chgData name="Qu, Xiaohui" userId="24010986-e325-484b-92fa-7cf3c7c3ba49" providerId="ADAL" clId="{36B3F4AF-5073-1940-A82B-799A11576050}" dt="2024-04-09T14:52:24.391" v="422" actId="1076"/>
          <ac:picMkLst>
            <pc:docMk/>
            <pc:sldMk cId="2677417859" sldId="1371"/>
            <ac:picMk id="5" creationId="{0BC5C418-BBBB-C68E-F3C4-6BE5FFC38FCB}"/>
          </ac:picMkLst>
        </pc:picChg>
        <pc:cxnChg chg="add del mod">
          <ac:chgData name="Qu, Xiaohui" userId="24010986-e325-484b-92fa-7cf3c7c3ba49" providerId="ADAL" clId="{36B3F4AF-5073-1940-A82B-799A11576050}" dt="2024-04-09T14:52:41.506" v="424" actId="478"/>
          <ac:cxnSpMkLst>
            <pc:docMk/>
            <pc:sldMk cId="2677417859" sldId="1371"/>
            <ac:cxnSpMk id="9" creationId="{97FCD74A-E49C-AB8E-C33C-897CFD26000B}"/>
          </ac:cxnSpMkLst>
        </pc:cxnChg>
      </pc:sldChg>
      <pc:sldChg chg="new del">
        <pc:chgData name="Qu, Xiaohui" userId="24010986-e325-484b-92fa-7cf3c7c3ba49" providerId="ADAL" clId="{36B3F4AF-5073-1940-A82B-799A11576050}" dt="2024-04-09T14:59:33.059" v="440" actId="2696"/>
        <pc:sldMkLst>
          <pc:docMk/>
          <pc:sldMk cId="732662085" sldId="1372"/>
        </pc:sldMkLst>
      </pc:sldChg>
      <pc:sldChg chg="new del">
        <pc:chgData name="Qu, Xiaohui" userId="24010986-e325-484b-92fa-7cf3c7c3ba49" providerId="ADAL" clId="{36B3F4AF-5073-1940-A82B-799A11576050}" dt="2024-04-09T14:38:20.738" v="3" actId="2696"/>
        <pc:sldMkLst>
          <pc:docMk/>
          <pc:sldMk cId="2311394746" sldId="1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62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slide number clear to see</a:t>
            </a:r>
          </a:p>
          <a:p>
            <a:r>
              <a:rPr lang="en-US" dirty="0"/>
              <a:t>Too much</a:t>
            </a:r>
          </a:p>
          <a:p>
            <a:r>
              <a:rPr lang="en-US" dirty="0"/>
              <a:t>Animation to Zoom in each part, only one or two of them to walk audience though</a:t>
            </a:r>
          </a:p>
          <a:p>
            <a:r>
              <a:rPr lang="en-US" dirty="0"/>
              <a:t>Font too small, use to many labels that were not defined</a:t>
            </a:r>
          </a:p>
          <a:p>
            <a:r>
              <a:rPr lang="en-US" dirty="0"/>
              <a:t>The legend on blue spectrum not legible</a:t>
            </a:r>
          </a:p>
          <a:p>
            <a:r>
              <a:rPr lang="en-US" dirty="0"/>
              <a:t>Spend too much time on a single slide make audience lost.</a:t>
            </a:r>
          </a:p>
          <a:p>
            <a:r>
              <a:rPr lang="en-US" dirty="0"/>
              <a:t>Point out the part is taking about.</a:t>
            </a:r>
          </a:p>
          <a:p>
            <a:r>
              <a:rPr lang="en-US" dirty="0"/>
              <a:t>Use Fe CN as a successful example</a:t>
            </a:r>
          </a:p>
          <a:p>
            <a:r>
              <a:rPr lang="en-US" dirty="0"/>
              <a:t>Explain the physical meaning of latent space</a:t>
            </a:r>
          </a:p>
          <a:p>
            <a:r>
              <a:rPr lang="en-US" dirty="0"/>
              <a:t>Show material structure</a:t>
            </a:r>
          </a:p>
          <a:p>
            <a:r>
              <a:rPr lang="en-US" dirty="0"/>
              <a:t>Focused on one descriptor</a:t>
            </a:r>
          </a:p>
          <a:p>
            <a:r>
              <a:rPr lang="en-US" dirty="0"/>
              <a:t>Split to two/three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56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17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contract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8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1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1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16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DD30E-34DA-8649-93FF-9E7911E230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4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picture larger, explain what rank constraint does, without involving details, Mark the part we developed., breaks to two steps: AAE -&gt; RankAAE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67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36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5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44.png"/><Relationship Id="rId4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xiaqu@bnl.gov" TargetMode="External"/><Relationship Id="rId4" Type="http://schemas.openxmlformats.org/officeDocument/2006/relationships/image" Target="../media/image9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30" y="2461872"/>
            <a:ext cx="11411957" cy="1410746"/>
          </a:xfrm>
        </p:spPr>
        <p:txBody>
          <a:bodyPr>
            <a:noAutofit/>
          </a:bodyPr>
          <a:lstStyle/>
          <a:p>
            <a:r>
              <a:rPr lang="en-US" sz="4000" dirty="0"/>
              <a:t>Controlled projection using generative AI and its application to XAS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575" y="6276807"/>
            <a:ext cx="10334625" cy="416788"/>
          </a:xfrm>
        </p:spPr>
        <p:txBody>
          <a:bodyPr/>
          <a:lstStyle/>
          <a:p>
            <a:pPr algn="r"/>
            <a:r>
              <a:rPr lang="en-US" dirty="0"/>
              <a:t>Apr 9,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214191"/>
            <a:ext cx="10772228" cy="247940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Xiaohui Qu</a:t>
            </a:r>
          </a:p>
          <a:p>
            <a:r>
              <a:rPr lang="en-US" sz="1800" dirty="0"/>
              <a:t>Research Staff 4</a:t>
            </a:r>
          </a:p>
          <a:p>
            <a:r>
              <a:rPr lang="en-US" sz="1800" dirty="0"/>
              <a:t>Theory &amp; Computation group</a:t>
            </a:r>
          </a:p>
          <a:p>
            <a:r>
              <a:rPr lang="en-US" sz="1800" dirty="0"/>
              <a:t>Center for Functional Nanomaterials</a:t>
            </a:r>
          </a:p>
          <a:p>
            <a:r>
              <a:rPr lang="en-US" sz="1800" dirty="0"/>
              <a:t>Brookhaven National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7F89B-C24C-344F-A4F4-A23296F7A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14"/>
          <a:stretch/>
        </p:blipFill>
        <p:spPr>
          <a:xfrm>
            <a:off x="8660843" y="4637349"/>
            <a:ext cx="3667539" cy="10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19840-05E0-3378-F6A8-1A22BAEA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40" y="265505"/>
            <a:ext cx="11049000" cy="1325563"/>
          </a:xfrm>
        </p:spPr>
        <p:txBody>
          <a:bodyPr/>
          <a:lstStyle/>
          <a:p>
            <a:r>
              <a:rPr lang="en-US" dirty="0"/>
              <a:t>Test the Effect of Adversarial Part Using a Hypothetical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6933E-59D2-3B79-EFDC-0EF5045AE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96" y="1714660"/>
            <a:ext cx="7426871" cy="4967060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A variable, </a:t>
            </a:r>
            <a:r>
              <a:rPr lang="en-US" i="1" dirty="0"/>
              <a:t>x</a:t>
            </a:r>
            <a:r>
              <a:rPr lang="en-US" dirty="0"/>
              <a:t>, is generated using a random number of uniform distribution with dimensions (1000, 2).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Only keep adversarial training.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Adversarial training compares </a:t>
            </a:r>
            <a:r>
              <a:rPr lang="en-US" i="1" dirty="0"/>
              <a:t>x</a:t>
            </a:r>
            <a:r>
              <a:rPr lang="en-US" dirty="0"/>
              <a:t> with a multivariate Gaussian distribution by a learned discriminator function.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Gradient reversal.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i="1" dirty="0"/>
              <a:t>x</a:t>
            </a:r>
            <a:r>
              <a:rPr lang="en-US" dirty="0"/>
              <a:t> ends up with Gaussian distribution.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The first column and the second are decorrelated.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The latent space can be disentangled, but how to align each dimension to the change of structure descriptors?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91AC0-7E41-27EC-057D-BD3500202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C61518-DB80-E3FA-66F4-1EDCBE473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77" y="1834635"/>
            <a:ext cx="1876382" cy="1876382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64CF7462-F339-E55C-AE7E-B61E0BE84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58" y="4006914"/>
            <a:ext cx="1922799" cy="1922799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41E801F3-177D-A33F-920E-A98572DDA3E4}"/>
              </a:ext>
            </a:extLst>
          </p:cNvPr>
          <p:cNvSpPr/>
          <p:nvPr/>
        </p:nvSpPr>
        <p:spPr>
          <a:xfrm>
            <a:off x="1299655" y="3400905"/>
            <a:ext cx="306347" cy="94630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420CB-A587-23B9-2752-01CA057A229A}"/>
              </a:ext>
            </a:extLst>
          </p:cNvPr>
          <p:cNvSpPr txBox="1"/>
          <p:nvPr/>
        </p:nvSpPr>
        <p:spPr>
          <a:xfrm>
            <a:off x="1299655" y="26046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029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65C92-78E3-CE16-D34A-4C96F23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9294"/>
            <a:ext cx="11943853" cy="1325563"/>
          </a:xfrm>
        </p:spPr>
        <p:txBody>
          <a:bodyPr/>
          <a:lstStyle/>
          <a:p>
            <a:r>
              <a:rPr lang="en-US" dirty="0"/>
              <a:t>Effect of Adversarial Training for spectrum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8FB23-DC2D-2605-14D1-89F4F219D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511E315-16B8-27B4-18B4-7F0F26710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398" y="1315866"/>
            <a:ext cx="1928857" cy="192885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34F915D-5007-06A1-F134-0D801CA69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8832" y="2656609"/>
            <a:ext cx="1928855" cy="192885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549B4DB-9806-F911-7958-6C74491E2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6755" y="4022830"/>
            <a:ext cx="1928856" cy="19288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1A9845E-82BD-AAC8-7628-6765578B20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7825" y="1321522"/>
            <a:ext cx="1839298" cy="183929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F38F1C2-E257-F0B3-A89E-FBC12923F7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1912" y="2840714"/>
            <a:ext cx="1786492" cy="178649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D4F9CC0-10BE-A096-F57D-1FCDB1834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3822" y="4117217"/>
            <a:ext cx="1740083" cy="17400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F8589C-BB50-E78B-9E3B-A693B52F6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968" y="1830345"/>
            <a:ext cx="3604953" cy="27128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7F5B09-9FB2-3B38-C03B-6491CD5922F5}"/>
              </a:ext>
            </a:extLst>
          </p:cNvPr>
          <p:cNvSpPr txBox="1"/>
          <p:nvPr/>
        </p:nvSpPr>
        <p:spPr>
          <a:xfrm>
            <a:off x="8924248" y="45716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 structure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E9AFA-690C-66EB-C51D-16D820C1EA33}"/>
              </a:ext>
            </a:extLst>
          </p:cNvPr>
          <p:cNvSpPr txBox="1"/>
          <p:nvPr/>
        </p:nvSpPr>
        <p:spPr>
          <a:xfrm>
            <a:off x="7673435" y="240724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E40704-CF37-2C9E-B183-EE62FBB0670A}"/>
              </a:ext>
            </a:extLst>
          </p:cNvPr>
          <p:cNvSpPr txBox="1"/>
          <p:nvPr/>
        </p:nvSpPr>
        <p:spPr>
          <a:xfrm>
            <a:off x="11803773" y="2446084"/>
            <a:ext cx="104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C87C8A-227D-3D59-615D-9F7B922C70F9}"/>
              </a:ext>
            </a:extLst>
          </p:cNvPr>
          <p:cNvCxnSpPr/>
          <p:nvPr/>
        </p:nvCxnSpPr>
        <p:spPr>
          <a:xfrm>
            <a:off x="9661485" y="2560384"/>
            <a:ext cx="3924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sosceles Triangle 12">
            <a:extLst>
              <a:ext uri="{FF2B5EF4-FFF2-40B4-BE49-F238E27FC236}">
                <a16:creationId xmlns:a16="http://schemas.microsoft.com/office/drawing/2014/main" id="{FF26481F-B20C-C2CC-D00C-759BE5F0235B}"/>
              </a:ext>
            </a:extLst>
          </p:cNvPr>
          <p:cNvSpPr/>
          <p:nvPr/>
        </p:nvSpPr>
        <p:spPr>
          <a:xfrm>
            <a:off x="8334070" y="2794615"/>
            <a:ext cx="3362848" cy="1790849"/>
          </a:xfrm>
          <a:custGeom>
            <a:avLst/>
            <a:gdLst>
              <a:gd name="connsiteX0" fmla="*/ 0 w 1944403"/>
              <a:gd name="connsiteY0" fmla="*/ 1914384 h 1914384"/>
              <a:gd name="connsiteX1" fmla="*/ 972202 w 1944403"/>
              <a:gd name="connsiteY1" fmla="*/ 0 h 1914384"/>
              <a:gd name="connsiteX2" fmla="*/ 1944403 w 1944403"/>
              <a:gd name="connsiteY2" fmla="*/ 1914384 h 1914384"/>
              <a:gd name="connsiteX3" fmla="*/ 0 w 1944403"/>
              <a:gd name="connsiteY3" fmla="*/ 1914384 h 1914384"/>
              <a:gd name="connsiteX0" fmla="*/ 0 w 1944403"/>
              <a:gd name="connsiteY0" fmla="*/ 1693666 h 1693666"/>
              <a:gd name="connsiteX1" fmla="*/ 454192 w 1944403"/>
              <a:gd name="connsiteY1" fmla="*/ 0 h 1693666"/>
              <a:gd name="connsiteX2" fmla="*/ 1944403 w 1944403"/>
              <a:gd name="connsiteY2" fmla="*/ 1693666 h 1693666"/>
              <a:gd name="connsiteX3" fmla="*/ 0 w 1944403"/>
              <a:gd name="connsiteY3" fmla="*/ 1693666 h 1693666"/>
              <a:gd name="connsiteX0" fmla="*/ 41173 w 1985576"/>
              <a:gd name="connsiteY0" fmla="*/ 1693666 h 1693666"/>
              <a:gd name="connsiteX1" fmla="*/ 33512 w 1985576"/>
              <a:gd name="connsiteY1" fmla="*/ 17609 h 1693666"/>
              <a:gd name="connsiteX2" fmla="*/ 495365 w 1985576"/>
              <a:gd name="connsiteY2" fmla="*/ 0 h 1693666"/>
              <a:gd name="connsiteX3" fmla="*/ 1985576 w 1985576"/>
              <a:gd name="connsiteY3" fmla="*/ 1693666 h 1693666"/>
              <a:gd name="connsiteX4" fmla="*/ 41173 w 1985576"/>
              <a:gd name="connsiteY4" fmla="*/ 1693666 h 1693666"/>
              <a:gd name="connsiteX0" fmla="*/ 0 w 3529963"/>
              <a:gd name="connsiteY0" fmla="*/ 810797 h 1693666"/>
              <a:gd name="connsiteX1" fmla="*/ 1577899 w 3529963"/>
              <a:gd name="connsiteY1" fmla="*/ 17609 h 1693666"/>
              <a:gd name="connsiteX2" fmla="*/ 2039752 w 3529963"/>
              <a:gd name="connsiteY2" fmla="*/ 0 h 1693666"/>
              <a:gd name="connsiteX3" fmla="*/ 3529963 w 3529963"/>
              <a:gd name="connsiteY3" fmla="*/ 1693666 h 1693666"/>
              <a:gd name="connsiteX4" fmla="*/ 0 w 3529963"/>
              <a:gd name="connsiteY4" fmla="*/ 810797 h 1693666"/>
              <a:gd name="connsiteX0" fmla="*/ 0 w 3529963"/>
              <a:gd name="connsiteY0" fmla="*/ 810797 h 1740944"/>
              <a:gd name="connsiteX1" fmla="*/ 1577899 w 3529963"/>
              <a:gd name="connsiteY1" fmla="*/ 17609 h 1740944"/>
              <a:gd name="connsiteX2" fmla="*/ 2039752 w 3529963"/>
              <a:gd name="connsiteY2" fmla="*/ 0 h 1740944"/>
              <a:gd name="connsiteX3" fmla="*/ 3529963 w 3529963"/>
              <a:gd name="connsiteY3" fmla="*/ 1693666 h 1740944"/>
              <a:gd name="connsiteX4" fmla="*/ 149995 w 3529963"/>
              <a:gd name="connsiteY4" fmla="*/ 1688754 h 1740944"/>
              <a:gd name="connsiteX5" fmla="*/ 0 w 3529963"/>
              <a:gd name="connsiteY5" fmla="*/ 810797 h 1740944"/>
              <a:gd name="connsiteX0" fmla="*/ 0 w 3529963"/>
              <a:gd name="connsiteY0" fmla="*/ 810797 h 1740944"/>
              <a:gd name="connsiteX1" fmla="*/ 1577899 w 3529963"/>
              <a:gd name="connsiteY1" fmla="*/ 17609 h 1740944"/>
              <a:gd name="connsiteX2" fmla="*/ 2039752 w 3529963"/>
              <a:gd name="connsiteY2" fmla="*/ 0 h 1740944"/>
              <a:gd name="connsiteX3" fmla="*/ 2158972 w 3529963"/>
              <a:gd name="connsiteY3" fmla="*/ 413999 h 1740944"/>
              <a:gd name="connsiteX4" fmla="*/ 3529963 w 3529963"/>
              <a:gd name="connsiteY4" fmla="*/ 1693666 h 1740944"/>
              <a:gd name="connsiteX5" fmla="*/ 149995 w 3529963"/>
              <a:gd name="connsiteY5" fmla="*/ 1688754 h 1740944"/>
              <a:gd name="connsiteX6" fmla="*/ 0 w 3529963"/>
              <a:gd name="connsiteY6" fmla="*/ 810797 h 1740944"/>
              <a:gd name="connsiteX0" fmla="*/ 0 w 3529963"/>
              <a:gd name="connsiteY0" fmla="*/ 810797 h 1740944"/>
              <a:gd name="connsiteX1" fmla="*/ 1577899 w 3529963"/>
              <a:gd name="connsiteY1" fmla="*/ 17609 h 1740944"/>
              <a:gd name="connsiteX2" fmla="*/ 2039752 w 3529963"/>
              <a:gd name="connsiteY2" fmla="*/ 0 h 1740944"/>
              <a:gd name="connsiteX3" fmla="*/ 2158972 w 3529963"/>
              <a:gd name="connsiteY3" fmla="*/ 413999 h 1740944"/>
              <a:gd name="connsiteX4" fmla="*/ 3140939 w 3529963"/>
              <a:gd name="connsiteY4" fmla="*/ 535619 h 1740944"/>
              <a:gd name="connsiteX5" fmla="*/ 3529963 w 3529963"/>
              <a:gd name="connsiteY5" fmla="*/ 1693666 h 1740944"/>
              <a:gd name="connsiteX6" fmla="*/ 149995 w 3529963"/>
              <a:gd name="connsiteY6" fmla="*/ 1688754 h 1740944"/>
              <a:gd name="connsiteX7" fmla="*/ 0 w 3529963"/>
              <a:gd name="connsiteY7" fmla="*/ 810797 h 1740944"/>
              <a:gd name="connsiteX0" fmla="*/ 0 w 3291228"/>
              <a:gd name="connsiteY0" fmla="*/ 810797 h 1732920"/>
              <a:gd name="connsiteX1" fmla="*/ 1577899 w 3291228"/>
              <a:gd name="connsiteY1" fmla="*/ 17609 h 1732920"/>
              <a:gd name="connsiteX2" fmla="*/ 2039752 w 3291228"/>
              <a:gd name="connsiteY2" fmla="*/ 0 h 1732920"/>
              <a:gd name="connsiteX3" fmla="*/ 2158972 w 3291228"/>
              <a:gd name="connsiteY3" fmla="*/ 413999 h 1732920"/>
              <a:gd name="connsiteX4" fmla="*/ 3140939 w 3291228"/>
              <a:gd name="connsiteY4" fmla="*/ 535619 h 1732920"/>
              <a:gd name="connsiteX5" fmla="*/ 3291228 w 3291228"/>
              <a:gd name="connsiteY5" fmla="*/ 1612586 h 1732920"/>
              <a:gd name="connsiteX6" fmla="*/ 149995 w 3291228"/>
              <a:gd name="connsiteY6" fmla="*/ 1688754 h 1732920"/>
              <a:gd name="connsiteX7" fmla="*/ 0 w 3291228"/>
              <a:gd name="connsiteY7" fmla="*/ 810797 h 1732920"/>
              <a:gd name="connsiteX0" fmla="*/ 0 w 3325203"/>
              <a:gd name="connsiteY0" fmla="*/ 810797 h 1732920"/>
              <a:gd name="connsiteX1" fmla="*/ 1577899 w 3325203"/>
              <a:gd name="connsiteY1" fmla="*/ 17609 h 1732920"/>
              <a:gd name="connsiteX2" fmla="*/ 2039752 w 3325203"/>
              <a:gd name="connsiteY2" fmla="*/ 0 h 1732920"/>
              <a:gd name="connsiteX3" fmla="*/ 2158972 w 3325203"/>
              <a:gd name="connsiteY3" fmla="*/ 413999 h 1732920"/>
              <a:gd name="connsiteX4" fmla="*/ 3140939 w 3325203"/>
              <a:gd name="connsiteY4" fmla="*/ 535619 h 1732920"/>
              <a:gd name="connsiteX5" fmla="*/ 3291228 w 3325203"/>
              <a:gd name="connsiteY5" fmla="*/ 1612586 h 1732920"/>
              <a:gd name="connsiteX6" fmla="*/ 149995 w 3325203"/>
              <a:gd name="connsiteY6" fmla="*/ 1688754 h 1732920"/>
              <a:gd name="connsiteX7" fmla="*/ 0 w 3325203"/>
              <a:gd name="connsiteY7" fmla="*/ 810797 h 1732920"/>
              <a:gd name="connsiteX0" fmla="*/ 0 w 3362848"/>
              <a:gd name="connsiteY0" fmla="*/ 810797 h 1732920"/>
              <a:gd name="connsiteX1" fmla="*/ 1577899 w 3362848"/>
              <a:gd name="connsiteY1" fmla="*/ 17609 h 1732920"/>
              <a:gd name="connsiteX2" fmla="*/ 2039752 w 3362848"/>
              <a:gd name="connsiteY2" fmla="*/ 0 h 1732920"/>
              <a:gd name="connsiteX3" fmla="*/ 2158972 w 3362848"/>
              <a:gd name="connsiteY3" fmla="*/ 413999 h 1732920"/>
              <a:gd name="connsiteX4" fmla="*/ 3140939 w 3362848"/>
              <a:gd name="connsiteY4" fmla="*/ 535619 h 1732920"/>
              <a:gd name="connsiteX5" fmla="*/ 3291228 w 3362848"/>
              <a:gd name="connsiteY5" fmla="*/ 1612586 h 1732920"/>
              <a:gd name="connsiteX6" fmla="*/ 149995 w 3362848"/>
              <a:gd name="connsiteY6" fmla="*/ 1688754 h 1732920"/>
              <a:gd name="connsiteX7" fmla="*/ 0 w 3362848"/>
              <a:gd name="connsiteY7" fmla="*/ 810797 h 1732920"/>
              <a:gd name="connsiteX0" fmla="*/ 0 w 3362848"/>
              <a:gd name="connsiteY0" fmla="*/ 810797 h 1772831"/>
              <a:gd name="connsiteX1" fmla="*/ 1577899 w 3362848"/>
              <a:gd name="connsiteY1" fmla="*/ 17609 h 1772831"/>
              <a:gd name="connsiteX2" fmla="*/ 2039752 w 3362848"/>
              <a:gd name="connsiteY2" fmla="*/ 0 h 1772831"/>
              <a:gd name="connsiteX3" fmla="*/ 2158972 w 3362848"/>
              <a:gd name="connsiteY3" fmla="*/ 413999 h 1772831"/>
              <a:gd name="connsiteX4" fmla="*/ 3140939 w 3362848"/>
              <a:gd name="connsiteY4" fmla="*/ 535619 h 1772831"/>
              <a:gd name="connsiteX5" fmla="*/ 3291228 w 3362848"/>
              <a:gd name="connsiteY5" fmla="*/ 1612586 h 1772831"/>
              <a:gd name="connsiteX6" fmla="*/ 149995 w 3362848"/>
              <a:gd name="connsiteY6" fmla="*/ 1688754 h 1772831"/>
              <a:gd name="connsiteX7" fmla="*/ 0 w 3362848"/>
              <a:gd name="connsiteY7" fmla="*/ 810797 h 1772831"/>
              <a:gd name="connsiteX0" fmla="*/ 0 w 3362848"/>
              <a:gd name="connsiteY0" fmla="*/ 810797 h 1772831"/>
              <a:gd name="connsiteX1" fmla="*/ 1577899 w 3362848"/>
              <a:gd name="connsiteY1" fmla="*/ 17609 h 1772831"/>
              <a:gd name="connsiteX2" fmla="*/ 2039752 w 3362848"/>
              <a:gd name="connsiteY2" fmla="*/ 0 h 1772831"/>
              <a:gd name="connsiteX3" fmla="*/ 2158972 w 3362848"/>
              <a:gd name="connsiteY3" fmla="*/ 413999 h 1772831"/>
              <a:gd name="connsiteX4" fmla="*/ 3140939 w 3362848"/>
              <a:gd name="connsiteY4" fmla="*/ 535619 h 1772831"/>
              <a:gd name="connsiteX5" fmla="*/ 3291228 w 3362848"/>
              <a:gd name="connsiteY5" fmla="*/ 1612586 h 1772831"/>
              <a:gd name="connsiteX6" fmla="*/ 149995 w 3362848"/>
              <a:gd name="connsiteY6" fmla="*/ 1688754 h 1772831"/>
              <a:gd name="connsiteX7" fmla="*/ 0 w 3362848"/>
              <a:gd name="connsiteY7" fmla="*/ 810797 h 1772831"/>
              <a:gd name="connsiteX0" fmla="*/ 0 w 3362848"/>
              <a:gd name="connsiteY0" fmla="*/ 810797 h 1772831"/>
              <a:gd name="connsiteX1" fmla="*/ 1577899 w 3362848"/>
              <a:gd name="connsiteY1" fmla="*/ 17609 h 1772831"/>
              <a:gd name="connsiteX2" fmla="*/ 2039752 w 3362848"/>
              <a:gd name="connsiteY2" fmla="*/ 0 h 1772831"/>
              <a:gd name="connsiteX3" fmla="*/ 2158972 w 3362848"/>
              <a:gd name="connsiteY3" fmla="*/ 413999 h 1772831"/>
              <a:gd name="connsiteX4" fmla="*/ 3140939 w 3362848"/>
              <a:gd name="connsiteY4" fmla="*/ 535619 h 1772831"/>
              <a:gd name="connsiteX5" fmla="*/ 3291228 w 3362848"/>
              <a:gd name="connsiteY5" fmla="*/ 1612586 h 1772831"/>
              <a:gd name="connsiteX6" fmla="*/ 149995 w 3362848"/>
              <a:gd name="connsiteY6" fmla="*/ 1688754 h 1772831"/>
              <a:gd name="connsiteX7" fmla="*/ 0 w 3362848"/>
              <a:gd name="connsiteY7" fmla="*/ 810797 h 1772831"/>
              <a:gd name="connsiteX0" fmla="*/ 0 w 3362848"/>
              <a:gd name="connsiteY0" fmla="*/ 810797 h 1772831"/>
              <a:gd name="connsiteX1" fmla="*/ 1577899 w 3362848"/>
              <a:gd name="connsiteY1" fmla="*/ 17609 h 1772831"/>
              <a:gd name="connsiteX2" fmla="*/ 2039752 w 3362848"/>
              <a:gd name="connsiteY2" fmla="*/ 0 h 1772831"/>
              <a:gd name="connsiteX3" fmla="*/ 2158972 w 3362848"/>
              <a:gd name="connsiteY3" fmla="*/ 413999 h 1772831"/>
              <a:gd name="connsiteX4" fmla="*/ 3140939 w 3362848"/>
              <a:gd name="connsiteY4" fmla="*/ 535619 h 1772831"/>
              <a:gd name="connsiteX5" fmla="*/ 3291228 w 3362848"/>
              <a:gd name="connsiteY5" fmla="*/ 1612586 h 1772831"/>
              <a:gd name="connsiteX6" fmla="*/ 149995 w 3362848"/>
              <a:gd name="connsiteY6" fmla="*/ 1688754 h 1772831"/>
              <a:gd name="connsiteX7" fmla="*/ 0 w 3362848"/>
              <a:gd name="connsiteY7" fmla="*/ 810797 h 1772831"/>
              <a:gd name="connsiteX0" fmla="*/ 0 w 3362848"/>
              <a:gd name="connsiteY0" fmla="*/ 810797 h 1772831"/>
              <a:gd name="connsiteX1" fmla="*/ 1357182 w 3362848"/>
              <a:gd name="connsiteY1" fmla="*/ 463548 h 1772831"/>
              <a:gd name="connsiteX2" fmla="*/ 1577899 w 3362848"/>
              <a:gd name="connsiteY2" fmla="*/ 17609 h 1772831"/>
              <a:gd name="connsiteX3" fmla="*/ 2039752 w 3362848"/>
              <a:gd name="connsiteY3" fmla="*/ 0 h 1772831"/>
              <a:gd name="connsiteX4" fmla="*/ 2158972 w 3362848"/>
              <a:gd name="connsiteY4" fmla="*/ 413999 h 1772831"/>
              <a:gd name="connsiteX5" fmla="*/ 3140939 w 3362848"/>
              <a:gd name="connsiteY5" fmla="*/ 535619 h 1772831"/>
              <a:gd name="connsiteX6" fmla="*/ 3291228 w 3362848"/>
              <a:gd name="connsiteY6" fmla="*/ 1612586 h 1772831"/>
              <a:gd name="connsiteX7" fmla="*/ 149995 w 3362848"/>
              <a:gd name="connsiteY7" fmla="*/ 1688754 h 1772831"/>
              <a:gd name="connsiteX8" fmla="*/ 0 w 3362848"/>
              <a:gd name="connsiteY8" fmla="*/ 810797 h 1772831"/>
              <a:gd name="connsiteX0" fmla="*/ 0 w 3362848"/>
              <a:gd name="connsiteY0" fmla="*/ 810797 h 1772831"/>
              <a:gd name="connsiteX1" fmla="*/ 1357182 w 3362848"/>
              <a:gd name="connsiteY1" fmla="*/ 463548 h 1772831"/>
              <a:gd name="connsiteX2" fmla="*/ 1577899 w 3362848"/>
              <a:gd name="connsiteY2" fmla="*/ 17609 h 1772831"/>
              <a:gd name="connsiteX3" fmla="*/ 2039752 w 3362848"/>
              <a:gd name="connsiteY3" fmla="*/ 0 h 1772831"/>
              <a:gd name="connsiteX4" fmla="*/ 2158972 w 3362848"/>
              <a:gd name="connsiteY4" fmla="*/ 413999 h 1772831"/>
              <a:gd name="connsiteX5" fmla="*/ 3140939 w 3362848"/>
              <a:gd name="connsiteY5" fmla="*/ 535619 h 1772831"/>
              <a:gd name="connsiteX6" fmla="*/ 3291228 w 3362848"/>
              <a:gd name="connsiteY6" fmla="*/ 1612586 h 1772831"/>
              <a:gd name="connsiteX7" fmla="*/ 149995 w 3362848"/>
              <a:gd name="connsiteY7" fmla="*/ 1688754 h 1772831"/>
              <a:gd name="connsiteX8" fmla="*/ 0 w 3362848"/>
              <a:gd name="connsiteY8" fmla="*/ 810797 h 1772831"/>
              <a:gd name="connsiteX0" fmla="*/ 0 w 3362848"/>
              <a:gd name="connsiteY0" fmla="*/ 810797 h 1772831"/>
              <a:gd name="connsiteX1" fmla="*/ 1357182 w 3362848"/>
              <a:gd name="connsiteY1" fmla="*/ 463548 h 1772831"/>
              <a:gd name="connsiteX2" fmla="*/ 1577899 w 3362848"/>
              <a:gd name="connsiteY2" fmla="*/ 17609 h 1772831"/>
              <a:gd name="connsiteX3" fmla="*/ 2039752 w 3362848"/>
              <a:gd name="connsiteY3" fmla="*/ 0 h 1772831"/>
              <a:gd name="connsiteX4" fmla="*/ 2158972 w 3362848"/>
              <a:gd name="connsiteY4" fmla="*/ 413999 h 1772831"/>
              <a:gd name="connsiteX5" fmla="*/ 3140939 w 3362848"/>
              <a:gd name="connsiteY5" fmla="*/ 535619 h 1772831"/>
              <a:gd name="connsiteX6" fmla="*/ 3291228 w 3362848"/>
              <a:gd name="connsiteY6" fmla="*/ 1612586 h 1772831"/>
              <a:gd name="connsiteX7" fmla="*/ 149995 w 3362848"/>
              <a:gd name="connsiteY7" fmla="*/ 1688754 h 1772831"/>
              <a:gd name="connsiteX8" fmla="*/ 0 w 3362848"/>
              <a:gd name="connsiteY8" fmla="*/ 810797 h 1772831"/>
              <a:gd name="connsiteX0" fmla="*/ 0 w 3362848"/>
              <a:gd name="connsiteY0" fmla="*/ 842328 h 1804362"/>
              <a:gd name="connsiteX1" fmla="*/ 1357182 w 3362848"/>
              <a:gd name="connsiteY1" fmla="*/ 495079 h 1804362"/>
              <a:gd name="connsiteX2" fmla="*/ 1577899 w 3362848"/>
              <a:gd name="connsiteY2" fmla="*/ 49140 h 1804362"/>
              <a:gd name="connsiteX3" fmla="*/ 1972186 w 3362848"/>
              <a:gd name="connsiteY3" fmla="*/ 0 h 1804362"/>
              <a:gd name="connsiteX4" fmla="*/ 2158972 w 3362848"/>
              <a:gd name="connsiteY4" fmla="*/ 445530 h 1804362"/>
              <a:gd name="connsiteX5" fmla="*/ 3140939 w 3362848"/>
              <a:gd name="connsiteY5" fmla="*/ 567150 h 1804362"/>
              <a:gd name="connsiteX6" fmla="*/ 3291228 w 3362848"/>
              <a:gd name="connsiteY6" fmla="*/ 1644117 h 1804362"/>
              <a:gd name="connsiteX7" fmla="*/ 149995 w 3362848"/>
              <a:gd name="connsiteY7" fmla="*/ 1720285 h 1804362"/>
              <a:gd name="connsiteX8" fmla="*/ 0 w 3362848"/>
              <a:gd name="connsiteY8" fmla="*/ 842328 h 1804362"/>
              <a:gd name="connsiteX0" fmla="*/ 0 w 3362848"/>
              <a:gd name="connsiteY0" fmla="*/ 842328 h 1804362"/>
              <a:gd name="connsiteX1" fmla="*/ 1357182 w 3362848"/>
              <a:gd name="connsiteY1" fmla="*/ 495079 h 1804362"/>
              <a:gd name="connsiteX2" fmla="*/ 1559881 w 3362848"/>
              <a:gd name="connsiteY2" fmla="*/ 26618 h 1804362"/>
              <a:gd name="connsiteX3" fmla="*/ 1972186 w 3362848"/>
              <a:gd name="connsiteY3" fmla="*/ 0 h 1804362"/>
              <a:gd name="connsiteX4" fmla="*/ 2158972 w 3362848"/>
              <a:gd name="connsiteY4" fmla="*/ 445530 h 1804362"/>
              <a:gd name="connsiteX5" fmla="*/ 3140939 w 3362848"/>
              <a:gd name="connsiteY5" fmla="*/ 567150 h 1804362"/>
              <a:gd name="connsiteX6" fmla="*/ 3291228 w 3362848"/>
              <a:gd name="connsiteY6" fmla="*/ 1644117 h 1804362"/>
              <a:gd name="connsiteX7" fmla="*/ 149995 w 3362848"/>
              <a:gd name="connsiteY7" fmla="*/ 1720285 h 1804362"/>
              <a:gd name="connsiteX8" fmla="*/ 0 w 3362848"/>
              <a:gd name="connsiteY8" fmla="*/ 842328 h 1804362"/>
              <a:gd name="connsiteX0" fmla="*/ 0 w 3362848"/>
              <a:gd name="connsiteY0" fmla="*/ 828815 h 1790849"/>
              <a:gd name="connsiteX1" fmla="*/ 1357182 w 3362848"/>
              <a:gd name="connsiteY1" fmla="*/ 481566 h 1790849"/>
              <a:gd name="connsiteX2" fmla="*/ 1559881 w 3362848"/>
              <a:gd name="connsiteY2" fmla="*/ 13105 h 1790849"/>
              <a:gd name="connsiteX3" fmla="*/ 1985699 w 3362848"/>
              <a:gd name="connsiteY3" fmla="*/ 0 h 1790849"/>
              <a:gd name="connsiteX4" fmla="*/ 2158972 w 3362848"/>
              <a:gd name="connsiteY4" fmla="*/ 432017 h 1790849"/>
              <a:gd name="connsiteX5" fmla="*/ 3140939 w 3362848"/>
              <a:gd name="connsiteY5" fmla="*/ 553637 h 1790849"/>
              <a:gd name="connsiteX6" fmla="*/ 3291228 w 3362848"/>
              <a:gd name="connsiteY6" fmla="*/ 1630604 h 1790849"/>
              <a:gd name="connsiteX7" fmla="*/ 149995 w 3362848"/>
              <a:gd name="connsiteY7" fmla="*/ 1706772 h 1790849"/>
              <a:gd name="connsiteX8" fmla="*/ 0 w 3362848"/>
              <a:gd name="connsiteY8" fmla="*/ 828815 h 179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2848" h="1790849">
                <a:moveTo>
                  <a:pt x="0" y="828815"/>
                </a:moveTo>
                <a:cubicBezTo>
                  <a:pt x="349844" y="346841"/>
                  <a:pt x="977084" y="510162"/>
                  <a:pt x="1357182" y="481566"/>
                </a:cubicBezTo>
                <a:cubicBezTo>
                  <a:pt x="1620165" y="349368"/>
                  <a:pt x="1428102" y="64838"/>
                  <a:pt x="1559881" y="13105"/>
                </a:cubicBezTo>
                <a:lnTo>
                  <a:pt x="1985699" y="0"/>
                </a:lnTo>
                <a:cubicBezTo>
                  <a:pt x="2093006" y="116979"/>
                  <a:pt x="2051665" y="315038"/>
                  <a:pt x="2158972" y="432017"/>
                </a:cubicBezTo>
                <a:cubicBezTo>
                  <a:pt x="2384194" y="646728"/>
                  <a:pt x="2915717" y="338926"/>
                  <a:pt x="3140939" y="553637"/>
                </a:cubicBezTo>
                <a:cubicBezTo>
                  <a:pt x="3398238" y="854068"/>
                  <a:pt x="3407797" y="1276120"/>
                  <a:pt x="3291228" y="1630604"/>
                </a:cubicBezTo>
                <a:cubicBezTo>
                  <a:pt x="2574476" y="1740075"/>
                  <a:pt x="875756" y="1885584"/>
                  <a:pt x="149995" y="1706772"/>
                </a:cubicBezTo>
                <a:lnTo>
                  <a:pt x="0" y="828815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596411-B9D7-1ADD-F29E-3F9E44F85B51}"/>
              </a:ext>
            </a:extLst>
          </p:cNvPr>
          <p:cNvSpPr txBox="1"/>
          <p:nvPr/>
        </p:nvSpPr>
        <p:spPr>
          <a:xfrm>
            <a:off x="8024573" y="5373045"/>
            <a:ext cx="4157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But, the discrete label (one hot vector) sometimes leads unphysical spectrum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BE6C50-F845-E5F8-10E0-F1B0C7D7BB3E}"/>
              </a:ext>
            </a:extLst>
          </p:cNvPr>
          <p:cNvSpPr txBox="1"/>
          <p:nvPr/>
        </p:nvSpPr>
        <p:spPr>
          <a:xfrm>
            <a:off x="1031912" y="5857300"/>
            <a:ext cx="221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Vanilla Autoencoder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B44844-24B1-21D1-DC56-84DE9F47570E}"/>
              </a:ext>
            </a:extLst>
          </p:cNvPr>
          <p:cNvSpPr txBox="1"/>
          <p:nvPr/>
        </p:nvSpPr>
        <p:spPr>
          <a:xfrm>
            <a:off x="4012799" y="58856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75D1DC-CC98-5B7E-7536-AB5713A68990}"/>
              </a:ext>
            </a:extLst>
          </p:cNvPr>
          <p:cNvSpPr txBox="1"/>
          <p:nvPr/>
        </p:nvSpPr>
        <p:spPr>
          <a:xfrm>
            <a:off x="2967020" y="6331054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AAE </a:t>
            </a:r>
            <a:r>
              <a:rPr lang="en-US" dirty="0" err="1"/>
              <a:t>gaurantees</a:t>
            </a:r>
            <a:r>
              <a:rPr lang="en-US" dirty="0"/>
              <a:t> a generated spectrum is physical.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B810EB-4000-ABCC-951C-A7902EEF2F84}"/>
              </a:ext>
            </a:extLst>
          </p:cNvPr>
          <p:cNvSpPr/>
          <p:nvPr/>
        </p:nvSpPr>
        <p:spPr>
          <a:xfrm>
            <a:off x="9843715" y="1892410"/>
            <a:ext cx="604299" cy="10495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DBA3-193C-8A0F-6FD5-2719DB7AB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63136"/>
            <a:ext cx="116205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Use AAE for Spectrum Trend?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A740A038-84AB-1223-CA60-0238AC96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270" y="3892921"/>
            <a:ext cx="10962920" cy="218313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AAE convert it to a low dimensional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AAE generates physical spectra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Still required: Organize the latent space to have a physical  meaning at each dimension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C48648C-540F-FDAE-87E4-2D8BA86E5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119" y="1303426"/>
            <a:ext cx="10454641" cy="2295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749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959D09-D671-BB9D-A17C-4713CA1CE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401" y="3758962"/>
            <a:ext cx="3322608" cy="2956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95DBA3-193C-8A0F-6FD5-2719DB7AB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75" y="-317440"/>
            <a:ext cx="116205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Add a constraint to organized the latent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7E906-5D83-F3F3-FAD7-177864634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29" y="1347253"/>
            <a:ext cx="6033596" cy="4884515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AAE: Adversarial AutoEncoder, generative AI for XAS spectrum.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Rank Constraint: developed in this work, organizes the latent space to make each dimension have a physical meaning.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3F27C-1DB1-78B0-40E3-B4B645D6B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78056DE-392F-C5E2-1881-9CFE8FAB8581}"/>
              </a:ext>
            </a:extLst>
          </p:cNvPr>
          <p:cNvSpPr/>
          <p:nvPr/>
        </p:nvSpPr>
        <p:spPr>
          <a:xfrm>
            <a:off x="2947350" y="2351302"/>
            <a:ext cx="520861" cy="1605024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AF9D56-D423-1940-1A78-0E3AB9878C16}"/>
              </a:ext>
            </a:extLst>
          </p:cNvPr>
          <p:cNvSpPr/>
          <p:nvPr/>
        </p:nvSpPr>
        <p:spPr>
          <a:xfrm>
            <a:off x="9331856" y="3770437"/>
            <a:ext cx="712688" cy="8513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B42988-B15F-5C5D-A51D-8C78A0AF5220}"/>
              </a:ext>
            </a:extLst>
          </p:cNvPr>
          <p:cNvSpPr/>
          <p:nvPr/>
        </p:nvSpPr>
        <p:spPr>
          <a:xfrm>
            <a:off x="9438617" y="6030522"/>
            <a:ext cx="434272" cy="489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72B98325-4CA3-77A4-5EEA-1EA8C6888C92}"/>
              </a:ext>
            </a:extLst>
          </p:cNvPr>
          <p:cNvSpPr/>
          <p:nvPr/>
        </p:nvSpPr>
        <p:spPr>
          <a:xfrm rot="5873270">
            <a:off x="9374663" y="5120218"/>
            <a:ext cx="1666132" cy="434427"/>
          </a:xfrm>
          <a:prstGeom prst="curvedDownArrow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826D619E-597C-5092-41B6-BB018B1ADA69}"/>
              </a:ext>
            </a:extLst>
          </p:cNvPr>
          <p:cNvSpPr/>
          <p:nvPr/>
        </p:nvSpPr>
        <p:spPr>
          <a:xfrm rot="5629381" flipH="1">
            <a:off x="9225659" y="4898181"/>
            <a:ext cx="2261175" cy="699117"/>
          </a:xfrm>
          <a:prstGeom prst="curvedDownArrow">
            <a:avLst>
              <a:gd name="adj1" fmla="val 12394"/>
              <a:gd name="adj2" fmla="val 33890"/>
              <a:gd name="adj3" fmla="val 28080"/>
            </a:avLst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43D77-F46E-D689-9E62-4295155BEA37}"/>
              </a:ext>
            </a:extLst>
          </p:cNvPr>
          <p:cNvSpPr txBox="1"/>
          <p:nvPr/>
        </p:nvSpPr>
        <p:spPr>
          <a:xfrm>
            <a:off x="10764142" y="4717643"/>
            <a:ext cx="1676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5CCCC"/>
                </a:solidFill>
              </a:rPr>
              <a:t>Rank Penalty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EA00363-3231-AF6B-2FB4-39A5AF951924}"/>
              </a:ext>
            </a:extLst>
          </p:cNvPr>
          <p:cNvGrpSpPr/>
          <p:nvPr/>
        </p:nvGrpSpPr>
        <p:grpSpPr>
          <a:xfrm>
            <a:off x="7251539" y="927111"/>
            <a:ext cx="4462041" cy="2749138"/>
            <a:chOff x="8177068" y="1509051"/>
            <a:chExt cx="2986296" cy="2048517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0B0EC9C-E3B5-7F69-F3B5-6B5A504145B9}"/>
                </a:ext>
              </a:extLst>
            </p:cNvPr>
            <p:cNvSpPr/>
            <p:nvPr/>
          </p:nvSpPr>
          <p:spPr>
            <a:xfrm>
              <a:off x="9600953" y="2376195"/>
              <a:ext cx="144712" cy="42420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Arrow: Right 169">
              <a:extLst>
                <a:ext uri="{FF2B5EF4-FFF2-40B4-BE49-F238E27FC236}">
                  <a16:creationId xmlns:a16="http://schemas.microsoft.com/office/drawing/2014/main" id="{F316CB33-55E5-93D8-C568-5C0E550655CA}"/>
                </a:ext>
              </a:extLst>
            </p:cNvPr>
            <p:cNvSpPr/>
            <p:nvPr/>
          </p:nvSpPr>
          <p:spPr>
            <a:xfrm>
              <a:off x="9373373" y="2488965"/>
              <a:ext cx="213112" cy="187679"/>
            </a:xfrm>
            <a:prstGeom prst="rightArrow">
              <a:avLst>
                <a:gd name="adj1" fmla="val 49999"/>
                <a:gd name="adj2" fmla="val 50000"/>
              </a:avLst>
            </a:prstGeom>
            <a:solidFill>
              <a:srgbClr val="4C93D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Arrow: Right 170">
              <a:extLst>
                <a:ext uri="{FF2B5EF4-FFF2-40B4-BE49-F238E27FC236}">
                  <a16:creationId xmlns:a16="http://schemas.microsoft.com/office/drawing/2014/main" id="{394E88A1-53DE-C1FC-34F6-74D705A1BC2E}"/>
                </a:ext>
              </a:extLst>
            </p:cNvPr>
            <p:cNvSpPr/>
            <p:nvPr/>
          </p:nvSpPr>
          <p:spPr>
            <a:xfrm>
              <a:off x="9779368" y="2482193"/>
              <a:ext cx="201297" cy="187680"/>
            </a:xfrm>
            <a:prstGeom prst="rightArrow">
              <a:avLst>
                <a:gd name="adj1" fmla="val 49999"/>
                <a:gd name="adj2" fmla="val 50000"/>
              </a:avLst>
            </a:prstGeom>
            <a:solidFill>
              <a:srgbClr val="4C93D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Arrow: Right 172">
              <a:extLst>
                <a:ext uri="{FF2B5EF4-FFF2-40B4-BE49-F238E27FC236}">
                  <a16:creationId xmlns:a16="http://schemas.microsoft.com/office/drawing/2014/main" id="{43ED1BA0-55A2-EB37-70F5-E64DFBE1EE81}"/>
                </a:ext>
              </a:extLst>
            </p:cNvPr>
            <p:cNvSpPr/>
            <p:nvPr/>
          </p:nvSpPr>
          <p:spPr>
            <a:xfrm rot="5400000">
              <a:off x="9484831" y="2107999"/>
              <a:ext cx="363317" cy="123287"/>
            </a:xfrm>
            <a:prstGeom prst="rightArrow">
              <a:avLst>
                <a:gd name="adj1" fmla="val 49999"/>
                <a:gd name="adj2" fmla="val 50000"/>
              </a:avLst>
            </a:prstGeom>
            <a:solidFill>
              <a:srgbClr val="4C93D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B5D3043-DF68-FF37-D858-9FAC5E485C3C}"/>
                </a:ext>
              </a:extLst>
            </p:cNvPr>
            <p:cNvGrpSpPr/>
            <p:nvPr/>
          </p:nvGrpSpPr>
          <p:grpSpPr>
            <a:xfrm>
              <a:off x="9135146" y="3162929"/>
              <a:ext cx="1107383" cy="394639"/>
              <a:chOff x="2248255" y="2496328"/>
              <a:chExt cx="1107383" cy="394639"/>
            </a:xfrm>
            <a:solidFill>
              <a:srgbClr val="ED7D31">
                <a:lumMod val="60000"/>
                <a:lumOff val="40000"/>
              </a:srgbClr>
            </a:solidFill>
          </p:grpSpPr>
          <p:sp>
            <p:nvSpPr>
              <p:cNvPr id="114" name="Rectangle: Rounded Corners 138">
                <a:extLst>
                  <a:ext uri="{FF2B5EF4-FFF2-40B4-BE49-F238E27FC236}">
                    <a16:creationId xmlns:a16="http://schemas.microsoft.com/office/drawing/2014/main" id="{73487440-D8B6-5ED0-3EDF-8F58FDD88AF5}"/>
                  </a:ext>
                </a:extLst>
              </p:cNvPr>
              <p:cNvSpPr/>
              <p:nvPr/>
            </p:nvSpPr>
            <p:spPr>
              <a:xfrm>
                <a:off x="2310244" y="2496328"/>
                <a:ext cx="983872" cy="394639"/>
              </a:xfrm>
              <a:prstGeom prst="roundRect">
                <a:avLst/>
              </a:prstGeom>
              <a:grp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74EB9673-AE7D-0F9D-8297-C32C8685FBB8}"/>
                  </a:ext>
                </a:extLst>
              </p:cNvPr>
              <p:cNvSpPr txBox="1"/>
              <p:nvPr/>
            </p:nvSpPr>
            <p:spPr>
              <a:xfrm>
                <a:off x="2248255" y="2578363"/>
                <a:ext cx="1107383" cy="252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Rank Constraint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BF9E406-541A-5840-9FE3-FD056487045E}"/>
                </a:ext>
              </a:extLst>
            </p:cNvPr>
            <p:cNvGrpSpPr/>
            <p:nvPr/>
          </p:nvGrpSpPr>
          <p:grpSpPr>
            <a:xfrm>
              <a:off x="9191556" y="1552116"/>
              <a:ext cx="986892" cy="393192"/>
              <a:chOff x="2310244" y="3902436"/>
              <a:chExt cx="986892" cy="393192"/>
            </a:xfrm>
            <a:solidFill>
              <a:srgbClr val="70AD47">
                <a:lumMod val="60000"/>
                <a:lumOff val="40000"/>
              </a:srgbClr>
            </a:solidFill>
          </p:grpSpPr>
          <p:sp>
            <p:nvSpPr>
              <p:cNvPr id="112" name="Rectangle: Rounded Corners 144">
                <a:extLst>
                  <a:ext uri="{FF2B5EF4-FFF2-40B4-BE49-F238E27FC236}">
                    <a16:creationId xmlns:a16="http://schemas.microsoft.com/office/drawing/2014/main" id="{A8C50C1E-5208-5C57-8436-05F3BDC1547A}"/>
                  </a:ext>
                </a:extLst>
              </p:cNvPr>
              <p:cNvSpPr/>
              <p:nvPr/>
            </p:nvSpPr>
            <p:spPr>
              <a:xfrm>
                <a:off x="2310244" y="3902436"/>
                <a:ext cx="986892" cy="393192"/>
              </a:xfrm>
              <a:prstGeom prst="roundRect">
                <a:avLst/>
              </a:prstGeom>
              <a:grp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C552E8EC-B265-1689-B530-7112B217835F}"/>
                  </a:ext>
                </a:extLst>
              </p:cNvPr>
              <p:cNvSpPr txBox="1"/>
              <p:nvPr/>
            </p:nvSpPr>
            <p:spPr>
              <a:xfrm>
                <a:off x="2341560" y="3972217"/>
                <a:ext cx="923927" cy="25227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Discriminator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C2ACF19-35A9-98C4-EA10-BD82CA0A1EAF}"/>
                </a:ext>
              </a:extLst>
            </p:cNvPr>
            <p:cNvGrpSpPr/>
            <p:nvPr/>
          </p:nvGrpSpPr>
          <p:grpSpPr>
            <a:xfrm>
              <a:off x="8913650" y="2224886"/>
              <a:ext cx="424005" cy="716674"/>
              <a:chOff x="2142282" y="3060569"/>
              <a:chExt cx="424005" cy="716674"/>
            </a:xfrm>
          </p:grpSpPr>
          <p:sp>
            <p:nvSpPr>
              <p:cNvPr id="110" name="Flowchart: Manual Operation 139">
                <a:extLst>
                  <a:ext uri="{FF2B5EF4-FFF2-40B4-BE49-F238E27FC236}">
                    <a16:creationId xmlns:a16="http://schemas.microsoft.com/office/drawing/2014/main" id="{0EB06CF7-62FA-656C-D0C9-2F4F6E1748E6}"/>
                  </a:ext>
                </a:extLst>
              </p:cNvPr>
              <p:cNvSpPr/>
              <p:nvPr/>
            </p:nvSpPr>
            <p:spPr>
              <a:xfrm rot="16200000">
                <a:off x="1998835" y="3209790"/>
                <a:ext cx="710900" cy="424005"/>
              </a:xfrm>
              <a:prstGeom prst="flowChartManualOperation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7A643DB-8FB1-B22B-5C0B-A31D69444178}"/>
                  </a:ext>
                </a:extLst>
              </p:cNvPr>
              <p:cNvSpPr txBox="1"/>
              <p:nvPr/>
            </p:nvSpPr>
            <p:spPr>
              <a:xfrm rot="16200000">
                <a:off x="1919713" y="3300364"/>
                <a:ext cx="706174" cy="226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Encoder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49BA5B36-EB20-F0BE-C502-573E9025F9FF}"/>
                </a:ext>
              </a:extLst>
            </p:cNvPr>
            <p:cNvGrpSpPr/>
            <p:nvPr/>
          </p:nvGrpSpPr>
          <p:grpSpPr>
            <a:xfrm>
              <a:off x="9999088" y="2230664"/>
              <a:ext cx="424006" cy="721926"/>
              <a:chOff x="3038074" y="3066347"/>
              <a:chExt cx="424006" cy="721926"/>
            </a:xfrm>
          </p:grpSpPr>
          <p:sp>
            <p:nvSpPr>
              <p:cNvPr id="108" name="Flowchart: Manual Operation 140">
                <a:extLst>
                  <a:ext uri="{FF2B5EF4-FFF2-40B4-BE49-F238E27FC236}">
                    <a16:creationId xmlns:a16="http://schemas.microsoft.com/office/drawing/2014/main" id="{E3DD79FD-D1C0-FF77-98F2-4D806F26F974}"/>
                  </a:ext>
                </a:extLst>
              </p:cNvPr>
              <p:cNvSpPr/>
              <p:nvPr/>
            </p:nvSpPr>
            <p:spPr>
              <a:xfrm rot="5400000">
                <a:off x="2894627" y="3209794"/>
                <a:ext cx="710900" cy="424006"/>
              </a:xfrm>
              <a:prstGeom prst="flowChartManualOperation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57CE115-3AC1-0937-F4E8-E6C74B573554}"/>
                  </a:ext>
                </a:extLst>
              </p:cNvPr>
              <p:cNvSpPr txBox="1"/>
              <p:nvPr/>
            </p:nvSpPr>
            <p:spPr>
              <a:xfrm rot="5400000">
                <a:off x="2967152" y="3317713"/>
                <a:ext cx="714536" cy="226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Decoder</a:t>
                </a: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8C6F285-D0EC-5FF7-2D1F-0D847575E394}"/>
                </a:ext>
              </a:extLst>
            </p:cNvPr>
            <p:cNvSpPr txBox="1"/>
            <p:nvPr/>
          </p:nvSpPr>
          <p:spPr>
            <a:xfrm rot="16200000">
              <a:off x="9385442" y="2468231"/>
              <a:ext cx="562837" cy="226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Latent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F487078-7338-C431-526B-22B0A2CA1B0D}"/>
                </a:ext>
              </a:extLst>
            </p:cNvPr>
            <p:cNvGrpSpPr/>
            <p:nvPr/>
          </p:nvGrpSpPr>
          <p:grpSpPr>
            <a:xfrm>
              <a:off x="8177068" y="2185561"/>
              <a:ext cx="545667" cy="792177"/>
              <a:chOff x="1432798" y="3041563"/>
              <a:chExt cx="545667" cy="792177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2530CD1-6704-67EB-DFB4-EC9BDC5751A1}"/>
                  </a:ext>
                </a:extLst>
              </p:cNvPr>
              <p:cNvSpPr/>
              <p:nvPr/>
            </p:nvSpPr>
            <p:spPr>
              <a:xfrm>
                <a:off x="1805142" y="3066342"/>
                <a:ext cx="137717" cy="723276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D45D020-3EB7-A43D-A631-C4A408EE187F}"/>
                  </a:ext>
                </a:extLst>
              </p:cNvPr>
              <p:cNvSpPr txBox="1"/>
              <p:nvPr/>
            </p:nvSpPr>
            <p:spPr>
              <a:xfrm rot="16200000">
                <a:off x="1469085" y="3324360"/>
                <a:ext cx="792177" cy="226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Spectrum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8B76D8D-7B8E-84B1-8C1A-F1083AE92360}"/>
                  </a:ext>
                </a:extLst>
              </p:cNvPr>
              <p:cNvSpPr/>
              <p:nvPr/>
            </p:nvSpPr>
            <p:spPr>
              <a:xfrm rot="16200000">
                <a:off x="1224925" y="3274215"/>
                <a:ext cx="744596" cy="328849"/>
              </a:xfrm>
              <a:prstGeom prst="rect">
                <a:avLst/>
              </a:prstGeom>
              <a:gradFill flip="none" rotWithShape="1">
                <a:gsLst>
                  <a:gs pos="5000">
                    <a:srgbClr val="5B9BD5">
                      <a:lumMod val="5000"/>
                      <a:lumOff val="95000"/>
                    </a:srgbClr>
                  </a:gs>
                  <a:gs pos="62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16200000" scaled="0"/>
                <a:tileRect/>
              </a:gradFill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" name="Graphic 82">
                <a:extLst>
                  <a:ext uri="{FF2B5EF4-FFF2-40B4-BE49-F238E27FC236}">
                    <a16:creationId xmlns:a16="http://schemas.microsoft.com/office/drawing/2014/main" id="{ADF202FA-E97F-D326-908C-4C9BCED7216F}"/>
                  </a:ext>
                </a:extLst>
              </p:cNvPr>
              <p:cNvSpPr/>
              <p:nvPr/>
            </p:nvSpPr>
            <p:spPr>
              <a:xfrm rot="16200000">
                <a:off x="1221846" y="3286455"/>
                <a:ext cx="721425" cy="288669"/>
              </a:xfrm>
              <a:custGeom>
                <a:avLst/>
                <a:gdLst>
                  <a:gd name="connsiteX0" fmla="*/ -495 w 2499153"/>
                  <a:gd name="connsiteY0" fmla="*/ 1732898 h 1733681"/>
                  <a:gd name="connsiteX1" fmla="*/ 48508 w 2499153"/>
                  <a:gd name="connsiteY1" fmla="*/ 1732167 h 1733681"/>
                  <a:gd name="connsiteX2" fmla="*/ 68110 w 2499153"/>
                  <a:gd name="connsiteY2" fmla="*/ 1727011 h 1733681"/>
                  <a:gd name="connsiteX3" fmla="*/ 87711 w 2499153"/>
                  <a:gd name="connsiteY3" fmla="*/ 1719689 h 1733681"/>
                  <a:gd name="connsiteX4" fmla="*/ 97511 w 2499153"/>
                  <a:gd name="connsiteY4" fmla="*/ 1714777 h 1733681"/>
                  <a:gd name="connsiteX5" fmla="*/ 107311 w 2499153"/>
                  <a:gd name="connsiteY5" fmla="*/ 1708591 h 1733681"/>
                  <a:gd name="connsiteX6" fmla="*/ 117113 w 2499153"/>
                  <a:gd name="connsiteY6" fmla="*/ 1700661 h 1733681"/>
                  <a:gd name="connsiteX7" fmla="*/ 126913 w 2499153"/>
                  <a:gd name="connsiteY7" fmla="*/ 1690077 h 1733681"/>
                  <a:gd name="connsiteX8" fmla="*/ 136715 w 2499153"/>
                  <a:gd name="connsiteY8" fmla="*/ 1675542 h 1733681"/>
                  <a:gd name="connsiteX9" fmla="*/ 146514 w 2499153"/>
                  <a:gd name="connsiteY9" fmla="*/ 1654429 h 1733681"/>
                  <a:gd name="connsiteX10" fmla="*/ 156315 w 2499153"/>
                  <a:gd name="connsiteY10" fmla="*/ 1622110 h 1733681"/>
                  <a:gd name="connsiteX11" fmla="*/ 166115 w 2499153"/>
                  <a:gd name="connsiteY11" fmla="*/ 1568950 h 1733681"/>
                  <a:gd name="connsiteX12" fmla="*/ 175916 w 2499153"/>
                  <a:gd name="connsiteY12" fmla="*/ 1478557 h 1733681"/>
                  <a:gd name="connsiteX13" fmla="*/ 185717 w 2499153"/>
                  <a:gd name="connsiteY13" fmla="*/ 1340093 h 1733681"/>
                  <a:gd name="connsiteX14" fmla="*/ 205318 w 2499153"/>
                  <a:gd name="connsiteY14" fmla="*/ 1010761 h 1733681"/>
                  <a:gd name="connsiteX15" fmla="*/ 215119 w 2499153"/>
                  <a:gd name="connsiteY15" fmla="*/ 921194 h 1733681"/>
                  <a:gd name="connsiteX16" fmla="*/ 224919 w 2499153"/>
                  <a:gd name="connsiteY16" fmla="*/ 941278 h 1733681"/>
                  <a:gd name="connsiteX17" fmla="*/ 244521 w 2499153"/>
                  <a:gd name="connsiteY17" fmla="*/ 1071731 h 1733681"/>
                  <a:gd name="connsiteX18" fmla="*/ 264121 w 2499153"/>
                  <a:gd name="connsiteY18" fmla="*/ 1209424 h 1733681"/>
                  <a:gd name="connsiteX19" fmla="*/ 283724 w 2499153"/>
                  <a:gd name="connsiteY19" fmla="*/ 1318736 h 1733681"/>
                  <a:gd name="connsiteX20" fmla="*/ 293523 w 2499153"/>
                  <a:gd name="connsiteY20" fmla="*/ 1368406 h 1733681"/>
                  <a:gd name="connsiteX21" fmla="*/ 303324 w 2499153"/>
                  <a:gd name="connsiteY21" fmla="*/ 1408439 h 1733681"/>
                  <a:gd name="connsiteX22" fmla="*/ 313125 w 2499153"/>
                  <a:gd name="connsiteY22" fmla="*/ 1438673 h 1733681"/>
                  <a:gd name="connsiteX23" fmla="*/ 332726 w 2499153"/>
                  <a:gd name="connsiteY23" fmla="*/ 1489046 h 1733681"/>
                  <a:gd name="connsiteX24" fmla="*/ 342527 w 2499153"/>
                  <a:gd name="connsiteY24" fmla="*/ 1507939 h 1733681"/>
                  <a:gd name="connsiteX25" fmla="*/ 352327 w 2499153"/>
                  <a:gd name="connsiteY25" fmla="*/ 1519578 h 1733681"/>
                  <a:gd name="connsiteX26" fmla="*/ 362128 w 2499153"/>
                  <a:gd name="connsiteY26" fmla="*/ 1523530 h 1733681"/>
                  <a:gd name="connsiteX27" fmla="*/ 371929 w 2499153"/>
                  <a:gd name="connsiteY27" fmla="*/ 1519849 h 1733681"/>
                  <a:gd name="connsiteX28" fmla="*/ 381729 w 2499153"/>
                  <a:gd name="connsiteY28" fmla="*/ 1510849 h 1733681"/>
                  <a:gd name="connsiteX29" fmla="*/ 401330 w 2499153"/>
                  <a:gd name="connsiteY29" fmla="*/ 1489845 h 1733681"/>
                  <a:gd name="connsiteX30" fmla="*/ 420931 w 2499153"/>
                  <a:gd name="connsiteY30" fmla="*/ 1470938 h 1733681"/>
                  <a:gd name="connsiteX31" fmla="*/ 430733 w 2499153"/>
                  <a:gd name="connsiteY31" fmla="*/ 1458202 h 1733681"/>
                  <a:gd name="connsiteX32" fmla="*/ 440533 w 2499153"/>
                  <a:gd name="connsiteY32" fmla="*/ 1441813 h 1733681"/>
                  <a:gd name="connsiteX33" fmla="*/ 489535 w 2499153"/>
                  <a:gd name="connsiteY33" fmla="*/ 1346494 h 1733681"/>
                  <a:gd name="connsiteX34" fmla="*/ 499336 w 2499153"/>
                  <a:gd name="connsiteY34" fmla="*/ 1321051 h 1733681"/>
                  <a:gd name="connsiteX35" fmla="*/ 528737 w 2499153"/>
                  <a:gd name="connsiteY35" fmla="*/ 1231281 h 1733681"/>
                  <a:gd name="connsiteX36" fmla="*/ 538537 w 2499153"/>
                  <a:gd name="connsiteY36" fmla="*/ 1206595 h 1733681"/>
                  <a:gd name="connsiteX37" fmla="*/ 567947 w 2499153"/>
                  <a:gd name="connsiteY37" fmla="*/ 1145707 h 1733681"/>
                  <a:gd name="connsiteX38" fmla="*/ 577739 w 2499153"/>
                  <a:gd name="connsiteY38" fmla="*/ 1120223 h 1733681"/>
                  <a:gd name="connsiteX39" fmla="*/ 587548 w 2499153"/>
                  <a:gd name="connsiteY39" fmla="*/ 1088621 h 1733681"/>
                  <a:gd name="connsiteX40" fmla="*/ 597340 w 2499153"/>
                  <a:gd name="connsiteY40" fmla="*/ 1050145 h 1733681"/>
                  <a:gd name="connsiteX41" fmla="*/ 607140 w 2499153"/>
                  <a:gd name="connsiteY41" fmla="*/ 1006349 h 1733681"/>
                  <a:gd name="connsiteX42" fmla="*/ 646342 w 2499153"/>
                  <a:gd name="connsiteY42" fmla="*/ 816862 h 1733681"/>
                  <a:gd name="connsiteX43" fmla="*/ 675752 w 2499153"/>
                  <a:gd name="connsiteY43" fmla="*/ 707617 h 1733681"/>
                  <a:gd name="connsiteX44" fmla="*/ 685553 w 2499153"/>
                  <a:gd name="connsiteY44" fmla="*/ 662130 h 1733681"/>
                  <a:gd name="connsiteX45" fmla="*/ 695344 w 2499153"/>
                  <a:gd name="connsiteY45" fmla="*/ 603583 h 1733681"/>
                  <a:gd name="connsiteX46" fmla="*/ 705153 w 2499153"/>
                  <a:gd name="connsiteY46" fmla="*/ 533897 h 1733681"/>
                  <a:gd name="connsiteX47" fmla="*/ 734546 w 2499153"/>
                  <a:gd name="connsiteY47" fmla="*/ 296013 h 1733681"/>
                  <a:gd name="connsiteX48" fmla="*/ 744355 w 2499153"/>
                  <a:gd name="connsiteY48" fmla="*/ 227796 h 1733681"/>
                  <a:gd name="connsiteX49" fmla="*/ 754156 w 2499153"/>
                  <a:gd name="connsiteY49" fmla="*/ 176254 h 1733681"/>
                  <a:gd name="connsiteX50" fmla="*/ 763947 w 2499153"/>
                  <a:gd name="connsiteY50" fmla="*/ 142135 h 1733681"/>
                  <a:gd name="connsiteX51" fmla="*/ 773757 w 2499153"/>
                  <a:gd name="connsiteY51" fmla="*/ 118652 h 1733681"/>
                  <a:gd name="connsiteX52" fmla="*/ 783548 w 2499153"/>
                  <a:gd name="connsiteY52" fmla="*/ 103281 h 1733681"/>
                  <a:gd name="connsiteX53" fmla="*/ 803158 w 2499153"/>
                  <a:gd name="connsiteY53" fmla="*/ 78765 h 1733681"/>
                  <a:gd name="connsiteX54" fmla="*/ 822759 w 2499153"/>
                  <a:gd name="connsiteY54" fmla="*/ 51577 h 1733681"/>
                  <a:gd name="connsiteX55" fmla="*/ 852151 w 2499153"/>
                  <a:gd name="connsiteY55" fmla="*/ 14744 h 1733681"/>
                  <a:gd name="connsiteX56" fmla="*/ 861960 w 2499153"/>
                  <a:gd name="connsiteY56" fmla="*/ 4369 h 1733681"/>
                  <a:gd name="connsiteX57" fmla="*/ 871761 w 2499153"/>
                  <a:gd name="connsiteY57" fmla="*/ -783 h 1733681"/>
                  <a:gd name="connsiteX58" fmla="*/ 881561 w 2499153"/>
                  <a:gd name="connsiteY58" fmla="*/ -338 h 1733681"/>
                  <a:gd name="connsiteX59" fmla="*/ 891362 w 2499153"/>
                  <a:gd name="connsiteY59" fmla="*/ 10234 h 1733681"/>
                  <a:gd name="connsiteX60" fmla="*/ 901162 w 2499153"/>
                  <a:gd name="connsiteY60" fmla="*/ 32846 h 1733681"/>
                  <a:gd name="connsiteX61" fmla="*/ 910962 w 2499153"/>
                  <a:gd name="connsiteY61" fmla="*/ 66295 h 1733681"/>
                  <a:gd name="connsiteX62" fmla="*/ 920763 w 2499153"/>
                  <a:gd name="connsiteY62" fmla="*/ 107080 h 1733681"/>
                  <a:gd name="connsiteX63" fmla="*/ 959965 w 2499153"/>
                  <a:gd name="connsiteY63" fmla="*/ 297218 h 1733681"/>
                  <a:gd name="connsiteX64" fmla="*/ 979566 w 2499153"/>
                  <a:gd name="connsiteY64" fmla="*/ 376553 h 1733681"/>
                  <a:gd name="connsiteX65" fmla="*/ 989375 w 2499153"/>
                  <a:gd name="connsiteY65" fmla="*/ 409846 h 1733681"/>
                  <a:gd name="connsiteX66" fmla="*/ 999166 w 2499153"/>
                  <a:gd name="connsiteY66" fmla="*/ 437888 h 1733681"/>
                  <a:gd name="connsiteX67" fmla="*/ 1008967 w 2499153"/>
                  <a:gd name="connsiteY67" fmla="*/ 460612 h 1733681"/>
                  <a:gd name="connsiteX68" fmla="*/ 1018767 w 2499153"/>
                  <a:gd name="connsiteY68" fmla="*/ 476961 h 1733681"/>
                  <a:gd name="connsiteX69" fmla="*/ 1028568 w 2499153"/>
                  <a:gd name="connsiteY69" fmla="*/ 486150 h 1733681"/>
                  <a:gd name="connsiteX70" fmla="*/ 1038368 w 2499153"/>
                  <a:gd name="connsiteY70" fmla="*/ 488261 h 1733681"/>
                  <a:gd name="connsiteX71" fmla="*/ 1048169 w 2499153"/>
                  <a:gd name="connsiteY71" fmla="*/ 484458 h 1733681"/>
                  <a:gd name="connsiteX72" fmla="*/ 1057978 w 2499153"/>
                  <a:gd name="connsiteY72" fmla="*/ 475093 h 1733681"/>
                  <a:gd name="connsiteX73" fmla="*/ 1067769 w 2499153"/>
                  <a:gd name="connsiteY73" fmla="*/ 460517 h 1733681"/>
                  <a:gd name="connsiteX74" fmla="*/ 1077579 w 2499153"/>
                  <a:gd name="connsiteY74" fmla="*/ 442733 h 1733681"/>
                  <a:gd name="connsiteX75" fmla="*/ 1087370 w 2499153"/>
                  <a:gd name="connsiteY75" fmla="*/ 422040 h 1733681"/>
                  <a:gd name="connsiteX76" fmla="*/ 1136372 w 2499153"/>
                  <a:gd name="connsiteY76" fmla="*/ 306732 h 1733681"/>
                  <a:gd name="connsiteX77" fmla="*/ 1146182 w 2499153"/>
                  <a:gd name="connsiteY77" fmla="*/ 287934 h 1733681"/>
                  <a:gd name="connsiteX78" fmla="*/ 1155973 w 2499153"/>
                  <a:gd name="connsiteY78" fmla="*/ 271934 h 1733681"/>
                  <a:gd name="connsiteX79" fmla="*/ 1165774 w 2499153"/>
                  <a:gd name="connsiteY79" fmla="*/ 259509 h 1733681"/>
                  <a:gd name="connsiteX80" fmla="*/ 1175583 w 2499153"/>
                  <a:gd name="connsiteY80" fmla="*/ 250674 h 1733681"/>
                  <a:gd name="connsiteX81" fmla="*/ 1185375 w 2499153"/>
                  <a:gd name="connsiteY81" fmla="*/ 246269 h 1733681"/>
                  <a:gd name="connsiteX82" fmla="*/ 1195184 w 2499153"/>
                  <a:gd name="connsiteY82" fmla="*/ 247847 h 1733681"/>
                  <a:gd name="connsiteX83" fmla="*/ 1204975 w 2499153"/>
                  <a:gd name="connsiteY83" fmla="*/ 255444 h 1733681"/>
                  <a:gd name="connsiteX84" fmla="*/ 1214785 w 2499153"/>
                  <a:gd name="connsiteY84" fmla="*/ 267605 h 1733681"/>
                  <a:gd name="connsiteX85" fmla="*/ 1234385 w 2499153"/>
                  <a:gd name="connsiteY85" fmla="*/ 296528 h 1733681"/>
                  <a:gd name="connsiteX86" fmla="*/ 1244186 w 2499153"/>
                  <a:gd name="connsiteY86" fmla="*/ 312322 h 1733681"/>
                  <a:gd name="connsiteX87" fmla="*/ 1253978 w 2499153"/>
                  <a:gd name="connsiteY87" fmla="*/ 326343 h 1733681"/>
                  <a:gd name="connsiteX88" fmla="*/ 1263787 w 2499153"/>
                  <a:gd name="connsiteY88" fmla="*/ 338456 h 1733681"/>
                  <a:gd name="connsiteX89" fmla="*/ 1273578 w 2499153"/>
                  <a:gd name="connsiteY89" fmla="*/ 348741 h 1733681"/>
                  <a:gd name="connsiteX90" fmla="*/ 1283388 w 2499153"/>
                  <a:gd name="connsiteY90" fmla="*/ 357525 h 1733681"/>
                  <a:gd name="connsiteX91" fmla="*/ 1293188 w 2499153"/>
                  <a:gd name="connsiteY91" fmla="*/ 364846 h 1733681"/>
                  <a:gd name="connsiteX92" fmla="*/ 1312789 w 2499153"/>
                  <a:gd name="connsiteY92" fmla="*/ 375579 h 1733681"/>
                  <a:gd name="connsiteX93" fmla="*/ 1332390 w 2499153"/>
                  <a:gd name="connsiteY93" fmla="*/ 382251 h 1733681"/>
                  <a:gd name="connsiteX94" fmla="*/ 1351991 w 2499153"/>
                  <a:gd name="connsiteY94" fmla="*/ 386094 h 1733681"/>
                  <a:gd name="connsiteX95" fmla="*/ 1391192 w 2499153"/>
                  <a:gd name="connsiteY95" fmla="*/ 389776 h 1733681"/>
                  <a:gd name="connsiteX96" fmla="*/ 1410793 w 2499153"/>
                  <a:gd name="connsiteY96" fmla="*/ 391982 h 1733681"/>
                  <a:gd name="connsiteX97" fmla="*/ 1430394 w 2499153"/>
                  <a:gd name="connsiteY97" fmla="*/ 395690 h 1733681"/>
                  <a:gd name="connsiteX98" fmla="*/ 1449995 w 2499153"/>
                  <a:gd name="connsiteY98" fmla="*/ 401442 h 1733681"/>
                  <a:gd name="connsiteX99" fmla="*/ 1469596 w 2499153"/>
                  <a:gd name="connsiteY99" fmla="*/ 409535 h 1733681"/>
                  <a:gd name="connsiteX100" fmla="*/ 1489197 w 2499153"/>
                  <a:gd name="connsiteY100" fmla="*/ 419915 h 1733681"/>
                  <a:gd name="connsiteX101" fmla="*/ 1508797 w 2499153"/>
                  <a:gd name="connsiteY101" fmla="*/ 432380 h 1733681"/>
                  <a:gd name="connsiteX102" fmla="*/ 1538199 w 2499153"/>
                  <a:gd name="connsiteY102" fmla="*/ 453967 h 1733681"/>
                  <a:gd name="connsiteX103" fmla="*/ 1646012 w 2499153"/>
                  <a:gd name="connsiteY103" fmla="*/ 537930 h 1733681"/>
                  <a:gd name="connsiteX104" fmla="*/ 1675405 w 2499153"/>
                  <a:gd name="connsiteY104" fmla="*/ 557433 h 1733681"/>
                  <a:gd name="connsiteX105" fmla="*/ 1704815 w 2499153"/>
                  <a:gd name="connsiteY105" fmla="*/ 574769 h 1733681"/>
                  <a:gd name="connsiteX106" fmla="*/ 1734216 w 2499153"/>
                  <a:gd name="connsiteY106" fmla="*/ 590103 h 1733681"/>
                  <a:gd name="connsiteX107" fmla="*/ 1773418 w 2499153"/>
                  <a:gd name="connsiteY107" fmla="*/ 607846 h 1733681"/>
                  <a:gd name="connsiteX108" fmla="*/ 1812620 w 2499153"/>
                  <a:gd name="connsiteY108" fmla="*/ 623085 h 1733681"/>
                  <a:gd name="connsiteX109" fmla="*/ 1851821 w 2499153"/>
                  <a:gd name="connsiteY109" fmla="*/ 636213 h 1733681"/>
                  <a:gd name="connsiteX110" fmla="*/ 1891023 w 2499153"/>
                  <a:gd name="connsiteY110" fmla="*/ 647202 h 1733681"/>
                  <a:gd name="connsiteX111" fmla="*/ 1920424 w 2499153"/>
                  <a:gd name="connsiteY111" fmla="*/ 653644 h 1733681"/>
                  <a:gd name="connsiteX112" fmla="*/ 1949826 w 2499153"/>
                  <a:gd name="connsiteY112" fmla="*/ 658205 h 1733681"/>
                  <a:gd name="connsiteX113" fmla="*/ 1979227 w 2499153"/>
                  <a:gd name="connsiteY113" fmla="*/ 660601 h 1733681"/>
                  <a:gd name="connsiteX114" fmla="*/ 2008628 w 2499153"/>
                  <a:gd name="connsiteY114" fmla="*/ 660790 h 1733681"/>
                  <a:gd name="connsiteX115" fmla="*/ 2038030 w 2499153"/>
                  <a:gd name="connsiteY115" fmla="*/ 658896 h 1733681"/>
                  <a:gd name="connsiteX116" fmla="*/ 2067439 w 2499153"/>
                  <a:gd name="connsiteY116" fmla="*/ 655201 h 1733681"/>
                  <a:gd name="connsiteX117" fmla="*/ 2106641 w 2499153"/>
                  <a:gd name="connsiteY117" fmla="*/ 648217 h 1733681"/>
                  <a:gd name="connsiteX118" fmla="*/ 2165444 w 2499153"/>
                  <a:gd name="connsiteY118" fmla="*/ 635306 h 1733681"/>
                  <a:gd name="connsiteX119" fmla="*/ 2273249 w 2499153"/>
                  <a:gd name="connsiteY119" fmla="*/ 609186 h 1733681"/>
                  <a:gd name="connsiteX120" fmla="*/ 2390854 w 2499153"/>
                  <a:gd name="connsiteY120" fmla="*/ 580629 h 1733681"/>
                  <a:gd name="connsiteX121" fmla="*/ 2439856 w 2499153"/>
                  <a:gd name="connsiteY121" fmla="*/ 570845 h 1733681"/>
                  <a:gd name="connsiteX122" fmla="*/ 2488867 w 2499153"/>
                  <a:gd name="connsiteY122" fmla="*/ 563157 h 1733681"/>
                  <a:gd name="connsiteX123" fmla="*/ 2498658 w 2499153"/>
                  <a:gd name="connsiteY123" fmla="*/ 561858 h 173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2499153" h="1733681">
                    <a:moveTo>
                      <a:pt x="-495" y="1732898"/>
                    </a:moveTo>
                    <a:lnTo>
                      <a:pt x="48508" y="1732167"/>
                    </a:lnTo>
                    <a:lnTo>
                      <a:pt x="68110" y="1727011"/>
                    </a:lnTo>
                    <a:lnTo>
                      <a:pt x="87711" y="1719689"/>
                    </a:lnTo>
                    <a:lnTo>
                      <a:pt x="97511" y="1714777"/>
                    </a:lnTo>
                    <a:lnTo>
                      <a:pt x="107311" y="1708591"/>
                    </a:lnTo>
                    <a:lnTo>
                      <a:pt x="117113" y="1700661"/>
                    </a:lnTo>
                    <a:lnTo>
                      <a:pt x="126913" y="1690077"/>
                    </a:lnTo>
                    <a:lnTo>
                      <a:pt x="136715" y="1675542"/>
                    </a:lnTo>
                    <a:lnTo>
                      <a:pt x="146514" y="1654429"/>
                    </a:lnTo>
                    <a:lnTo>
                      <a:pt x="156315" y="1622110"/>
                    </a:lnTo>
                    <a:lnTo>
                      <a:pt x="166115" y="1568950"/>
                    </a:lnTo>
                    <a:lnTo>
                      <a:pt x="175916" y="1478557"/>
                    </a:lnTo>
                    <a:lnTo>
                      <a:pt x="185717" y="1340093"/>
                    </a:lnTo>
                    <a:lnTo>
                      <a:pt x="205318" y="1010761"/>
                    </a:lnTo>
                    <a:lnTo>
                      <a:pt x="215119" y="921194"/>
                    </a:lnTo>
                    <a:lnTo>
                      <a:pt x="224919" y="941278"/>
                    </a:lnTo>
                    <a:lnTo>
                      <a:pt x="244521" y="1071731"/>
                    </a:lnTo>
                    <a:lnTo>
                      <a:pt x="264121" y="1209424"/>
                    </a:lnTo>
                    <a:lnTo>
                      <a:pt x="283724" y="1318736"/>
                    </a:lnTo>
                    <a:lnTo>
                      <a:pt x="293523" y="1368406"/>
                    </a:lnTo>
                    <a:lnTo>
                      <a:pt x="303324" y="1408439"/>
                    </a:lnTo>
                    <a:lnTo>
                      <a:pt x="313125" y="1438673"/>
                    </a:lnTo>
                    <a:lnTo>
                      <a:pt x="332726" y="1489046"/>
                    </a:lnTo>
                    <a:lnTo>
                      <a:pt x="342527" y="1507939"/>
                    </a:lnTo>
                    <a:lnTo>
                      <a:pt x="352327" y="1519578"/>
                    </a:lnTo>
                    <a:lnTo>
                      <a:pt x="362128" y="1523530"/>
                    </a:lnTo>
                    <a:lnTo>
                      <a:pt x="371929" y="1519849"/>
                    </a:lnTo>
                    <a:lnTo>
                      <a:pt x="381729" y="1510849"/>
                    </a:lnTo>
                    <a:lnTo>
                      <a:pt x="401330" y="1489845"/>
                    </a:lnTo>
                    <a:lnTo>
                      <a:pt x="420931" y="1470938"/>
                    </a:lnTo>
                    <a:lnTo>
                      <a:pt x="430733" y="1458202"/>
                    </a:lnTo>
                    <a:lnTo>
                      <a:pt x="440533" y="1441813"/>
                    </a:lnTo>
                    <a:lnTo>
                      <a:pt x="489535" y="1346494"/>
                    </a:lnTo>
                    <a:lnTo>
                      <a:pt x="499336" y="1321051"/>
                    </a:lnTo>
                    <a:lnTo>
                      <a:pt x="528737" y="1231281"/>
                    </a:lnTo>
                    <a:lnTo>
                      <a:pt x="538537" y="1206595"/>
                    </a:lnTo>
                    <a:lnTo>
                      <a:pt x="567947" y="1145707"/>
                    </a:lnTo>
                    <a:lnTo>
                      <a:pt x="577739" y="1120223"/>
                    </a:lnTo>
                    <a:lnTo>
                      <a:pt x="587548" y="1088621"/>
                    </a:lnTo>
                    <a:lnTo>
                      <a:pt x="597340" y="1050145"/>
                    </a:lnTo>
                    <a:lnTo>
                      <a:pt x="607140" y="1006349"/>
                    </a:lnTo>
                    <a:lnTo>
                      <a:pt x="646342" y="816862"/>
                    </a:lnTo>
                    <a:lnTo>
                      <a:pt x="675752" y="707617"/>
                    </a:lnTo>
                    <a:lnTo>
                      <a:pt x="685553" y="662130"/>
                    </a:lnTo>
                    <a:lnTo>
                      <a:pt x="695344" y="603583"/>
                    </a:lnTo>
                    <a:lnTo>
                      <a:pt x="705153" y="533897"/>
                    </a:lnTo>
                    <a:lnTo>
                      <a:pt x="734546" y="296013"/>
                    </a:lnTo>
                    <a:lnTo>
                      <a:pt x="744355" y="227796"/>
                    </a:lnTo>
                    <a:lnTo>
                      <a:pt x="754156" y="176254"/>
                    </a:lnTo>
                    <a:lnTo>
                      <a:pt x="763947" y="142135"/>
                    </a:lnTo>
                    <a:lnTo>
                      <a:pt x="773757" y="118652"/>
                    </a:lnTo>
                    <a:lnTo>
                      <a:pt x="783548" y="103281"/>
                    </a:lnTo>
                    <a:lnTo>
                      <a:pt x="803158" y="78765"/>
                    </a:lnTo>
                    <a:lnTo>
                      <a:pt x="822759" y="51577"/>
                    </a:lnTo>
                    <a:lnTo>
                      <a:pt x="852151" y="14744"/>
                    </a:lnTo>
                    <a:lnTo>
                      <a:pt x="861960" y="4369"/>
                    </a:lnTo>
                    <a:lnTo>
                      <a:pt x="871761" y="-783"/>
                    </a:lnTo>
                    <a:lnTo>
                      <a:pt x="881561" y="-338"/>
                    </a:lnTo>
                    <a:lnTo>
                      <a:pt x="891362" y="10234"/>
                    </a:lnTo>
                    <a:lnTo>
                      <a:pt x="901162" y="32846"/>
                    </a:lnTo>
                    <a:lnTo>
                      <a:pt x="910962" y="66295"/>
                    </a:lnTo>
                    <a:lnTo>
                      <a:pt x="920763" y="107080"/>
                    </a:lnTo>
                    <a:lnTo>
                      <a:pt x="959965" y="297218"/>
                    </a:lnTo>
                    <a:lnTo>
                      <a:pt x="979566" y="376553"/>
                    </a:lnTo>
                    <a:lnTo>
                      <a:pt x="989375" y="409846"/>
                    </a:lnTo>
                    <a:lnTo>
                      <a:pt x="999166" y="437888"/>
                    </a:lnTo>
                    <a:lnTo>
                      <a:pt x="1008967" y="460612"/>
                    </a:lnTo>
                    <a:lnTo>
                      <a:pt x="1018767" y="476961"/>
                    </a:lnTo>
                    <a:lnTo>
                      <a:pt x="1028568" y="486150"/>
                    </a:lnTo>
                    <a:lnTo>
                      <a:pt x="1038368" y="488261"/>
                    </a:lnTo>
                    <a:lnTo>
                      <a:pt x="1048169" y="484458"/>
                    </a:lnTo>
                    <a:lnTo>
                      <a:pt x="1057978" y="475093"/>
                    </a:lnTo>
                    <a:lnTo>
                      <a:pt x="1067769" y="460517"/>
                    </a:lnTo>
                    <a:lnTo>
                      <a:pt x="1077579" y="442733"/>
                    </a:lnTo>
                    <a:lnTo>
                      <a:pt x="1087370" y="422040"/>
                    </a:lnTo>
                    <a:lnTo>
                      <a:pt x="1136372" y="306732"/>
                    </a:lnTo>
                    <a:lnTo>
                      <a:pt x="1146182" y="287934"/>
                    </a:lnTo>
                    <a:lnTo>
                      <a:pt x="1155973" y="271934"/>
                    </a:lnTo>
                    <a:lnTo>
                      <a:pt x="1165774" y="259509"/>
                    </a:lnTo>
                    <a:lnTo>
                      <a:pt x="1175583" y="250674"/>
                    </a:lnTo>
                    <a:lnTo>
                      <a:pt x="1185375" y="246269"/>
                    </a:lnTo>
                    <a:lnTo>
                      <a:pt x="1195184" y="247847"/>
                    </a:lnTo>
                    <a:lnTo>
                      <a:pt x="1204975" y="255444"/>
                    </a:lnTo>
                    <a:lnTo>
                      <a:pt x="1214785" y="267605"/>
                    </a:lnTo>
                    <a:lnTo>
                      <a:pt x="1234385" y="296528"/>
                    </a:lnTo>
                    <a:lnTo>
                      <a:pt x="1244186" y="312322"/>
                    </a:lnTo>
                    <a:lnTo>
                      <a:pt x="1253978" y="326343"/>
                    </a:lnTo>
                    <a:lnTo>
                      <a:pt x="1263787" y="338456"/>
                    </a:lnTo>
                    <a:lnTo>
                      <a:pt x="1273578" y="348741"/>
                    </a:lnTo>
                    <a:lnTo>
                      <a:pt x="1283388" y="357525"/>
                    </a:lnTo>
                    <a:lnTo>
                      <a:pt x="1293188" y="364846"/>
                    </a:lnTo>
                    <a:lnTo>
                      <a:pt x="1312789" y="375579"/>
                    </a:lnTo>
                    <a:lnTo>
                      <a:pt x="1332390" y="382251"/>
                    </a:lnTo>
                    <a:lnTo>
                      <a:pt x="1351991" y="386094"/>
                    </a:lnTo>
                    <a:lnTo>
                      <a:pt x="1391192" y="389776"/>
                    </a:lnTo>
                    <a:lnTo>
                      <a:pt x="1410793" y="391982"/>
                    </a:lnTo>
                    <a:lnTo>
                      <a:pt x="1430394" y="395690"/>
                    </a:lnTo>
                    <a:lnTo>
                      <a:pt x="1449995" y="401442"/>
                    </a:lnTo>
                    <a:lnTo>
                      <a:pt x="1469596" y="409535"/>
                    </a:lnTo>
                    <a:lnTo>
                      <a:pt x="1489197" y="419915"/>
                    </a:lnTo>
                    <a:lnTo>
                      <a:pt x="1508797" y="432380"/>
                    </a:lnTo>
                    <a:lnTo>
                      <a:pt x="1538199" y="453967"/>
                    </a:lnTo>
                    <a:lnTo>
                      <a:pt x="1646012" y="537930"/>
                    </a:lnTo>
                    <a:lnTo>
                      <a:pt x="1675405" y="557433"/>
                    </a:lnTo>
                    <a:lnTo>
                      <a:pt x="1704815" y="574769"/>
                    </a:lnTo>
                    <a:lnTo>
                      <a:pt x="1734216" y="590103"/>
                    </a:lnTo>
                    <a:lnTo>
                      <a:pt x="1773418" y="607846"/>
                    </a:lnTo>
                    <a:lnTo>
                      <a:pt x="1812620" y="623085"/>
                    </a:lnTo>
                    <a:lnTo>
                      <a:pt x="1851821" y="636213"/>
                    </a:lnTo>
                    <a:lnTo>
                      <a:pt x="1891023" y="647202"/>
                    </a:lnTo>
                    <a:lnTo>
                      <a:pt x="1920424" y="653644"/>
                    </a:lnTo>
                    <a:lnTo>
                      <a:pt x="1949826" y="658205"/>
                    </a:lnTo>
                    <a:lnTo>
                      <a:pt x="1979227" y="660601"/>
                    </a:lnTo>
                    <a:lnTo>
                      <a:pt x="2008628" y="660790"/>
                    </a:lnTo>
                    <a:lnTo>
                      <a:pt x="2038030" y="658896"/>
                    </a:lnTo>
                    <a:lnTo>
                      <a:pt x="2067439" y="655201"/>
                    </a:lnTo>
                    <a:lnTo>
                      <a:pt x="2106641" y="648217"/>
                    </a:lnTo>
                    <a:lnTo>
                      <a:pt x="2165444" y="635306"/>
                    </a:lnTo>
                    <a:lnTo>
                      <a:pt x="2273249" y="609186"/>
                    </a:lnTo>
                    <a:lnTo>
                      <a:pt x="2390854" y="580629"/>
                    </a:lnTo>
                    <a:lnTo>
                      <a:pt x="2439856" y="570845"/>
                    </a:lnTo>
                    <a:lnTo>
                      <a:pt x="2488867" y="563157"/>
                    </a:lnTo>
                    <a:lnTo>
                      <a:pt x="2498658" y="561858"/>
                    </a:lnTo>
                  </a:path>
                </a:pathLst>
              </a:custGeom>
              <a:noFill/>
              <a:ln w="12700" cap="sq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0077FA6-BB1C-391A-8D82-C4F9FF881B8C}"/>
                </a:ext>
              </a:extLst>
            </p:cNvPr>
            <p:cNvGrpSpPr/>
            <p:nvPr/>
          </p:nvGrpSpPr>
          <p:grpSpPr>
            <a:xfrm>
              <a:off x="10626291" y="2161663"/>
              <a:ext cx="537073" cy="792177"/>
              <a:chOff x="3627187" y="3021401"/>
              <a:chExt cx="537073" cy="792177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A52670B-7DAB-24A7-B09C-E7F3B29B5D7F}"/>
                  </a:ext>
                </a:extLst>
              </p:cNvPr>
              <p:cNvSpPr/>
              <p:nvPr/>
            </p:nvSpPr>
            <p:spPr>
              <a:xfrm>
                <a:off x="3662440" y="3053557"/>
                <a:ext cx="137717" cy="723276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2B7A428-643E-CBED-00C7-615F4F423592}"/>
                  </a:ext>
                </a:extLst>
              </p:cNvPr>
              <p:cNvSpPr txBox="1"/>
              <p:nvPr/>
            </p:nvSpPr>
            <p:spPr>
              <a:xfrm rot="5400000">
                <a:off x="3344390" y="3304198"/>
                <a:ext cx="792177" cy="226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Spectrum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58206FE-575E-D403-A04C-2FC642B9CE25}"/>
                  </a:ext>
                </a:extLst>
              </p:cNvPr>
              <p:cNvSpPr/>
              <p:nvPr/>
            </p:nvSpPr>
            <p:spPr>
              <a:xfrm rot="5400000">
                <a:off x="3639260" y="3276298"/>
                <a:ext cx="744596" cy="305404"/>
              </a:xfrm>
              <a:prstGeom prst="rect">
                <a:avLst/>
              </a:prstGeom>
              <a:gradFill flip="none" rotWithShape="1">
                <a:gsLst>
                  <a:gs pos="5000">
                    <a:srgbClr val="5B9BD5">
                      <a:lumMod val="5000"/>
                      <a:lumOff val="95000"/>
                    </a:srgbClr>
                  </a:gs>
                  <a:gs pos="62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16200000" scaled="0"/>
                <a:tileRect/>
              </a:gradFill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raphic 82">
                <a:extLst>
                  <a:ext uri="{FF2B5EF4-FFF2-40B4-BE49-F238E27FC236}">
                    <a16:creationId xmlns:a16="http://schemas.microsoft.com/office/drawing/2014/main" id="{FBEC3D37-67F5-B2D1-7F94-32F1792AF7FD}"/>
                  </a:ext>
                </a:extLst>
              </p:cNvPr>
              <p:cNvSpPr/>
              <p:nvPr/>
            </p:nvSpPr>
            <p:spPr>
              <a:xfrm rot="5400000">
                <a:off x="3653788" y="3292517"/>
                <a:ext cx="721425" cy="288669"/>
              </a:xfrm>
              <a:custGeom>
                <a:avLst/>
                <a:gdLst>
                  <a:gd name="connsiteX0" fmla="*/ -495 w 2499153"/>
                  <a:gd name="connsiteY0" fmla="*/ 1732898 h 1733681"/>
                  <a:gd name="connsiteX1" fmla="*/ 48508 w 2499153"/>
                  <a:gd name="connsiteY1" fmla="*/ 1732167 h 1733681"/>
                  <a:gd name="connsiteX2" fmla="*/ 68110 w 2499153"/>
                  <a:gd name="connsiteY2" fmla="*/ 1727011 h 1733681"/>
                  <a:gd name="connsiteX3" fmla="*/ 87711 w 2499153"/>
                  <a:gd name="connsiteY3" fmla="*/ 1719689 h 1733681"/>
                  <a:gd name="connsiteX4" fmla="*/ 97511 w 2499153"/>
                  <a:gd name="connsiteY4" fmla="*/ 1714777 h 1733681"/>
                  <a:gd name="connsiteX5" fmla="*/ 107311 w 2499153"/>
                  <a:gd name="connsiteY5" fmla="*/ 1708591 h 1733681"/>
                  <a:gd name="connsiteX6" fmla="*/ 117113 w 2499153"/>
                  <a:gd name="connsiteY6" fmla="*/ 1700661 h 1733681"/>
                  <a:gd name="connsiteX7" fmla="*/ 126913 w 2499153"/>
                  <a:gd name="connsiteY7" fmla="*/ 1690077 h 1733681"/>
                  <a:gd name="connsiteX8" fmla="*/ 136715 w 2499153"/>
                  <a:gd name="connsiteY8" fmla="*/ 1675542 h 1733681"/>
                  <a:gd name="connsiteX9" fmla="*/ 146514 w 2499153"/>
                  <a:gd name="connsiteY9" fmla="*/ 1654429 h 1733681"/>
                  <a:gd name="connsiteX10" fmla="*/ 156315 w 2499153"/>
                  <a:gd name="connsiteY10" fmla="*/ 1622110 h 1733681"/>
                  <a:gd name="connsiteX11" fmla="*/ 166115 w 2499153"/>
                  <a:gd name="connsiteY11" fmla="*/ 1568950 h 1733681"/>
                  <a:gd name="connsiteX12" fmla="*/ 175916 w 2499153"/>
                  <a:gd name="connsiteY12" fmla="*/ 1478557 h 1733681"/>
                  <a:gd name="connsiteX13" fmla="*/ 185717 w 2499153"/>
                  <a:gd name="connsiteY13" fmla="*/ 1340093 h 1733681"/>
                  <a:gd name="connsiteX14" fmla="*/ 205318 w 2499153"/>
                  <a:gd name="connsiteY14" fmla="*/ 1010761 h 1733681"/>
                  <a:gd name="connsiteX15" fmla="*/ 215119 w 2499153"/>
                  <a:gd name="connsiteY15" fmla="*/ 921194 h 1733681"/>
                  <a:gd name="connsiteX16" fmla="*/ 224919 w 2499153"/>
                  <a:gd name="connsiteY16" fmla="*/ 941278 h 1733681"/>
                  <a:gd name="connsiteX17" fmla="*/ 244521 w 2499153"/>
                  <a:gd name="connsiteY17" fmla="*/ 1071731 h 1733681"/>
                  <a:gd name="connsiteX18" fmla="*/ 264121 w 2499153"/>
                  <a:gd name="connsiteY18" fmla="*/ 1209424 h 1733681"/>
                  <a:gd name="connsiteX19" fmla="*/ 283724 w 2499153"/>
                  <a:gd name="connsiteY19" fmla="*/ 1318736 h 1733681"/>
                  <a:gd name="connsiteX20" fmla="*/ 293523 w 2499153"/>
                  <a:gd name="connsiteY20" fmla="*/ 1368406 h 1733681"/>
                  <a:gd name="connsiteX21" fmla="*/ 303324 w 2499153"/>
                  <a:gd name="connsiteY21" fmla="*/ 1408439 h 1733681"/>
                  <a:gd name="connsiteX22" fmla="*/ 313125 w 2499153"/>
                  <a:gd name="connsiteY22" fmla="*/ 1438673 h 1733681"/>
                  <a:gd name="connsiteX23" fmla="*/ 332726 w 2499153"/>
                  <a:gd name="connsiteY23" fmla="*/ 1489046 h 1733681"/>
                  <a:gd name="connsiteX24" fmla="*/ 342527 w 2499153"/>
                  <a:gd name="connsiteY24" fmla="*/ 1507939 h 1733681"/>
                  <a:gd name="connsiteX25" fmla="*/ 352327 w 2499153"/>
                  <a:gd name="connsiteY25" fmla="*/ 1519578 h 1733681"/>
                  <a:gd name="connsiteX26" fmla="*/ 362128 w 2499153"/>
                  <a:gd name="connsiteY26" fmla="*/ 1523530 h 1733681"/>
                  <a:gd name="connsiteX27" fmla="*/ 371929 w 2499153"/>
                  <a:gd name="connsiteY27" fmla="*/ 1519849 h 1733681"/>
                  <a:gd name="connsiteX28" fmla="*/ 381729 w 2499153"/>
                  <a:gd name="connsiteY28" fmla="*/ 1510849 h 1733681"/>
                  <a:gd name="connsiteX29" fmla="*/ 401330 w 2499153"/>
                  <a:gd name="connsiteY29" fmla="*/ 1489845 h 1733681"/>
                  <a:gd name="connsiteX30" fmla="*/ 420931 w 2499153"/>
                  <a:gd name="connsiteY30" fmla="*/ 1470938 h 1733681"/>
                  <a:gd name="connsiteX31" fmla="*/ 430733 w 2499153"/>
                  <a:gd name="connsiteY31" fmla="*/ 1458202 h 1733681"/>
                  <a:gd name="connsiteX32" fmla="*/ 440533 w 2499153"/>
                  <a:gd name="connsiteY32" fmla="*/ 1441813 h 1733681"/>
                  <a:gd name="connsiteX33" fmla="*/ 489535 w 2499153"/>
                  <a:gd name="connsiteY33" fmla="*/ 1346494 h 1733681"/>
                  <a:gd name="connsiteX34" fmla="*/ 499336 w 2499153"/>
                  <a:gd name="connsiteY34" fmla="*/ 1321051 h 1733681"/>
                  <a:gd name="connsiteX35" fmla="*/ 528737 w 2499153"/>
                  <a:gd name="connsiteY35" fmla="*/ 1231281 h 1733681"/>
                  <a:gd name="connsiteX36" fmla="*/ 538537 w 2499153"/>
                  <a:gd name="connsiteY36" fmla="*/ 1206595 h 1733681"/>
                  <a:gd name="connsiteX37" fmla="*/ 567947 w 2499153"/>
                  <a:gd name="connsiteY37" fmla="*/ 1145707 h 1733681"/>
                  <a:gd name="connsiteX38" fmla="*/ 577739 w 2499153"/>
                  <a:gd name="connsiteY38" fmla="*/ 1120223 h 1733681"/>
                  <a:gd name="connsiteX39" fmla="*/ 587548 w 2499153"/>
                  <a:gd name="connsiteY39" fmla="*/ 1088621 h 1733681"/>
                  <a:gd name="connsiteX40" fmla="*/ 597340 w 2499153"/>
                  <a:gd name="connsiteY40" fmla="*/ 1050145 h 1733681"/>
                  <a:gd name="connsiteX41" fmla="*/ 607140 w 2499153"/>
                  <a:gd name="connsiteY41" fmla="*/ 1006349 h 1733681"/>
                  <a:gd name="connsiteX42" fmla="*/ 646342 w 2499153"/>
                  <a:gd name="connsiteY42" fmla="*/ 816862 h 1733681"/>
                  <a:gd name="connsiteX43" fmla="*/ 675752 w 2499153"/>
                  <a:gd name="connsiteY43" fmla="*/ 707617 h 1733681"/>
                  <a:gd name="connsiteX44" fmla="*/ 685553 w 2499153"/>
                  <a:gd name="connsiteY44" fmla="*/ 662130 h 1733681"/>
                  <a:gd name="connsiteX45" fmla="*/ 695344 w 2499153"/>
                  <a:gd name="connsiteY45" fmla="*/ 603583 h 1733681"/>
                  <a:gd name="connsiteX46" fmla="*/ 705153 w 2499153"/>
                  <a:gd name="connsiteY46" fmla="*/ 533897 h 1733681"/>
                  <a:gd name="connsiteX47" fmla="*/ 734546 w 2499153"/>
                  <a:gd name="connsiteY47" fmla="*/ 296013 h 1733681"/>
                  <a:gd name="connsiteX48" fmla="*/ 744355 w 2499153"/>
                  <a:gd name="connsiteY48" fmla="*/ 227796 h 1733681"/>
                  <a:gd name="connsiteX49" fmla="*/ 754156 w 2499153"/>
                  <a:gd name="connsiteY49" fmla="*/ 176254 h 1733681"/>
                  <a:gd name="connsiteX50" fmla="*/ 763947 w 2499153"/>
                  <a:gd name="connsiteY50" fmla="*/ 142135 h 1733681"/>
                  <a:gd name="connsiteX51" fmla="*/ 773757 w 2499153"/>
                  <a:gd name="connsiteY51" fmla="*/ 118652 h 1733681"/>
                  <a:gd name="connsiteX52" fmla="*/ 783548 w 2499153"/>
                  <a:gd name="connsiteY52" fmla="*/ 103281 h 1733681"/>
                  <a:gd name="connsiteX53" fmla="*/ 803158 w 2499153"/>
                  <a:gd name="connsiteY53" fmla="*/ 78765 h 1733681"/>
                  <a:gd name="connsiteX54" fmla="*/ 822759 w 2499153"/>
                  <a:gd name="connsiteY54" fmla="*/ 51577 h 1733681"/>
                  <a:gd name="connsiteX55" fmla="*/ 852151 w 2499153"/>
                  <a:gd name="connsiteY55" fmla="*/ 14744 h 1733681"/>
                  <a:gd name="connsiteX56" fmla="*/ 861960 w 2499153"/>
                  <a:gd name="connsiteY56" fmla="*/ 4369 h 1733681"/>
                  <a:gd name="connsiteX57" fmla="*/ 871761 w 2499153"/>
                  <a:gd name="connsiteY57" fmla="*/ -783 h 1733681"/>
                  <a:gd name="connsiteX58" fmla="*/ 881561 w 2499153"/>
                  <a:gd name="connsiteY58" fmla="*/ -338 h 1733681"/>
                  <a:gd name="connsiteX59" fmla="*/ 891362 w 2499153"/>
                  <a:gd name="connsiteY59" fmla="*/ 10234 h 1733681"/>
                  <a:gd name="connsiteX60" fmla="*/ 901162 w 2499153"/>
                  <a:gd name="connsiteY60" fmla="*/ 32846 h 1733681"/>
                  <a:gd name="connsiteX61" fmla="*/ 910962 w 2499153"/>
                  <a:gd name="connsiteY61" fmla="*/ 66295 h 1733681"/>
                  <a:gd name="connsiteX62" fmla="*/ 920763 w 2499153"/>
                  <a:gd name="connsiteY62" fmla="*/ 107080 h 1733681"/>
                  <a:gd name="connsiteX63" fmla="*/ 959965 w 2499153"/>
                  <a:gd name="connsiteY63" fmla="*/ 297218 h 1733681"/>
                  <a:gd name="connsiteX64" fmla="*/ 979566 w 2499153"/>
                  <a:gd name="connsiteY64" fmla="*/ 376553 h 1733681"/>
                  <a:gd name="connsiteX65" fmla="*/ 989375 w 2499153"/>
                  <a:gd name="connsiteY65" fmla="*/ 409846 h 1733681"/>
                  <a:gd name="connsiteX66" fmla="*/ 999166 w 2499153"/>
                  <a:gd name="connsiteY66" fmla="*/ 437888 h 1733681"/>
                  <a:gd name="connsiteX67" fmla="*/ 1008967 w 2499153"/>
                  <a:gd name="connsiteY67" fmla="*/ 460612 h 1733681"/>
                  <a:gd name="connsiteX68" fmla="*/ 1018767 w 2499153"/>
                  <a:gd name="connsiteY68" fmla="*/ 476961 h 1733681"/>
                  <a:gd name="connsiteX69" fmla="*/ 1028568 w 2499153"/>
                  <a:gd name="connsiteY69" fmla="*/ 486150 h 1733681"/>
                  <a:gd name="connsiteX70" fmla="*/ 1038368 w 2499153"/>
                  <a:gd name="connsiteY70" fmla="*/ 488261 h 1733681"/>
                  <a:gd name="connsiteX71" fmla="*/ 1048169 w 2499153"/>
                  <a:gd name="connsiteY71" fmla="*/ 484458 h 1733681"/>
                  <a:gd name="connsiteX72" fmla="*/ 1057978 w 2499153"/>
                  <a:gd name="connsiteY72" fmla="*/ 475093 h 1733681"/>
                  <a:gd name="connsiteX73" fmla="*/ 1067769 w 2499153"/>
                  <a:gd name="connsiteY73" fmla="*/ 460517 h 1733681"/>
                  <a:gd name="connsiteX74" fmla="*/ 1077579 w 2499153"/>
                  <a:gd name="connsiteY74" fmla="*/ 442733 h 1733681"/>
                  <a:gd name="connsiteX75" fmla="*/ 1087370 w 2499153"/>
                  <a:gd name="connsiteY75" fmla="*/ 422040 h 1733681"/>
                  <a:gd name="connsiteX76" fmla="*/ 1136372 w 2499153"/>
                  <a:gd name="connsiteY76" fmla="*/ 306732 h 1733681"/>
                  <a:gd name="connsiteX77" fmla="*/ 1146182 w 2499153"/>
                  <a:gd name="connsiteY77" fmla="*/ 287934 h 1733681"/>
                  <a:gd name="connsiteX78" fmla="*/ 1155973 w 2499153"/>
                  <a:gd name="connsiteY78" fmla="*/ 271934 h 1733681"/>
                  <a:gd name="connsiteX79" fmla="*/ 1165774 w 2499153"/>
                  <a:gd name="connsiteY79" fmla="*/ 259509 h 1733681"/>
                  <a:gd name="connsiteX80" fmla="*/ 1175583 w 2499153"/>
                  <a:gd name="connsiteY80" fmla="*/ 250674 h 1733681"/>
                  <a:gd name="connsiteX81" fmla="*/ 1185375 w 2499153"/>
                  <a:gd name="connsiteY81" fmla="*/ 246269 h 1733681"/>
                  <a:gd name="connsiteX82" fmla="*/ 1195184 w 2499153"/>
                  <a:gd name="connsiteY82" fmla="*/ 247847 h 1733681"/>
                  <a:gd name="connsiteX83" fmla="*/ 1204975 w 2499153"/>
                  <a:gd name="connsiteY83" fmla="*/ 255444 h 1733681"/>
                  <a:gd name="connsiteX84" fmla="*/ 1214785 w 2499153"/>
                  <a:gd name="connsiteY84" fmla="*/ 267605 h 1733681"/>
                  <a:gd name="connsiteX85" fmla="*/ 1234385 w 2499153"/>
                  <a:gd name="connsiteY85" fmla="*/ 296528 h 1733681"/>
                  <a:gd name="connsiteX86" fmla="*/ 1244186 w 2499153"/>
                  <a:gd name="connsiteY86" fmla="*/ 312322 h 1733681"/>
                  <a:gd name="connsiteX87" fmla="*/ 1253978 w 2499153"/>
                  <a:gd name="connsiteY87" fmla="*/ 326343 h 1733681"/>
                  <a:gd name="connsiteX88" fmla="*/ 1263787 w 2499153"/>
                  <a:gd name="connsiteY88" fmla="*/ 338456 h 1733681"/>
                  <a:gd name="connsiteX89" fmla="*/ 1273578 w 2499153"/>
                  <a:gd name="connsiteY89" fmla="*/ 348741 h 1733681"/>
                  <a:gd name="connsiteX90" fmla="*/ 1283388 w 2499153"/>
                  <a:gd name="connsiteY90" fmla="*/ 357525 h 1733681"/>
                  <a:gd name="connsiteX91" fmla="*/ 1293188 w 2499153"/>
                  <a:gd name="connsiteY91" fmla="*/ 364846 h 1733681"/>
                  <a:gd name="connsiteX92" fmla="*/ 1312789 w 2499153"/>
                  <a:gd name="connsiteY92" fmla="*/ 375579 h 1733681"/>
                  <a:gd name="connsiteX93" fmla="*/ 1332390 w 2499153"/>
                  <a:gd name="connsiteY93" fmla="*/ 382251 h 1733681"/>
                  <a:gd name="connsiteX94" fmla="*/ 1351991 w 2499153"/>
                  <a:gd name="connsiteY94" fmla="*/ 386094 h 1733681"/>
                  <a:gd name="connsiteX95" fmla="*/ 1391192 w 2499153"/>
                  <a:gd name="connsiteY95" fmla="*/ 389776 h 1733681"/>
                  <a:gd name="connsiteX96" fmla="*/ 1410793 w 2499153"/>
                  <a:gd name="connsiteY96" fmla="*/ 391982 h 1733681"/>
                  <a:gd name="connsiteX97" fmla="*/ 1430394 w 2499153"/>
                  <a:gd name="connsiteY97" fmla="*/ 395690 h 1733681"/>
                  <a:gd name="connsiteX98" fmla="*/ 1449995 w 2499153"/>
                  <a:gd name="connsiteY98" fmla="*/ 401442 h 1733681"/>
                  <a:gd name="connsiteX99" fmla="*/ 1469596 w 2499153"/>
                  <a:gd name="connsiteY99" fmla="*/ 409535 h 1733681"/>
                  <a:gd name="connsiteX100" fmla="*/ 1489197 w 2499153"/>
                  <a:gd name="connsiteY100" fmla="*/ 419915 h 1733681"/>
                  <a:gd name="connsiteX101" fmla="*/ 1508797 w 2499153"/>
                  <a:gd name="connsiteY101" fmla="*/ 432380 h 1733681"/>
                  <a:gd name="connsiteX102" fmla="*/ 1538199 w 2499153"/>
                  <a:gd name="connsiteY102" fmla="*/ 453967 h 1733681"/>
                  <a:gd name="connsiteX103" fmla="*/ 1646012 w 2499153"/>
                  <a:gd name="connsiteY103" fmla="*/ 537930 h 1733681"/>
                  <a:gd name="connsiteX104" fmla="*/ 1675405 w 2499153"/>
                  <a:gd name="connsiteY104" fmla="*/ 557433 h 1733681"/>
                  <a:gd name="connsiteX105" fmla="*/ 1704815 w 2499153"/>
                  <a:gd name="connsiteY105" fmla="*/ 574769 h 1733681"/>
                  <a:gd name="connsiteX106" fmla="*/ 1734216 w 2499153"/>
                  <a:gd name="connsiteY106" fmla="*/ 590103 h 1733681"/>
                  <a:gd name="connsiteX107" fmla="*/ 1773418 w 2499153"/>
                  <a:gd name="connsiteY107" fmla="*/ 607846 h 1733681"/>
                  <a:gd name="connsiteX108" fmla="*/ 1812620 w 2499153"/>
                  <a:gd name="connsiteY108" fmla="*/ 623085 h 1733681"/>
                  <a:gd name="connsiteX109" fmla="*/ 1851821 w 2499153"/>
                  <a:gd name="connsiteY109" fmla="*/ 636213 h 1733681"/>
                  <a:gd name="connsiteX110" fmla="*/ 1891023 w 2499153"/>
                  <a:gd name="connsiteY110" fmla="*/ 647202 h 1733681"/>
                  <a:gd name="connsiteX111" fmla="*/ 1920424 w 2499153"/>
                  <a:gd name="connsiteY111" fmla="*/ 653644 h 1733681"/>
                  <a:gd name="connsiteX112" fmla="*/ 1949826 w 2499153"/>
                  <a:gd name="connsiteY112" fmla="*/ 658205 h 1733681"/>
                  <a:gd name="connsiteX113" fmla="*/ 1979227 w 2499153"/>
                  <a:gd name="connsiteY113" fmla="*/ 660601 h 1733681"/>
                  <a:gd name="connsiteX114" fmla="*/ 2008628 w 2499153"/>
                  <a:gd name="connsiteY114" fmla="*/ 660790 h 1733681"/>
                  <a:gd name="connsiteX115" fmla="*/ 2038030 w 2499153"/>
                  <a:gd name="connsiteY115" fmla="*/ 658896 h 1733681"/>
                  <a:gd name="connsiteX116" fmla="*/ 2067439 w 2499153"/>
                  <a:gd name="connsiteY116" fmla="*/ 655201 h 1733681"/>
                  <a:gd name="connsiteX117" fmla="*/ 2106641 w 2499153"/>
                  <a:gd name="connsiteY117" fmla="*/ 648217 h 1733681"/>
                  <a:gd name="connsiteX118" fmla="*/ 2165444 w 2499153"/>
                  <a:gd name="connsiteY118" fmla="*/ 635306 h 1733681"/>
                  <a:gd name="connsiteX119" fmla="*/ 2273249 w 2499153"/>
                  <a:gd name="connsiteY119" fmla="*/ 609186 h 1733681"/>
                  <a:gd name="connsiteX120" fmla="*/ 2390854 w 2499153"/>
                  <a:gd name="connsiteY120" fmla="*/ 580629 h 1733681"/>
                  <a:gd name="connsiteX121" fmla="*/ 2439856 w 2499153"/>
                  <a:gd name="connsiteY121" fmla="*/ 570845 h 1733681"/>
                  <a:gd name="connsiteX122" fmla="*/ 2488867 w 2499153"/>
                  <a:gd name="connsiteY122" fmla="*/ 563157 h 1733681"/>
                  <a:gd name="connsiteX123" fmla="*/ 2498658 w 2499153"/>
                  <a:gd name="connsiteY123" fmla="*/ 561858 h 173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2499153" h="1733681">
                    <a:moveTo>
                      <a:pt x="-495" y="1732898"/>
                    </a:moveTo>
                    <a:lnTo>
                      <a:pt x="48508" y="1732167"/>
                    </a:lnTo>
                    <a:lnTo>
                      <a:pt x="68110" y="1727011"/>
                    </a:lnTo>
                    <a:lnTo>
                      <a:pt x="87711" y="1719689"/>
                    </a:lnTo>
                    <a:lnTo>
                      <a:pt x="97511" y="1714777"/>
                    </a:lnTo>
                    <a:lnTo>
                      <a:pt x="107311" y="1708591"/>
                    </a:lnTo>
                    <a:lnTo>
                      <a:pt x="117113" y="1700661"/>
                    </a:lnTo>
                    <a:lnTo>
                      <a:pt x="126913" y="1690077"/>
                    </a:lnTo>
                    <a:lnTo>
                      <a:pt x="136715" y="1675542"/>
                    </a:lnTo>
                    <a:lnTo>
                      <a:pt x="146514" y="1654429"/>
                    </a:lnTo>
                    <a:lnTo>
                      <a:pt x="156315" y="1622110"/>
                    </a:lnTo>
                    <a:lnTo>
                      <a:pt x="166115" y="1568950"/>
                    </a:lnTo>
                    <a:lnTo>
                      <a:pt x="175916" y="1478557"/>
                    </a:lnTo>
                    <a:lnTo>
                      <a:pt x="185717" y="1340093"/>
                    </a:lnTo>
                    <a:lnTo>
                      <a:pt x="205318" y="1010761"/>
                    </a:lnTo>
                    <a:lnTo>
                      <a:pt x="215119" y="921194"/>
                    </a:lnTo>
                    <a:lnTo>
                      <a:pt x="224919" y="941278"/>
                    </a:lnTo>
                    <a:lnTo>
                      <a:pt x="244521" y="1071731"/>
                    </a:lnTo>
                    <a:lnTo>
                      <a:pt x="264121" y="1209424"/>
                    </a:lnTo>
                    <a:lnTo>
                      <a:pt x="283724" y="1318736"/>
                    </a:lnTo>
                    <a:lnTo>
                      <a:pt x="293523" y="1368406"/>
                    </a:lnTo>
                    <a:lnTo>
                      <a:pt x="303324" y="1408439"/>
                    </a:lnTo>
                    <a:lnTo>
                      <a:pt x="313125" y="1438673"/>
                    </a:lnTo>
                    <a:lnTo>
                      <a:pt x="332726" y="1489046"/>
                    </a:lnTo>
                    <a:lnTo>
                      <a:pt x="342527" y="1507939"/>
                    </a:lnTo>
                    <a:lnTo>
                      <a:pt x="352327" y="1519578"/>
                    </a:lnTo>
                    <a:lnTo>
                      <a:pt x="362128" y="1523530"/>
                    </a:lnTo>
                    <a:lnTo>
                      <a:pt x="371929" y="1519849"/>
                    </a:lnTo>
                    <a:lnTo>
                      <a:pt x="381729" y="1510849"/>
                    </a:lnTo>
                    <a:lnTo>
                      <a:pt x="401330" y="1489845"/>
                    </a:lnTo>
                    <a:lnTo>
                      <a:pt x="420931" y="1470938"/>
                    </a:lnTo>
                    <a:lnTo>
                      <a:pt x="430733" y="1458202"/>
                    </a:lnTo>
                    <a:lnTo>
                      <a:pt x="440533" y="1441813"/>
                    </a:lnTo>
                    <a:lnTo>
                      <a:pt x="489535" y="1346494"/>
                    </a:lnTo>
                    <a:lnTo>
                      <a:pt x="499336" y="1321051"/>
                    </a:lnTo>
                    <a:lnTo>
                      <a:pt x="528737" y="1231281"/>
                    </a:lnTo>
                    <a:lnTo>
                      <a:pt x="538537" y="1206595"/>
                    </a:lnTo>
                    <a:lnTo>
                      <a:pt x="567947" y="1145707"/>
                    </a:lnTo>
                    <a:lnTo>
                      <a:pt x="577739" y="1120223"/>
                    </a:lnTo>
                    <a:lnTo>
                      <a:pt x="587548" y="1088621"/>
                    </a:lnTo>
                    <a:lnTo>
                      <a:pt x="597340" y="1050145"/>
                    </a:lnTo>
                    <a:lnTo>
                      <a:pt x="607140" y="1006349"/>
                    </a:lnTo>
                    <a:lnTo>
                      <a:pt x="646342" y="816862"/>
                    </a:lnTo>
                    <a:lnTo>
                      <a:pt x="675752" y="707617"/>
                    </a:lnTo>
                    <a:lnTo>
                      <a:pt x="685553" y="662130"/>
                    </a:lnTo>
                    <a:lnTo>
                      <a:pt x="695344" y="603583"/>
                    </a:lnTo>
                    <a:lnTo>
                      <a:pt x="705153" y="533897"/>
                    </a:lnTo>
                    <a:lnTo>
                      <a:pt x="734546" y="296013"/>
                    </a:lnTo>
                    <a:lnTo>
                      <a:pt x="744355" y="227796"/>
                    </a:lnTo>
                    <a:lnTo>
                      <a:pt x="754156" y="176254"/>
                    </a:lnTo>
                    <a:lnTo>
                      <a:pt x="763947" y="142135"/>
                    </a:lnTo>
                    <a:lnTo>
                      <a:pt x="773757" y="118652"/>
                    </a:lnTo>
                    <a:lnTo>
                      <a:pt x="783548" y="103281"/>
                    </a:lnTo>
                    <a:lnTo>
                      <a:pt x="803158" y="78765"/>
                    </a:lnTo>
                    <a:lnTo>
                      <a:pt x="822759" y="51577"/>
                    </a:lnTo>
                    <a:lnTo>
                      <a:pt x="852151" y="14744"/>
                    </a:lnTo>
                    <a:lnTo>
                      <a:pt x="861960" y="4369"/>
                    </a:lnTo>
                    <a:lnTo>
                      <a:pt x="871761" y="-783"/>
                    </a:lnTo>
                    <a:lnTo>
                      <a:pt x="881561" y="-338"/>
                    </a:lnTo>
                    <a:lnTo>
                      <a:pt x="891362" y="10234"/>
                    </a:lnTo>
                    <a:lnTo>
                      <a:pt x="901162" y="32846"/>
                    </a:lnTo>
                    <a:lnTo>
                      <a:pt x="910962" y="66295"/>
                    </a:lnTo>
                    <a:lnTo>
                      <a:pt x="920763" y="107080"/>
                    </a:lnTo>
                    <a:lnTo>
                      <a:pt x="959965" y="297218"/>
                    </a:lnTo>
                    <a:lnTo>
                      <a:pt x="979566" y="376553"/>
                    </a:lnTo>
                    <a:lnTo>
                      <a:pt x="989375" y="409846"/>
                    </a:lnTo>
                    <a:lnTo>
                      <a:pt x="999166" y="437888"/>
                    </a:lnTo>
                    <a:lnTo>
                      <a:pt x="1008967" y="460612"/>
                    </a:lnTo>
                    <a:lnTo>
                      <a:pt x="1018767" y="476961"/>
                    </a:lnTo>
                    <a:lnTo>
                      <a:pt x="1028568" y="486150"/>
                    </a:lnTo>
                    <a:lnTo>
                      <a:pt x="1038368" y="488261"/>
                    </a:lnTo>
                    <a:lnTo>
                      <a:pt x="1048169" y="484458"/>
                    </a:lnTo>
                    <a:lnTo>
                      <a:pt x="1057978" y="475093"/>
                    </a:lnTo>
                    <a:lnTo>
                      <a:pt x="1067769" y="460517"/>
                    </a:lnTo>
                    <a:lnTo>
                      <a:pt x="1077579" y="442733"/>
                    </a:lnTo>
                    <a:lnTo>
                      <a:pt x="1087370" y="422040"/>
                    </a:lnTo>
                    <a:lnTo>
                      <a:pt x="1136372" y="306732"/>
                    </a:lnTo>
                    <a:lnTo>
                      <a:pt x="1146182" y="287934"/>
                    </a:lnTo>
                    <a:lnTo>
                      <a:pt x="1155973" y="271934"/>
                    </a:lnTo>
                    <a:lnTo>
                      <a:pt x="1165774" y="259509"/>
                    </a:lnTo>
                    <a:lnTo>
                      <a:pt x="1175583" y="250674"/>
                    </a:lnTo>
                    <a:lnTo>
                      <a:pt x="1185375" y="246269"/>
                    </a:lnTo>
                    <a:lnTo>
                      <a:pt x="1195184" y="247847"/>
                    </a:lnTo>
                    <a:lnTo>
                      <a:pt x="1204975" y="255444"/>
                    </a:lnTo>
                    <a:lnTo>
                      <a:pt x="1214785" y="267605"/>
                    </a:lnTo>
                    <a:lnTo>
                      <a:pt x="1234385" y="296528"/>
                    </a:lnTo>
                    <a:lnTo>
                      <a:pt x="1244186" y="312322"/>
                    </a:lnTo>
                    <a:lnTo>
                      <a:pt x="1253978" y="326343"/>
                    </a:lnTo>
                    <a:lnTo>
                      <a:pt x="1263787" y="338456"/>
                    </a:lnTo>
                    <a:lnTo>
                      <a:pt x="1273578" y="348741"/>
                    </a:lnTo>
                    <a:lnTo>
                      <a:pt x="1283388" y="357525"/>
                    </a:lnTo>
                    <a:lnTo>
                      <a:pt x="1293188" y="364846"/>
                    </a:lnTo>
                    <a:lnTo>
                      <a:pt x="1312789" y="375579"/>
                    </a:lnTo>
                    <a:lnTo>
                      <a:pt x="1332390" y="382251"/>
                    </a:lnTo>
                    <a:lnTo>
                      <a:pt x="1351991" y="386094"/>
                    </a:lnTo>
                    <a:lnTo>
                      <a:pt x="1391192" y="389776"/>
                    </a:lnTo>
                    <a:lnTo>
                      <a:pt x="1410793" y="391982"/>
                    </a:lnTo>
                    <a:lnTo>
                      <a:pt x="1430394" y="395690"/>
                    </a:lnTo>
                    <a:lnTo>
                      <a:pt x="1449995" y="401442"/>
                    </a:lnTo>
                    <a:lnTo>
                      <a:pt x="1469596" y="409535"/>
                    </a:lnTo>
                    <a:lnTo>
                      <a:pt x="1489197" y="419915"/>
                    </a:lnTo>
                    <a:lnTo>
                      <a:pt x="1508797" y="432380"/>
                    </a:lnTo>
                    <a:lnTo>
                      <a:pt x="1538199" y="453967"/>
                    </a:lnTo>
                    <a:lnTo>
                      <a:pt x="1646012" y="537930"/>
                    </a:lnTo>
                    <a:lnTo>
                      <a:pt x="1675405" y="557433"/>
                    </a:lnTo>
                    <a:lnTo>
                      <a:pt x="1704815" y="574769"/>
                    </a:lnTo>
                    <a:lnTo>
                      <a:pt x="1734216" y="590103"/>
                    </a:lnTo>
                    <a:lnTo>
                      <a:pt x="1773418" y="607846"/>
                    </a:lnTo>
                    <a:lnTo>
                      <a:pt x="1812620" y="623085"/>
                    </a:lnTo>
                    <a:lnTo>
                      <a:pt x="1851821" y="636213"/>
                    </a:lnTo>
                    <a:lnTo>
                      <a:pt x="1891023" y="647202"/>
                    </a:lnTo>
                    <a:lnTo>
                      <a:pt x="1920424" y="653644"/>
                    </a:lnTo>
                    <a:lnTo>
                      <a:pt x="1949826" y="658205"/>
                    </a:lnTo>
                    <a:lnTo>
                      <a:pt x="1979227" y="660601"/>
                    </a:lnTo>
                    <a:lnTo>
                      <a:pt x="2008628" y="660790"/>
                    </a:lnTo>
                    <a:lnTo>
                      <a:pt x="2038030" y="658896"/>
                    </a:lnTo>
                    <a:lnTo>
                      <a:pt x="2067439" y="655201"/>
                    </a:lnTo>
                    <a:lnTo>
                      <a:pt x="2106641" y="648217"/>
                    </a:lnTo>
                    <a:lnTo>
                      <a:pt x="2165444" y="635306"/>
                    </a:lnTo>
                    <a:lnTo>
                      <a:pt x="2273249" y="609186"/>
                    </a:lnTo>
                    <a:lnTo>
                      <a:pt x="2390854" y="580629"/>
                    </a:lnTo>
                    <a:lnTo>
                      <a:pt x="2439856" y="570845"/>
                    </a:lnTo>
                    <a:lnTo>
                      <a:pt x="2488867" y="563157"/>
                    </a:lnTo>
                    <a:lnTo>
                      <a:pt x="2498658" y="561858"/>
                    </a:lnTo>
                  </a:path>
                </a:pathLst>
              </a:custGeom>
              <a:noFill/>
              <a:ln w="12700" cap="sq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" name="Rounded Rectangle 51">
              <a:extLst>
                <a:ext uri="{FF2B5EF4-FFF2-40B4-BE49-F238E27FC236}">
                  <a16:creationId xmlns:a16="http://schemas.microsoft.com/office/drawing/2014/main" id="{BD8BC07D-540C-C5C1-0FEF-723511A61170}"/>
                </a:ext>
              </a:extLst>
            </p:cNvPr>
            <p:cNvSpPr/>
            <p:nvPr/>
          </p:nvSpPr>
          <p:spPr>
            <a:xfrm>
              <a:off x="8767242" y="1509051"/>
              <a:ext cx="1802833" cy="1542229"/>
            </a:xfrm>
            <a:prstGeom prst="roundRect">
              <a:avLst>
                <a:gd name="adj" fmla="val 5217"/>
              </a:avLst>
            </a:prstGeom>
            <a:noFill/>
            <a:ln w="190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9" name="Arrow: Right 172">
              <a:extLst>
                <a:ext uri="{FF2B5EF4-FFF2-40B4-BE49-F238E27FC236}">
                  <a16:creationId xmlns:a16="http://schemas.microsoft.com/office/drawing/2014/main" id="{7A058D21-7F36-B206-B607-A74F464557B3}"/>
                </a:ext>
              </a:extLst>
            </p:cNvPr>
            <p:cNvSpPr/>
            <p:nvPr/>
          </p:nvSpPr>
          <p:spPr>
            <a:xfrm rot="16200000">
              <a:off x="9519593" y="2936284"/>
              <a:ext cx="307284" cy="118457"/>
            </a:xfrm>
            <a:prstGeom prst="rightArrow">
              <a:avLst>
                <a:gd name="adj1" fmla="val 49999"/>
                <a:gd name="adj2" fmla="val 50000"/>
              </a:avLst>
            </a:prstGeom>
            <a:solidFill>
              <a:srgbClr val="4C93D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BDFC01-1769-E405-9CB3-8A9A6405230B}"/>
              </a:ext>
            </a:extLst>
          </p:cNvPr>
          <p:cNvSpPr txBox="1"/>
          <p:nvPr/>
        </p:nvSpPr>
        <p:spPr>
          <a:xfrm>
            <a:off x="739844" y="5894160"/>
            <a:ext cx="278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Z. Liang et al., PRM, 2023, 7, 053802.</a:t>
            </a:r>
          </a:p>
        </p:txBody>
      </p:sp>
    </p:spTree>
    <p:extLst>
      <p:ext uri="{BB962C8B-B14F-4D97-AF65-F5344CB8AC3E}">
        <p14:creationId xmlns:p14="http://schemas.microsoft.com/office/powerpoint/2010/main" val="247878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27D03-D60C-A791-F1CB-34D7997A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39" y="43944"/>
            <a:ext cx="11049000" cy="1325563"/>
          </a:xfrm>
        </p:spPr>
        <p:txBody>
          <a:bodyPr/>
          <a:lstStyle/>
          <a:p>
            <a:r>
              <a:rPr lang="en-US" dirty="0"/>
              <a:t>Rank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E732F-59FB-E408-C9FC-B34C1CC5C3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7708" y="3230815"/>
                <a:ext cx="11365697" cy="2752868"/>
              </a:xfrm>
            </p:spPr>
            <p:txBody>
              <a:bodyPr>
                <a:normAutofit/>
              </a:bodyPr>
              <a:lstStyle/>
              <a:p>
                <a:pPr marL="0" marR="0" indent="0" algn="just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ea typeface="DengXian" panose="02010600030101010101" pitchFamily="2" charset="-122"/>
                  </a:rPr>
                  <a:t>Loss function: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𝑧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5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</m:ctrlPr>
                      </m:naryPr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𝑚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=1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5</m:t>
                        </m:r>
                      </m:sup>
                      <m:e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n</m:t>
                            </m:r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</a:rPr>
                                  <m:t>n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  <m:t>N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  <m:t>dis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  <m:t>,  </m:t>
                                        </m:r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func>
                                      <m:func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  <m:t>max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n-US" sz="18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  <m:t>N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n-US" sz="18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  <m:t>con</m:t>
                                                </m:r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n-US" sz="18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  <m:t>,  </m:t>
                                                </m:r>
                                                <m:r>
                                                  <a:rPr lang="en-US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  <m:t>𝑚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n-US" sz="18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  <m:t>N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n-US" sz="18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  <m:t>dis</m:t>
                                                </m:r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n-US" sz="18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  <m:t>,  </m:t>
                                                </m:r>
                                                <m:r>
                                                  <a:rPr lang="en-US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</a:rPr>
                                                  <m:t>𝑚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</m:den>
                                </m:f>
                                <m:nary>
                                  <m:naryPr>
                                    <m:chr m:val="∑"/>
                                    <m:limLoc m:val="undOvr"/>
                                    <m:sup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&lt;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𝑗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and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con</m:t>
                                    </m:r>
                                  </m:sub>
                                  <m:sup/>
                                  <m:e>
                                    <m:d>
                                      <m:d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m:rPr>
                                        <m:nor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sgn</m:t>
                                    </m:r>
                                    <m:d>
                                      <m:d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nary>
                              </m: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</a:rPr>
                                  <m:t>+</m:t>
                                </m:r>
                                <m:nary>
                                  <m:naryPr>
                                    <m:chr m:val="∑"/>
                                    <m:limLoc m:val="undOvr"/>
                                    <m:sup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&lt;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𝑗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and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dis</m:t>
                                    </m:r>
                                  </m:sub>
                                  <m:sup/>
                                  <m:e>
                                    <m:d>
                                      <m:d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m:rPr>
                                        <m:nor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</a:rPr>
                                      <m:t>sgn</m:t>
                                    </m:r>
                                    <m:d>
                                      <m:d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nary>
                              </m:e>
                            </m:eqArr>
                          </m:e>
                        </m:d>
                      </m:e>
                    </m:nary>
                  </m:oMath>
                </a14:m>
                <a:endParaRPr lang="en-US" sz="18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</a:endParaRPr>
              </a:p>
              <a:p>
                <a:pPr marL="0" marR="0" indent="228600" algn="just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  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where 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z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is a latent variable, 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p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is a physical descriptor, n is the number of samples of each mini-batch in the training, 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m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is an index in the descriptor list, </a:t>
                </a:r>
                <a:r>
                  <a:rPr lang="en-US" sz="2400" i="1" dirty="0" err="1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i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and 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j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are sample indices in a minibatch,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sgn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() is a function to extract the sign of a real number. N</a:t>
                </a:r>
                <a:r>
                  <a:rPr lang="en-US" sz="2400" baseline="-250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dis, </a:t>
                </a:r>
                <a:r>
                  <a:rPr lang="en-US" sz="2400" i="1" baseline="-250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m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and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N</a:t>
                </a:r>
                <a:r>
                  <a:rPr lang="en-US" sz="2400" baseline="-25000" dirty="0" err="1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con</a:t>
                </a:r>
                <a:r>
                  <a:rPr lang="en-US" sz="2400" baseline="-250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</a:t>
                </a:r>
                <a:r>
                  <a:rPr lang="en-US" sz="2400" i="1" baseline="-250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m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represents the number of discordant pairs in the minibatch for descriptor 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m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, respectively.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E732F-59FB-E408-C9FC-B34C1CC5C3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7708" y="3230815"/>
                <a:ext cx="11365697" cy="2752868"/>
              </a:xfrm>
              <a:blipFill>
                <a:blip r:embed="rId3"/>
                <a:stretch>
                  <a:fillRect l="-804" t="-442" r="-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0CB24-C791-4E86-8F6B-99CD58743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86A57-3821-7358-2A5A-B9F5F50D7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68" y="1273130"/>
            <a:ext cx="5766143" cy="992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0C34C-E12E-2FE0-7DFB-13F85910A940}"/>
              </a:ext>
            </a:extLst>
          </p:cNvPr>
          <p:cNvSpPr txBox="1"/>
          <p:nvPr/>
        </p:nvSpPr>
        <p:spPr>
          <a:xfrm>
            <a:off x="736189" y="1511434"/>
            <a:ext cx="570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Kendal rank correlation coefficient</a:t>
            </a:r>
            <a:r>
              <a:rPr lang="en-US" dirty="0"/>
              <a:t>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A028F1-259F-03E7-ADFB-D2128D1737F7}"/>
              </a:ext>
            </a:extLst>
          </p:cNvPr>
          <p:cNvCxnSpPr/>
          <p:nvPr/>
        </p:nvCxnSpPr>
        <p:spPr>
          <a:xfrm>
            <a:off x="499939" y="2830865"/>
            <a:ext cx="115293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8B87F5-C9F6-2F38-C4C4-9A7231395D9B}"/>
              </a:ext>
            </a:extLst>
          </p:cNvPr>
          <p:cNvSpPr txBox="1"/>
          <p:nvPr/>
        </p:nvSpPr>
        <p:spPr>
          <a:xfrm>
            <a:off x="8934615" y="6143004"/>
            <a:ext cx="278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Z. Liang et al., PRM, 2023, 7, 053802.</a:t>
            </a:r>
          </a:p>
        </p:txBody>
      </p:sp>
    </p:spTree>
    <p:extLst>
      <p:ext uri="{BB962C8B-B14F-4D97-AF65-F5344CB8AC3E}">
        <p14:creationId xmlns:p14="http://schemas.microsoft.com/office/powerpoint/2010/main" val="739250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B901-9863-F29C-B06D-6A044298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65" y="110482"/>
            <a:ext cx="11830773" cy="1325563"/>
          </a:xfrm>
        </p:spPr>
        <p:txBody>
          <a:bodyPr/>
          <a:lstStyle/>
          <a:p>
            <a:r>
              <a:rPr lang="en-US" dirty="0"/>
              <a:t>RankAAE: Each Dimension in The Latent Space Has a Physical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92CF7-87D6-C820-8E70-C638654BE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2FB677C3-C916-6DE2-A6B9-69B0208F0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97" y="1362577"/>
            <a:ext cx="5332484" cy="5332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DD99B7-63AA-C844-EBCD-AB8646D700BF}"/>
              </a:ext>
            </a:extLst>
          </p:cNvPr>
          <p:cNvSpPr txBox="1"/>
          <p:nvPr/>
        </p:nvSpPr>
        <p:spPr>
          <a:xfrm>
            <a:off x="6224450" y="1391668"/>
            <a:ext cx="56022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 + 3 New Structure Descriptors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Controlled 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1:1 mapping to descriptors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C3B9B9-A644-ED3A-3C43-7AA9AF9587B7}"/>
              </a:ext>
            </a:extLst>
          </p:cNvPr>
          <p:cNvSpPr txBox="1"/>
          <p:nvPr/>
        </p:nvSpPr>
        <p:spPr>
          <a:xfrm rot="16200000">
            <a:off x="-943002" y="3353044"/>
            <a:ext cx="279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Latent Space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BA13AF-7D94-ADE2-7D2B-171801A414CD}"/>
              </a:ext>
            </a:extLst>
          </p:cNvPr>
          <p:cNvGrpSpPr/>
          <p:nvPr/>
        </p:nvGrpSpPr>
        <p:grpSpPr>
          <a:xfrm>
            <a:off x="6627356" y="3283183"/>
            <a:ext cx="1905000" cy="1234503"/>
            <a:chOff x="9344891" y="1427036"/>
            <a:chExt cx="1905000" cy="12345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FC09FA-6AC5-68BC-3237-7611DFB81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374" t="8881" r="22781" b="45614"/>
            <a:stretch/>
          </p:blipFill>
          <p:spPr>
            <a:xfrm>
              <a:off x="9344891" y="1427036"/>
              <a:ext cx="1905000" cy="1234503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32541E-73CE-379C-9F36-97F9CC55B147}"/>
                </a:ext>
              </a:extLst>
            </p:cNvPr>
            <p:cNvCxnSpPr/>
            <p:nvPr/>
          </p:nvCxnSpPr>
          <p:spPr>
            <a:xfrm>
              <a:off x="9826717" y="1916147"/>
              <a:ext cx="39243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ED577EE-43E8-FF42-2A1F-BA79D7738877}"/>
                </a:ext>
              </a:extLst>
            </p:cNvPr>
            <p:cNvSpPr txBox="1"/>
            <p:nvPr/>
          </p:nvSpPr>
          <p:spPr>
            <a:xfrm>
              <a:off x="9991889" y="142703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D808154-8CE5-5D97-3C79-98DA07C9DD97}"/>
              </a:ext>
            </a:extLst>
          </p:cNvPr>
          <p:cNvSpPr txBox="1"/>
          <p:nvPr/>
        </p:nvSpPr>
        <p:spPr>
          <a:xfrm>
            <a:off x="6365351" y="4931636"/>
            <a:ext cx="56022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One-hot vector no longer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Unified rank constraint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Retains the generative ability for categorial variables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47FC12A2-F273-DB63-E50C-561BB46C3BDB}"/>
              </a:ext>
            </a:extLst>
          </p:cNvPr>
          <p:cNvSpPr/>
          <p:nvPr/>
        </p:nvSpPr>
        <p:spPr>
          <a:xfrm>
            <a:off x="8652164" y="3655675"/>
            <a:ext cx="457200" cy="28033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 screenshot of a graph&#10;&#10;Description automatically generated">
            <a:extLst>
              <a:ext uri="{FF2B5EF4-FFF2-40B4-BE49-F238E27FC236}">
                <a16:creationId xmlns:a16="http://schemas.microsoft.com/office/drawing/2014/main" id="{3539E2D2-8C98-D347-2F23-4656719DC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915" t="79707"/>
          <a:stretch/>
        </p:blipFill>
        <p:spPr>
          <a:xfrm>
            <a:off x="9554676" y="2866001"/>
            <a:ext cx="1985038" cy="2068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B29980-62A3-99D1-E98B-CE2710FA4A4E}"/>
              </a:ext>
            </a:extLst>
          </p:cNvPr>
          <p:cNvSpPr txBox="1"/>
          <p:nvPr/>
        </p:nvSpPr>
        <p:spPr>
          <a:xfrm>
            <a:off x="3142616" y="6581001"/>
            <a:ext cx="278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Z. Liang et al., PRM, 2023, 7, 053802.</a:t>
            </a:r>
          </a:p>
        </p:txBody>
      </p:sp>
    </p:spTree>
    <p:extLst>
      <p:ext uri="{BB962C8B-B14F-4D97-AF65-F5344CB8AC3E}">
        <p14:creationId xmlns:p14="http://schemas.microsoft.com/office/powerpoint/2010/main" val="712194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FB01-FC1E-E53F-D827-661D9521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48734"/>
            <a:ext cx="11049000" cy="1325563"/>
          </a:xfrm>
        </p:spPr>
        <p:txBody>
          <a:bodyPr/>
          <a:lstStyle/>
          <a:p>
            <a:r>
              <a:rPr lang="en-US" dirty="0"/>
              <a:t>Result w/wo Rank Constraint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B4126-E61C-F033-A9AD-667926029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84840906-F1A2-5A70-2D80-F80EF51C2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3" t="79707" b="1323"/>
          <a:stretch/>
        </p:blipFill>
        <p:spPr>
          <a:xfrm>
            <a:off x="1297172" y="1854558"/>
            <a:ext cx="3721297" cy="3825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49CB74-A067-F5D1-2509-EFF0AA244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4" t="4407" b="3464"/>
          <a:stretch/>
        </p:blipFill>
        <p:spPr>
          <a:xfrm>
            <a:off x="7173532" y="1854558"/>
            <a:ext cx="4014482" cy="382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EFC19-38A6-473D-7CEA-FC1F45885D85}"/>
              </a:ext>
            </a:extLst>
          </p:cNvPr>
          <p:cNvSpPr txBox="1"/>
          <p:nvPr/>
        </p:nvSpPr>
        <p:spPr>
          <a:xfrm>
            <a:off x="9180773" y="5679583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40EBE-6F67-0EBD-E2DC-F90568F4052D}"/>
              </a:ext>
            </a:extLst>
          </p:cNvPr>
          <p:cNvSpPr txBox="1"/>
          <p:nvPr/>
        </p:nvSpPr>
        <p:spPr>
          <a:xfrm>
            <a:off x="6788490" y="339144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4FDFA-0B2E-F8BC-AA23-5ABEAD9F291E}"/>
              </a:ext>
            </a:extLst>
          </p:cNvPr>
          <p:cNvSpPr txBox="1"/>
          <p:nvPr/>
        </p:nvSpPr>
        <p:spPr>
          <a:xfrm>
            <a:off x="2965299" y="559051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69B14B-0E6F-B147-4EC2-7CE3FA3B13DC}"/>
              </a:ext>
            </a:extLst>
          </p:cNvPr>
          <p:cNvSpPr txBox="1"/>
          <p:nvPr/>
        </p:nvSpPr>
        <p:spPr>
          <a:xfrm>
            <a:off x="1003986" y="3416891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BF08E-18F1-37AB-BA41-D39E14D4697C}"/>
              </a:ext>
            </a:extLst>
          </p:cNvPr>
          <p:cNvSpPr txBox="1"/>
          <p:nvPr/>
        </p:nvSpPr>
        <p:spPr>
          <a:xfrm>
            <a:off x="1389028" y="1485226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Latent Space with Rank Constraint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CD68B2-AEC3-E575-CED3-42B6296D2162}"/>
              </a:ext>
            </a:extLst>
          </p:cNvPr>
          <p:cNvSpPr txBox="1"/>
          <p:nvPr/>
        </p:nvSpPr>
        <p:spPr>
          <a:xfrm>
            <a:off x="7173532" y="1389631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Latent Space without Rank Constraint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6F7D2-32DE-3E45-2600-C78F3F624A0D}"/>
              </a:ext>
            </a:extLst>
          </p:cNvPr>
          <p:cNvSpPr txBox="1"/>
          <p:nvPr/>
        </p:nvSpPr>
        <p:spPr>
          <a:xfrm>
            <a:off x="4146797" y="6048915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Color: Coordination Number</a:t>
            </a:r>
          </a:p>
        </p:txBody>
      </p:sp>
    </p:spTree>
    <p:extLst>
      <p:ext uri="{BB962C8B-B14F-4D97-AF65-F5344CB8AC3E}">
        <p14:creationId xmlns:p14="http://schemas.microsoft.com/office/powerpoint/2010/main" val="3427263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32508-C46C-D648-A472-AD7DEC439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" y="-112390"/>
            <a:ext cx="10515600" cy="1325563"/>
          </a:xfrm>
        </p:spPr>
        <p:txBody>
          <a:bodyPr/>
          <a:lstStyle/>
          <a:p>
            <a:r>
              <a:rPr lang="en-US" dirty="0"/>
              <a:t>The Styles are “Orthogonal”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4B5F8-9C25-9348-BED9-9B7CC49E2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69" y="6273479"/>
            <a:ext cx="11983656" cy="528442"/>
          </a:xfrm>
        </p:spPr>
        <p:txBody>
          <a:bodyPr>
            <a:normAutofit fontScale="92500"/>
          </a:bodyPr>
          <a:lstStyle/>
          <a:p>
            <a:r>
              <a:rPr lang="en-US" dirty="0"/>
              <a:t>Spectral variation pattern of decorrelated styles in line with physical descriptors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2C3D9-F68D-9A4C-A7BB-2A296DCE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4" t="12425" r="9126" b="7025"/>
          <a:stretch/>
        </p:blipFill>
        <p:spPr>
          <a:xfrm>
            <a:off x="0" y="1514316"/>
            <a:ext cx="3914939" cy="382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6B350-70F6-8D44-AD3A-B3026DD90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9" t="14038" r="12115" b="6546"/>
          <a:stretch/>
        </p:blipFill>
        <p:spPr>
          <a:xfrm>
            <a:off x="4046219" y="1514316"/>
            <a:ext cx="3922234" cy="3920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11C99-F646-1B4E-AA3F-71F5D34E16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" t="14516" r="12691" b="8303"/>
          <a:stretch/>
        </p:blipFill>
        <p:spPr>
          <a:xfrm>
            <a:off x="8099733" y="1514316"/>
            <a:ext cx="3931218" cy="3829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728A05-07B2-504E-A0AF-CB48C85CA171}"/>
              </a:ext>
            </a:extLst>
          </p:cNvPr>
          <p:cNvSpPr txBox="1"/>
          <p:nvPr/>
        </p:nvSpPr>
        <p:spPr>
          <a:xfrm>
            <a:off x="1114085" y="537730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Oxidation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E7EFC-2F2A-5141-9708-A48ED0625C12}"/>
              </a:ext>
            </a:extLst>
          </p:cNvPr>
          <p:cNvSpPr txBox="1"/>
          <p:nvPr/>
        </p:nvSpPr>
        <p:spPr>
          <a:xfrm>
            <a:off x="5735947" y="554949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A8DE4-5768-B846-9EAE-92563D1CCC89}"/>
              </a:ext>
            </a:extLst>
          </p:cNvPr>
          <p:cNvSpPr txBox="1"/>
          <p:nvPr/>
        </p:nvSpPr>
        <p:spPr>
          <a:xfrm>
            <a:off x="9879052" y="54601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6176BE-59B5-3A4F-A858-EB3764DBB146}"/>
              </a:ext>
            </a:extLst>
          </p:cNvPr>
          <p:cNvSpPr/>
          <p:nvPr/>
        </p:nvSpPr>
        <p:spPr>
          <a:xfrm rot="19019324">
            <a:off x="2527845" y="4587389"/>
            <a:ext cx="619578" cy="213628"/>
          </a:xfrm>
          <a:prstGeom prst="ellipse">
            <a:avLst/>
          </a:prstGeom>
          <a:noFill/>
          <a:ln w="28575">
            <a:solidFill>
              <a:srgbClr val="003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77FB46-30FE-6C4D-813C-7EF2528049D2}"/>
              </a:ext>
            </a:extLst>
          </p:cNvPr>
          <p:cNvSpPr/>
          <p:nvPr/>
        </p:nvSpPr>
        <p:spPr>
          <a:xfrm rot="2717445">
            <a:off x="4709062" y="4683666"/>
            <a:ext cx="619578" cy="213628"/>
          </a:xfrm>
          <a:prstGeom prst="ellipse">
            <a:avLst/>
          </a:prstGeom>
          <a:noFill/>
          <a:ln w="28575">
            <a:solidFill>
              <a:srgbClr val="003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365A29-70E2-D441-B240-012391713797}"/>
              </a:ext>
            </a:extLst>
          </p:cNvPr>
          <p:cNvSpPr/>
          <p:nvPr/>
        </p:nvSpPr>
        <p:spPr>
          <a:xfrm rot="4485657">
            <a:off x="7985858" y="3256836"/>
            <a:ext cx="619578" cy="213628"/>
          </a:xfrm>
          <a:prstGeom prst="ellipse">
            <a:avLst/>
          </a:prstGeom>
          <a:noFill/>
          <a:ln w="28575">
            <a:solidFill>
              <a:srgbClr val="003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4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F036-C77A-7F04-83FC-C52A6DAC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50" y="86627"/>
            <a:ext cx="11049000" cy="1325563"/>
          </a:xfrm>
        </p:spPr>
        <p:txBody>
          <a:bodyPr/>
          <a:lstStyle/>
          <a:p>
            <a:r>
              <a:rPr lang="en-US" dirty="0"/>
              <a:t>If structure descriptors are correlated, can latent space be disentangled?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A143A-F049-31A0-75C9-D2238CB9A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FCE213-1B24-9212-15FA-3F28C26C794E}"/>
              </a:ext>
            </a:extLst>
          </p:cNvPr>
          <p:cNvSpPr txBox="1"/>
          <p:nvPr/>
        </p:nvSpPr>
        <p:spPr>
          <a:xfrm>
            <a:off x="6947487" y="6071104"/>
            <a:ext cx="4581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Latent space is disentangled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Missing combinations from real data</a:t>
            </a:r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AF609CA0-53FD-CDA0-8D01-99557D120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989" y="3754177"/>
            <a:ext cx="3449469" cy="2299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8B140C-8F04-3912-FFE6-A0797E52C71B}"/>
              </a:ext>
            </a:extLst>
          </p:cNvPr>
          <p:cNvSpPr txBox="1"/>
          <p:nvPr/>
        </p:nvSpPr>
        <p:spPr>
          <a:xfrm flipH="1">
            <a:off x="9238129" y="5799893"/>
            <a:ext cx="85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7F154-1B9A-2398-A20C-4862752C4D21}"/>
              </a:ext>
            </a:extLst>
          </p:cNvPr>
          <p:cNvSpPr txBox="1"/>
          <p:nvPr/>
        </p:nvSpPr>
        <p:spPr>
          <a:xfrm>
            <a:off x="2455073" y="458032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R</a:t>
            </a:r>
            <a:r>
              <a:rPr lang="en-US" sz="1200" i="1" dirty="0" err="1"/>
              <a:t>std</a:t>
            </a:r>
            <a:endParaRPr lang="en-US" i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42BF2F-4AF8-5C29-1624-56B544639242}"/>
              </a:ext>
            </a:extLst>
          </p:cNvPr>
          <p:cNvGrpSpPr/>
          <p:nvPr/>
        </p:nvGrpSpPr>
        <p:grpSpPr>
          <a:xfrm>
            <a:off x="584263" y="2709530"/>
            <a:ext cx="4854746" cy="3179588"/>
            <a:chOff x="7207989" y="1285551"/>
            <a:chExt cx="3754874" cy="2299646"/>
          </a:xfrm>
        </p:grpSpPr>
        <p:pic>
          <p:nvPicPr>
            <p:cNvPr id="11" name="Picture 10" descr="Chart, scatter chart&#10;&#10;Description automatically generated">
              <a:extLst>
                <a:ext uri="{FF2B5EF4-FFF2-40B4-BE49-F238E27FC236}">
                  <a16:creationId xmlns:a16="http://schemas.microsoft.com/office/drawing/2014/main" id="{96B827CB-E2BB-C8B9-848C-7E9E4F9AF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3394" y="1285551"/>
              <a:ext cx="3449469" cy="229964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233641-A384-CA39-AA1C-4DD4B45E782D}"/>
                </a:ext>
              </a:extLst>
            </p:cNvPr>
            <p:cNvSpPr txBox="1"/>
            <p:nvPr/>
          </p:nvSpPr>
          <p:spPr>
            <a:xfrm>
              <a:off x="7207989" y="225570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OO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1E5C9D-7090-3A41-D54F-DAAFC9FB6A2F}"/>
              </a:ext>
            </a:extLst>
          </p:cNvPr>
          <p:cNvGrpSpPr/>
          <p:nvPr/>
        </p:nvGrpSpPr>
        <p:grpSpPr>
          <a:xfrm>
            <a:off x="6732653" y="1507942"/>
            <a:ext cx="2266813" cy="2157866"/>
            <a:chOff x="814321" y="3885502"/>
            <a:chExt cx="2266813" cy="2157866"/>
          </a:xfrm>
        </p:grpSpPr>
        <p:pic>
          <p:nvPicPr>
            <p:cNvPr id="19" name="Picture 18" descr="Chart&#10;&#10;Description automatically generated">
              <a:extLst>
                <a:ext uri="{FF2B5EF4-FFF2-40B4-BE49-F238E27FC236}">
                  <a16:creationId xmlns:a16="http://schemas.microsoft.com/office/drawing/2014/main" id="{99564683-C60F-B0D7-DC02-96BE635AF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219" t="58719" r="49947" b="31739"/>
            <a:stretch/>
          </p:blipFill>
          <p:spPr>
            <a:xfrm>
              <a:off x="1092603" y="3885502"/>
              <a:ext cx="1988531" cy="19732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69525E-89BC-9085-EDE9-FDC112B1FFE7}"/>
                </a:ext>
              </a:extLst>
            </p:cNvPr>
            <p:cNvSpPr txBox="1"/>
            <p:nvPr/>
          </p:nvSpPr>
          <p:spPr>
            <a:xfrm flipH="1">
              <a:off x="2086868" y="5674036"/>
              <a:ext cx="858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DB5BFF-1B30-0E7A-89E9-57C8F77318FE}"/>
                </a:ext>
              </a:extLst>
            </p:cNvPr>
            <p:cNvSpPr txBox="1"/>
            <p:nvPr/>
          </p:nvSpPr>
          <p:spPr>
            <a:xfrm>
              <a:off x="814321" y="454456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R</a:t>
              </a:r>
              <a:r>
                <a:rPr lang="en-US" sz="1200" i="1" dirty="0" err="1"/>
                <a:t>std</a:t>
              </a:r>
              <a:endParaRPr lang="en-US" i="1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B75DD7-09D5-E32C-DA67-2845DF26609F}"/>
              </a:ext>
            </a:extLst>
          </p:cNvPr>
          <p:cNvGrpSpPr/>
          <p:nvPr/>
        </p:nvGrpSpPr>
        <p:grpSpPr>
          <a:xfrm>
            <a:off x="9176808" y="1501307"/>
            <a:ext cx="2261964" cy="2163753"/>
            <a:chOff x="8582330" y="1501307"/>
            <a:chExt cx="2261964" cy="216375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E758C6D-FCB1-B81A-C32D-9F9847F351A0}"/>
                </a:ext>
              </a:extLst>
            </p:cNvPr>
            <p:cNvGrpSpPr/>
            <p:nvPr/>
          </p:nvGrpSpPr>
          <p:grpSpPr>
            <a:xfrm>
              <a:off x="8937014" y="1501307"/>
              <a:ext cx="1907280" cy="2163753"/>
              <a:chOff x="3487338" y="3890069"/>
              <a:chExt cx="1907280" cy="2163753"/>
            </a:xfrm>
          </p:grpSpPr>
          <p:pic>
            <p:nvPicPr>
              <p:cNvPr id="22" name="Picture 21" descr="Chart&#10;&#10;Description automatically generated">
                <a:extLst>
                  <a:ext uri="{FF2B5EF4-FFF2-40B4-BE49-F238E27FC236}">
                    <a16:creationId xmlns:a16="http://schemas.microsoft.com/office/drawing/2014/main" id="{F37FE265-1908-5C55-85BA-F3F86671AD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027" t="68847" r="33093" b="21767"/>
              <a:stretch/>
            </p:blipFill>
            <p:spPr>
              <a:xfrm>
                <a:off x="3487338" y="3890069"/>
                <a:ext cx="1907280" cy="197320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6D2CAD-51C7-1EB2-466C-0A35CE445116}"/>
                  </a:ext>
                </a:extLst>
              </p:cNvPr>
              <p:cNvSpPr txBox="1"/>
              <p:nvPr/>
            </p:nvSpPr>
            <p:spPr>
              <a:xfrm flipH="1">
                <a:off x="4437771" y="5684490"/>
                <a:ext cx="8589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2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A595A4-047F-A29E-C895-FEC181D1D46E}"/>
                </a:ext>
              </a:extLst>
            </p:cNvPr>
            <p:cNvSpPr txBox="1"/>
            <p:nvPr/>
          </p:nvSpPr>
          <p:spPr>
            <a:xfrm>
              <a:off x="8582330" y="221754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OO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10C8E2-F909-40CD-B62F-BF397CC4CA65}"/>
              </a:ext>
            </a:extLst>
          </p:cNvPr>
          <p:cNvSpPr txBox="1"/>
          <p:nvPr/>
        </p:nvSpPr>
        <p:spPr>
          <a:xfrm>
            <a:off x="7839303" y="4083880"/>
            <a:ext cx="74302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Random sampling</a:t>
            </a:r>
          </a:p>
          <a:p>
            <a:r>
              <a:rPr lang="en-US" sz="700" dirty="0"/>
              <a:t>Training set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403F48-BB6C-C7FE-8FCA-34CF386C01D6}"/>
              </a:ext>
            </a:extLst>
          </p:cNvPr>
          <p:cNvSpPr txBox="1"/>
          <p:nvPr/>
        </p:nvSpPr>
        <p:spPr>
          <a:xfrm>
            <a:off x="1038780" y="1938442"/>
            <a:ext cx="4973699" cy="644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Intentionally mix 30% of one structure descriptor (</a:t>
            </a:r>
            <a:r>
              <a:rPr lang="en-US" dirty="0" err="1"/>
              <a:t>Rstd</a:t>
            </a:r>
            <a:r>
              <a:rPr lang="en-US" dirty="0"/>
              <a:t>) to another (OO)</a:t>
            </a:r>
          </a:p>
        </p:txBody>
      </p:sp>
    </p:spTree>
    <p:extLst>
      <p:ext uri="{BB962C8B-B14F-4D97-AF65-F5344CB8AC3E}">
        <p14:creationId xmlns:p14="http://schemas.microsoft.com/office/powerpoint/2010/main" val="3972553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D199-932F-14EA-FA7A-275EF71F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Spectrum Trend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167F2-1275-8FFB-46E7-2203D6F4E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229" y="5285387"/>
            <a:ext cx="9184750" cy="7054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Changing only one dimension of the latent space.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AE7A5-E1E1-D88C-6ACC-BF01A471E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5C418-BBBB-C68E-F3C4-6BE5FFC38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373" y="2467237"/>
            <a:ext cx="10454641" cy="22956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A69DEF9-6A3A-710D-A029-849CAAD37E1E}"/>
              </a:ext>
            </a:extLst>
          </p:cNvPr>
          <p:cNvSpPr/>
          <p:nvPr/>
        </p:nvSpPr>
        <p:spPr>
          <a:xfrm>
            <a:off x="5071730" y="3995429"/>
            <a:ext cx="2902688" cy="68048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40594B9-C323-60BD-476E-2C674A9D937D}"/>
              </a:ext>
            </a:extLst>
          </p:cNvPr>
          <p:cNvSpPr/>
          <p:nvPr/>
        </p:nvSpPr>
        <p:spPr>
          <a:xfrm>
            <a:off x="7676707" y="3157870"/>
            <a:ext cx="4114982" cy="1835823"/>
          </a:xfrm>
          <a:custGeom>
            <a:avLst/>
            <a:gdLst>
              <a:gd name="connsiteX0" fmla="*/ 0 w 4114982"/>
              <a:gd name="connsiteY0" fmla="*/ 1392865 h 1835823"/>
              <a:gd name="connsiteX1" fmla="*/ 1052623 w 4114982"/>
              <a:gd name="connsiteY1" fmla="*/ 1786270 h 1835823"/>
              <a:gd name="connsiteX2" fmla="*/ 3817088 w 4114982"/>
              <a:gd name="connsiteY2" fmla="*/ 1690577 h 1835823"/>
              <a:gd name="connsiteX3" fmla="*/ 3987209 w 4114982"/>
              <a:gd name="connsiteY3" fmla="*/ 531628 h 1835823"/>
              <a:gd name="connsiteX4" fmla="*/ 3359888 w 4114982"/>
              <a:gd name="connsiteY4" fmla="*/ 0 h 183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982" h="1835823">
                <a:moveTo>
                  <a:pt x="0" y="1392865"/>
                </a:moveTo>
                <a:cubicBezTo>
                  <a:pt x="208221" y="1564758"/>
                  <a:pt x="416442" y="1736651"/>
                  <a:pt x="1052623" y="1786270"/>
                </a:cubicBezTo>
                <a:cubicBezTo>
                  <a:pt x="1688804" y="1835889"/>
                  <a:pt x="3327990" y="1899684"/>
                  <a:pt x="3817088" y="1690577"/>
                </a:cubicBezTo>
                <a:cubicBezTo>
                  <a:pt x="4306186" y="1481470"/>
                  <a:pt x="4063409" y="813391"/>
                  <a:pt x="3987209" y="531628"/>
                </a:cubicBezTo>
                <a:cubicBezTo>
                  <a:pt x="3911009" y="249865"/>
                  <a:pt x="3635448" y="124932"/>
                  <a:pt x="3359888" y="0"/>
                </a:cubicBezTo>
              </a:path>
            </a:pathLst>
          </a:custGeom>
          <a:noFill/>
          <a:ln w="28575">
            <a:solidFill>
              <a:srgbClr val="00B0F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F36E9-C911-5785-508F-0FFE684063C3}"/>
              </a:ext>
            </a:extLst>
          </p:cNvPr>
          <p:cNvSpPr txBox="1"/>
          <p:nvPr/>
        </p:nvSpPr>
        <p:spPr>
          <a:xfrm>
            <a:off x="8970378" y="6581001"/>
            <a:ext cx="278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Z. Liang et al., PRM, 2023, 7, 053802.</a:t>
            </a:r>
          </a:p>
        </p:txBody>
      </p:sp>
    </p:spTree>
    <p:extLst>
      <p:ext uri="{BB962C8B-B14F-4D97-AF65-F5344CB8AC3E}">
        <p14:creationId xmlns:p14="http://schemas.microsoft.com/office/powerpoint/2010/main" val="267741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F3548D-AF54-96F8-7D12-9F6CFC863D7C}"/>
              </a:ext>
            </a:extLst>
          </p:cNvPr>
          <p:cNvGrpSpPr/>
          <p:nvPr/>
        </p:nvGrpSpPr>
        <p:grpSpPr>
          <a:xfrm>
            <a:off x="5505918" y="3334334"/>
            <a:ext cx="2922608" cy="2692932"/>
            <a:chOff x="5301205" y="2104774"/>
            <a:chExt cx="2922608" cy="26929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D3138F-1D67-5945-3D38-1B777312A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66" t="8318" r="57689" b="58973"/>
            <a:stretch/>
          </p:blipFill>
          <p:spPr>
            <a:xfrm>
              <a:off x="5301205" y="2104774"/>
              <a:ext cx="2922608" cy="269293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41F37E-5872-9E42-90B0-526706898B11}"/>
                </a:ext>
              </a:extLst>
            </p:cNvPr>
            <p:cNvSpPr/>
            <p:nvPr/>
          </p:nvSpPr>
          <p:spPr>
            <a:xfrm>
              <a:off x="5775767" y="4218972"/>
              <a:ext cx="2448046" cy="578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fig4.png">
            <a:extLst>
              <a:ext uri="{FF2B5EF4-FFF2-40B4-BE49-F238E27FC236}">
                <a16:creationId xmlns:a16="http://schemas.microsoft.com/office/drawing/2014/main" id="{170E0366-86AE-11E9-2CDC-D67E27640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4" y="3834952"/>
            <a:ext cx="4054826" cy="2596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18" y="-327382"/>
            <a:ext cx="11049000" cy="1325563"/>
          </a:xfrm>
        </p:spPr>
        <p:txBody>
          <a:bodyPr>
            <a:normAutofit/>
          </a:bodyPr>
          <a:lstStyle/>
          <a:p>
            <a:r>
              <a:rPr lang="en-US" sz="3500" dirty="0"/>
              <a:t>X-ray Absorption Spectroscopy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78404-E9D3-4342-85AF-1C34CF8DD92E}"/>
              </a:ext>
            </a:extLst>
          </p:cNvPr>
          <p:cNvSpPr txBox="1"/>
          <p:nvPr/>
        </p:nvSpPr>
        <p:spPr>
          <a:xfrm>
            <a:off x="7652057" y="52618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6F1C6C-BBED-2A00-DB54-D79982595DE5}"/>
              </a:ext>
            </a:extLst>
          </p:cNvPr>
          <p:cNvSpPr/>
          <p:nvPr/>
        </p:nvSpPr>
        <p:spPr>
          <a:xfrm>
            <a:off x="3450448" y="5403989"/>
            <a:ext cx="439064" cy="47456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C6F347-4637-9664-3599-779E282EB6FD}"/>
              </a:ext>
            </a:extLst>
          </p:cNvPr>
          <p:cNvCxnSpPr>
            <a:cxnSpLocks/>
          </p:cNvCxnSpPr>
          <p:nvPr/>
        </p:nvCxnSpPr>
        <p:spPr>
          <a:xfrm flipV="1">
            <a:off x="3935138" y="4750019"/>
            <a:ext cx="1639264" cy="698513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3386E58-92D5-46D8-22A7-B648A40311EF}"/>
              </a:ext>
            </a:extLst>
          </p:cNvPr>
          <p:cNvSpPr txBox="1"/>
          <p:nvPr/>
        </p:nvSpPr>
        <p:spPr>
          <a:xfrm>
            <a:off x="2732370" y="3788426"/>
            <a:ext cx="40548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X-ray absorption near edge structure (XANES)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E23105-4852-3503-5617-1AB41A38A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74" b="57943"/>
          <a:stretch/>
        </p:blipFill>
        <p:spPr>
          <a:xfrm>
            <a:off x="8536025" y="3290571"/>
            <a:ext cx="2818434" cy="248522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D02131-E7D0-ABB3-78B4-ED98901A1A67}"/>
              </a:ext>
            </a:extLst>
          </p:cNvPr>
          <p:cNvSpPr/>
          <p:nvPr/>
        </p:nvSpPr>
        <p:spPr>
          <a:xfrm>
            <a:off x="1333496" y="5433391"/>
            <a:ext cx="158899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Rehr</a:t>
            </a:r>
            <a:r>
              <a:rPr lang="en-US" sz="105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Albers, RMP 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D83FA7-38C8-CBD9-B214-BFC7D5CC4D75}"/>
              </a:ext>
            </a:extLst>
          </p:cNvPr>
          <p:cNvSpPr/>
          <p:nvPr/>
        </p:nvSpPr>
        <p:spPr>
          <a:xfrm>
            <a:off x="6411892" y="5368575"/>
            <a:ext cx="18908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X. Qu et al, Chem. Matt. 2021</a:t>
            </a:r>
            <a:endParaRPr lang="en-US" sz="105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6E7C9D-12B4-1F6F-D8BF-90B67A0145B3}"/>
              </a:ext>
            </a:extLst>
          </p:cNvPr>
          <p:cNvSpPr txBox="1"/>
          <p:nvPr/>
        </p:nvSpPr>
        <p:spPr>
          <a:xfrm>
            <a:off x="4288116" y="730108"/>
            <a:ext cx="760804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Element specific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Sensitive to electronic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Sensitive to local symmetry, coordination number and charge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Great time/energy resolution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C4442-0D89-0D40-B732-B5ADD60E4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608" y="803612"/>
            <a:ext cx="2312140" cy="24515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C0E7A0F-3577-F723-2CE2-9C5A24E9D608}"/>
              </a:ext>
            </a:extLst>
          </p:cNvPr>
          <p:cNvSpPr txBox="1"/>
          <p:nvPr/>
        </p:nvSpPr>
        <p:spPr>
          <a:xfrm>
            <a:off x="1138308" y="3308896"/>
            <a:ext cx="2312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In-situ Experiment </a:t>
            </a:r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1B98-84AF-7C24-ED5E-6A0DD9F9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26" y="-291178"/>
            <a:ext cx="10515600" cy="1325563"/>
          </a:xfrm>
        </p:spPr>
        <p:txBody>
          <a:bodyPr/>
          <a:lstStyle/>
          <a:p>
            <a:r>
              <a:rPr lang="en-US" dirty="0"/>
              <a:t>RankAAE Makes Trend Easier to See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3A4C06-CCD0-40AD-28EF-33ECDB0A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73" t="32255" r="5281" b="21936"/>
          <a:stretch/>
        </p:blipFill>
        <p:spPr>
          <a:xfrm>
            <a:off x="4833789" y="1244277"/>
            <a:ext cx="3858799" cy="522136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9C53CF9-0AA4-D5B9-A1F1-8FE32FF87C4B}"/>
              </a:ext>
            </a:extLst>
          </p:cNvPr>
          <p:cNvSpPr txBox="1"/>
          <p:nvPr/>
        </p:nvSpPr>
        <p:spPr>
          <a:xfrm>
            <a:off x="8147806" y="6386241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Z. Liang et al., PRM, 2023, 7, 053802.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D3A14-AFF4-7F54-9917-06422989F5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110" y="1244277"/>
            <a:ext cx="3689660" cy="523878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C3036A2-63FC-BBBA-55DB-13A012D6273B}"/>
              </a:ext>
            </a:extLst>
          </p:cNvPr>
          <p:cNvSpPr txBox="1"/>
          <p:nvPr/>
        </p:nvSpPr>
        <p:spPr>
          <a:xfrm>
            <a:off x="248857" y="772775"/>
            <a:ext cx="4694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Directly Color 5000 Spectra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3B9E19-37DE-6FB5-2BB7-B0516D3ED558}"/>
              </a:ext>
            </a:extLst>
          </p:cNvPr>
          <p:cNvSpPr txBox="1"/>
          <p:nvPr/>
        </p:nvSpPr>
        <p:spPr>
          <a:xfrm>
            <a:off x="5945735" y="695831"/>
            <a:ext cx="2259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RankAAE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4AF3558-06D6-4A68-9411-F3E35E49DCD0}"/>
              </a:ext>
            </a:extLst>
          </p:cNvPr>
          <p:cNvSpPr txBox="1"/>
          <p:nvPr/>
        </p:nvSpPr>
        <p:spPr>
          <a:xfrm>
            <a:off x="8999317" y="5178613"/>
            <a:ext cx="3441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5000 </a:t>
            </a:r>
          </a:p>
          <a:p>
            <a:r>
              <a:rPr lang="en-US" sz="2800" dirty="0"/>
              <a:t>Material Structures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30C481F-5D09-F44E-D49B-F880FB7786A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260" y="1524974"/>
            <a:ext cx="1804822" cy="185901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4AF65B2-9429-797D-4219-F7876E082B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464" y="3594523"/>
            <a:ext cx="1667777" cy="17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34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095F3-C8D6-2FC0-316F-777B25D3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use noise as a structure descriptor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8D540-6694-FB44-CB1D-1457DC543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A886A0-F62C-C734-B8F2-829599658324}"/>
              </a:ext>
            </a:extLst>
          </p:cNvPr>
          <p:cNvGrpSpPr/>
          <p:nvPr/>
        </p:nvGrpSpPr>
        <p:grpSpPr>
          <a:xfrm>
            <a:off x="719452" y="2512476"/>
            <a:ext cx="11293071" cy="2147715"/>
            <a:chOff x="499334" y="918713"/>
            <a:chExt cx="10645587" cy="17979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FDAD45-556C-344A-3EBE-F8287B205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334" y="918713"/>
              <a:ext cx="5299038" cy="17921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8E2247-1105-9605-BDCB-CDBEA9F62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4582" y="918713"/>
              <a:ext cx="5400339" cy="179793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01B1C83-1227-C090-F9F8-4EC026B78E54}"/>
              </a:ext>
            </a:extLst>
          </p:cNvPr>
          <p:cNvSpPr txBox="1"/>
          <p:nvPr/>
        </p:nvSpPr>
        <p:spPr>
          <a:xfrm>
            <a:off x="9083659" y="391753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D659BC-C1EA-F2FD-B609-F0CEC00EE586}"/>
              </a:ext>
            </a:extLst>
          </p:cNvPr>
          <p:cNvSpPr txBox="1"/>
          <p:nvPr/>
        </p:nvSpPr>
        <p:spPr>
          <a:xfrm>
            <a:off x="2743200" y="5475048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AAE seems not introduce significant artefacts.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D282E-BE2D-5BBE-5347-53681763F9C3}"/>
              </a:ext>
            </a:extLst>
          </p:cNvPr>
          <p:cNvSpPr txBox="1"/>
          <p:nvPr/>
        </p:nvSpPr>
        <p:spPr>
          <a:xfrm>
            <a:off x="8977145" y="6581001"/>
            <a:ext cx="278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Z. Liang et al., PRM, 2023, 7, 053802.</a:t>
            </a:r>
          </a:p>
        </p:txBody>
      </p:sp>
    </p:spTree>
    <p:extLst>
      <p:ext uri="{BB962C8B-B14F-4D97-AF65-F5344CB8AC3E}">
        <p14:creationId xmlns:p14="http://schemas.microsoft.com/office/powerpoint/2010/main" val="3751709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4227C-B7C8-727B-8C72-4C5AC6F6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27" y="-195589"/>
            <a:ext cx="11049000" cy="1325563"/>
          </a:xfrm>
        </p:spPr>
        <p:txBody>
          <a:bodyPr/>
          <a:lstStyle/>
          <a:p>
            <a:r>
              <a:rPr lang="en-US" dirty="0"/>
              <a:t>The trend is physical meaningful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22AF0-A5E2-3033-38EA-81001BB03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78" y="4877621"/>
            <a:ext cx="8173798" cy="132709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Still requires expert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RankAAE makes this progress more effective.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6FE76-EF8A-6CCC-413C-BC2137B35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B077E5C-7E89-00AC-579F-92332272AFCE}"/>
              </a:ext>
            </a:extLst>
          </p:cNvPr>
          <p:cNvSpPr txBox="1"/>
          <p:nvPr/>
        </p:nvSpPr>
        <p:spPr>
          <a:xfrm>
            <a:off x="901788" y="3634181"/>
            <a:ext cx="3350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Scattering path length and number of atoms determines the oscillation structure 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BF64054-C26D-61FC-0A5E-5258A55BBB62}"/>
              </a:ext>
            </a:extLst>
          </p:cNvPr>
          <p:cNvGrpSpPr>
            <a:grpSpLocks noChangeAspect="1"/>
          </p:cNvGrpSpPr>
          <p:nvPr/>
        </p:nvGrpSpPr>
        <p:grpSpPr>
          <a:xfrm>
            <a:off x="1127656" y="1379640"/>
            <a:ext cx="2369423" cy="2194560"/>
            <a:chOff x="256493" y="374898"/>
            <a:chExt cx="2754488" cy="2551207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D7DE06E2-A6B3-5D2B-CCC0-E168EE0537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6493" y="1021806"/>
              <a:ext cx="1258851" cy="1258302"/>
              <a:chOff x="4344038" y="1777046"/>
              <a:chExt cx="3107087" cy="3108960"/>
            </a:xfrm>
          </p:grpSpPr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AD5123A1-5194-EF47-B7D6-A51FC89919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4038" y="1777046"/>
                <a:ext cx="3107087" cy="310896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993FBCC4-5C4B-6586-2BD1-28C0A9A107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4514" y="2334490"/>
                <a:ext cx="2010470" cy="20116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77A659AC-EF7D-04E8-3216-965BD90299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7C149659-0978-5544-3B15-47FF0AD1E8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5FC57A0-D988-8931-E3A4-0DB6F9D65F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192" y="2051366"/>
                <a:ext cx="2558778" cy="256032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DA42F62-3B70-B2F1-7657-0A8E7F737F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4560" y="1667803"/>
              <a:ext cx="1258851" cy="1258302"/>
              <a:chOff x="4344038" y="1777046"/>
              <a:chExt cx="3107087" cy="310896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4250A7DC-8A42-3147-ABA8-BD1D560688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4038" y="1777046"/>
                <a:ext cx="3107087" cy="310896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1E26338D-A065-C996-4A8E-EA03F66B18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4514" y="2334490"/>
                <a:ext cx="2010470" cy="20116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78320501-B7A1-CDD4-FF2F-676BDDC3BE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A20C7404-A35E-25FC-FA51-6164D8DEDA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E59AD474-5933-E49C-17F8-DA3E52B25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192" y="2051366"/>
                <a:ext cx="2558778" cy="256032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4E3FF64F-4340-CAAE-7287-99DD78CD81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76875" y="1666270"/>
              <a:ext cx="1258851" cy="1258302"/>
              <a:chOff x="4344038" y="1777046"/>
              <a:chExt cx="3107087" cy="3108960"/>
            </a:xfrm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DA4B3ED6-87F6-30BC-213E-4C8F7B6A25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4038" y="1777046"/>
                <a:ext cx="3107087" cy="310896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72BFB2A9-7507-B50C-D25F-2B2AAD4379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4514" y="2334490"/>
                <a:ext cx="2010470" cy="20116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F03547C6-5703-6948-A3E8-EF215D6535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7C1619FB-E576-7F1F-B660-FE7056F2E9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A57AC71-4190-FD60-FBBA-684139D68D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192" y="2051366"/>
                <a:ext cx="2558778" cy="256032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128CB08E-1EFA-9EEC-12D5-547DBAE507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52130" y="1023879"/>
              <a:ext cx="1258851" cy="1258302"/>
              <a:chOff x="4344038" y="1777046"/>
              <a:chExt cx="3107087" cy="3108960"/>
            </a:xfrm>
          </p:grpSpPr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39E6431D-5018-2B09-8D01-3CE83143C7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4038" y="1777046"/>
                <a:ext cx="3107087" cy="310896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3007F19F-842A-49CD-873B-CE79D5C046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4514" y="2334490"/>
                <a:ext cx="2010470" cy="20116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C4857BCD-026B-118A-C8AB-23841D97E2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2E788A8-CDD4-D593-4BA6-60A57F4CA6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970E35D-24C5-2CAD-8279-D228C437E3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192" y="2051366"/>
                <a:ext cx="2558778" cy="256032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BFED489A-36D2-0FBF-3F01-CD0BA15988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82703" y="374898"/>
              <a:ext cx="1258851" cy="1258302"/>
              <a:chOff x="4344038" y="1777046"/>
              <a:chExt cx="3107087" cy="3108960"/>
            </a:xfrm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91C2BAF-605E-FEC9-9876-A97CAB22FA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4514" y="2334490"/>
                <a:ext cx="2010470" cy="20116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2A3C3971-22DF-2B23-5E09-B2D68BB7DF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65AA4560-E50B-1E35-BFF8-1EC7E9B283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2F556DC2-8067-8D04-EA33-6FD2EF6A90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4038" y="1777046"/>
                <a:ext cx="3107087" cy="310896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2B7AAC65-5B7F-C03F-29DD-776419C77B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192" y="2051366"/>
                <a:ext cx="2558778" cy="256032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7B6D4FA4-0690-C139-CBF2-9C8E3E3FF4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8666" y="1555948"/>
              <a:ext cx="629426" cy="629151"/>
              <a:chOff x="5154770" y="2613501"/>
              <a:chExt cx="1462160" cy="1463040"/>
            </a:xfrm>
          </p:grpSpPr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C2B0343E-CFF7-30B5-F930-74648A4E5E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B09A105C-9BC1-ADB8-2646-D896D2C785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EF9276D-8369-88C3-2E70-16C3C8F9A9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97446" y="1556646"/>
              <a:ext cx="629426" cy="629151"/>
              <a:chOff x="5154770" y="2613501"/>
              <a:chExt cx="1462160" cy="1463040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C8D34F2B-295B-F2B0-EC93-860A3990E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24E92C84-8D1E-1CA0-FFB7-EB3279FB60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3AEC1D1-10AF-5890-A12B-870BE0DEF5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2900" y="380494"/>
              <a:ext cx="1258851" cy="1258302"/>
              <a:chOff x="4344038" y="1777046"/>
              <a:chExt cx="3107087" cy="3108960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15993184-E32C-60BA-D200-A3B4C8BDA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4514" y="2334490"/>
                <a:ext cx="2010470" cy="201168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6AEDE9DE-72CE-A04B-A51C-403BAD90EB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9833A384-B7BC-88B2-CFB8-6B8C1320AE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6F523F1D-4F7C-12AC-799F-46C6C254D2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4038" y="1777046"/>
                <a:ext cx="3107087" cy="310896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935D918F-95F0-615E-D2A7-1AAA5124AB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192" y="2051366"/>
                <a:ext cx="2558778" cy="256032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44E1FF2-87FB-EC4F-6C95-0F2A8AE50E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4153" y="916694"/>
              <a:ext cx="629426" cy="629151"/>
              <a:chOff x="5154770" y="2613501"/>
              <a:chExt cx="1462160" cy="1463040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D6972B4C-5F83-2E9C-4D79-0F953FA1BC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F3526116-CF63-B6C2-49AC-546924BA58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D2855308-3D28-2B8C-C343-CEB31AC8AE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8203" y="1028830"/>
              <a:ext cx="1258851" cy="1258302"/>
              <a:chOff x="4344038" y="1777046"/>
              <a:chExt cx="3107087" cy="310896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8A83FB50-CB43-EE50-11B8-05DF508B4B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84514" y="2334490"/>
                <a:ext cx="2010470" cy="201168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DACBAE-8E2A-D2B1-66A8-BDAC45F11F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4770" y="2613501"/>
                <a:ext cx="1462160" cy="146304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F486D2DB-A7FA-3D8E-3FD6-719A3D3428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817" y="2892222"/>
                <a:ext cx="913850" cy="9144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B3BFE00-2275-F3E8-4808-EC459786DE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4038" y="1777046"/>
                <a:ext cx="3107087" cy="310896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AA701921-E767-B9FC-B355-7AA510B925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8192" y="2051366"/>
                <a:ext cx="2558778" cy="2560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4523BB02-E1F6-06FA-A8BC-545A293054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24401" y="1288422"/>
              <a:ext cx="1" cy="256032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tailEnd type="triangle" w="sm" len="sm"/>
            </a:ln>
            <a:effectLst/>
          </p:spPr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53DB80E1-CC18-95B9-DBB5-D43A006681BA}"/>
                </a:ext>
              </a:extLst>
            </p:cNvPr>
            <p:cNvCxnSpPr>
              <a:cxnSpLocks/>
            </p:cNvCxnSpPr>
            <p:nvPr/>
          </p:nvCxnSpPr>
          <p:spPr>
            <a:xfrm>
              <a:off x="1659051" y="1297060"/>
              <a:ext cx="1" cy="256032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tailEnd type="triangle" w="sm" len="sm"/>
            </a:ln>
            <a:effectLst/>
          </p:spPr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7BF1F161-6E14-8118-4DBD-6DA311C93E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5642" y="1083770"/>
              <a:ext cx="254531" cy="461246"/>
            </a:xfrm>
            <a:prstGeom prst="straightConnector1">
              <a:avLst/>
            </a:prstGeom>
            <a:noFill/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tailEnd type="triangle" w="sm" len="sm"/>
            </a:ln>
            <a:effectLst/>
          </p:spPr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B7A5694C-589A-DC9A-7DF6-AD68767580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6323" y="1110307"/>
              <a:ext cx="259850" cy="460438"/>
            </a:xfrm>
            <a:prstGeom prst="straightConnector1">
              <a:avLst/>
            </a:prstGeom>
            <a:noFill/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tailEnd type="triangle" w="sm" len="sm"/>
            </a:ln>
            <a:effectLst/>
          </p:spPr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82F472E2-25E8-DDED-F39F-764FC4B27B9D}"/>
                </a:ext>
              </a:extLst>
            </p:cNvPr>
            <p:cNvCxnSpPr>
              <a:cxnSpLocks/>
            </p:cNvCxnSpPr>
            <p:nvPr/>
          </p:nvCxnSpPr>
          <p:spPr>
            <a:xfrm>
              <a:off x="1726753" y="1702494"/>
              <a:ext cx="239089" cy="140569"/>
            </a:xfrm>
            <a:prstGeom prst="straightConnector1">
              <a:avLst/>
            </a:prstGeom>
            <a:noFill/>
            <a:ln w="1905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 w="sm" len="sm"/>
            </a:ln>
            <a:effectLst/>
          </p:spPr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E2BEFDEC-B6ED-F0E3-8629-571ADBAB5076}"/>
                </a:ext>
              </a:extLst>
            </p:cNvPr>
            <p:cNvCxnSpPr>
              <a:cxnSpLocks/>
              <a:stCxn id="173" idx="2"/>
              <a:endCxn id="180" idx="6"/>
            </p:cNvCxnSpPr>
            <p:nvPr/>
          </p:nvCxnSpPr>
          <p:spPr>
            <a:xfrm flipH="1">
              <a:off x="1324820" y="1871638"/>
              <a:ext cx="625147" cy="1713"/>
            </a:xfrm>
            <a:prstGeom prst="straightConnector1">
              <a:avLst/>
            </a:prstGeom>
            <a:noFill/>
            <a:ln w="1905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 w="sm" len="sm"/>
            </a:ln>
            <a:effectLst/>
          </p:spPr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6E05A3C4-E0E3-7B01-E737-48FFF894D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8470" y="1708844"/>
              <a:ext cx="239089" cy="142282"/>
            </a:xfrm>
            <a:prstGeom prst="straightConnector1">
              <a:avLst/>
            </a:prstGeom>
            <a:noFill/>
            <a:ln w="1905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 w="sm" len="sm"/>
            </a:ln>
            <a:effectLst/>
          </p:spPr>
        </p:cxnSp>
        <p:sp>
          <p:nvSpPr>
            <p:cNvPr id="169" name="TextBox 13">
              <a:extLst>
                <a:ext uri="{FF2B5EF4-FFF2-40B4-BE49-F238E27FC236}">
                  <a16:creationId xmlns:a16="http://schemas.microsoft.com/office/drawing/2014/main" id="{DE4A5F98-44EC-199F-57B3-A2C3FF7B7AAD}"/>
                </a:ext>
              </a:extLst>
            </p:cNvPr>
            <p:cNvSpPr txBox="1"/>
            <p:nvPr/>
          </p:nvSpPr>
          <p:spPr>
            <a:xfrm>
              <a:off x="1157543" y="1287369"/>
              <a:ext cx="551973" cy="322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SS1</a:t>
              </a:r>
            </a:p>
          </p:txBody>
        </p:sp>
        <p:sp>
          <p:nvSpPr>
            <p:cNvPr id="170" name="TextBox 73">
              <a:extLst>
                <a:ext uri="{FF2B5EF4-FFF2-40B4-BE49-F238E27FC236}">
                  <a16:creationId xmlns:a16="http://schemas.microsoft.com/office/drawing/2014/main" id="{36353203-B811-D462-BA32-1F51BC0D63B5}"/>
                </a:ext>
              </a:extLst>
            </p:cNvPr>
            <p:cNvSpPr txBox="1"/>
            <p:nvPr/>
          </p:nvSpPr>
          <p:spPr>
            <a:xfrm>
              <a:off x="1754640" y="1230458"/>
              <a:ext cx="551973" cy="322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55A1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SS2</a:t>
              </a:r>
            </a:p>
          </p:txBody>
        </p:sp>
        <p:sp>
          <p:nvSpPr>
            <p:cNvPr id="171" name="TextBox 76">
              <a:extLst>
                <a:ext uri="{FF2B5EF4-FFF2-40B4-BE49-F238E27FC236}">
                  <a16:creationId xmlns:a16="http://schemas.microsoft.com/office/drawing/2014/main" id="{3D4E0739-A5C2-B224-BFE9-7E32C26CA55C}"/>
                </a:ext>
              </a:extLst>
            </p:cNvPr>
            <p:cNvSpPr txBox="1"/>
            <p:nvPr/>
          </p:nvSpPr>
          <p:spPr>
            <a:xfrm>
              <a:off x="1444020" y="1815017"/>
              <a:ext cx="483022" cy="322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MS</a:t>
              </a: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FEB16413-7FC0-5D1E-C550-AEA614E9DB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6043" y="907061"/>
              <a:ext cx="207845" cy="211146"/>
            </a:xfrm>
            <a:prstGeom prst="ellipse">
              <a:avLst/>
            </a:prstGeom>
            <a:gradFill flip="none" rotWithShape="1">
              <a:gsLst>
                <a:gs pos="47000">
                  <a:srgbClr val="0000FF"/>
                </a:gs>
                <a:gs pos="0">
                  <a:srgbClr val="C9C9FF"/>
                </a:gs>
                <a:gs pos="100000">
                  <a:srgbClr val="0000CC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3D3623D-7C36-F060-5CF7-40F10B87E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9967" y="1804766"/>
              <a:ext cx="131653" cy="133743"/>
            </a:xfrm>
            <a:prstGeom prst="ellipse">
              <a:avLst/>
            </a:prstGeom>
            <a:gradFill>
              <a:gsLst>
                <a:gs pos="43000">
                  <a:srgbClr val="FF0000"/>
                </a:gs>
                <a:gs pos="0">
                  <a:srgbClr val="FFCDCD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09B8B62-DA8D-43FD-1364-F3A9AF218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0899" y="907061"/>
              <a:ext cx="207845" cy="211146"/>
            </a:xfrm>
            <a:prstGeom prst="ellipse">
              <a:avLst/>
            </a:prstGeom>
            <a:gradFill flip="none" rotWithShape="1">
              <a:gsLst>
                <a:gs pos="47000">
                  <a:srgbClr val="0000FF"/>
                </a:gs>
                <a:gs pos="0">
                  <a:srgbClr val="C9C9FF"/>
                </a:gs>
                <a:gs pos="100000">
                  <a:srgbClr val="0000CC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636F911C-7039-D00F-2913-BAA50D1A30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861" y="1550846"/>
              <a:ext cx="207845" cy="211146"/>
            </a:xfrm>
            <a:prstGeom prst="ellipse">
              <a:avLst/>
            </a:prstGeom>
            <a:gradFill flip="none" rotWithShape="1">
              <a:gsLst>
                <a:gs pos="47000">
                  <a:srgbClr val="0000FF"/>
                </a:gs>
                <a:gs pos="0">
                  <a:srgbClr val="C9C9FF"/>
                </a:gs>
                <a:gs pos="100000">
                  <a:srgbClr val="0000CC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C39127C-C2F9-0E42-0596-ED9436B83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0898" y="2194630"/>
              <a:ext cx="207845" cy="211146"/>
            </a:xfrm>
            <a:prstGeom prst="ellipse">
              <a:avLst/>
            </a:prstGeom>
            <a:gradFill flip="none" rotWithShape="1">
              <a:gsLst>
                <a:gs pos="47000">
                  <a:srgbClr val="0000FF"/>
                </a:gs>
                <a:gs pos="0">
                  <a:srgbClr val="C9C9FF"/>
                </a:gs>
                <a:gs pos="100000">
                  <a:srgbClr val="0000CC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A6A4748-DC65-0E1D-27A9-D4B354BEC2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6043" y="2194630"/>
              <a:ext cx="207845" cy="211146"/>
            </a:xfrm>
            <a:prstGeom prst="ellipse">
              <a:avLst/>
            </a:prstGeom>
            <a:gradFill flip="none" rotWithShape="1">
              <a:gsLst>
                <a:gs pos="47000">
                  <a:srgbClr val="0000FF"/>
                </a:gs>
                <a:gs pos="0">
                  <a:srgbClr val="C9C9FF"/>
                </a:gs>
                <a:gs pos="100000">
                  <a:srgbClr val="0000CC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05FED70-1197-6BA1-6DFA-27DBB55754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8615" y="1550846"/>
              <a:ext cx="207845" cy="211146"/>
            </a:xfrm>
            <a:prstGeom prst="ellipse">
              <a:avLst/>
            </a:prstGeom>
            <a:gradFill flip="none" rotWithShape="1">
              <a:gsLst>
                <a:gs pos="47000">
                  <a:srgbClr val="0000FF"/>
                </a:gs>
                <a:gs pos="0">
                  <a:srgbClr val="C9C9FF"/>
                </a:gs>
                <a:gs pos="100000">
                  <a:srgbClr val="0000CC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1165B5E-4DF3-D0CF-5EF2-1ED278394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3471" y="1550845"/>
              <a:ext cx="207845" cy="211146"/>
            </a:xfrm>
            <a:prstGeom prst="ellipse">
              <a:avLst/>
            </a:prstGeom>
            <a:gradFill flip="none" rotWithShape="1">
              <a:gsLst>
                <a:gs pos="47000">
                  <a:srgbClr val="0000FF"/>
                </a:gs>
                <a:gs pos="0">
                  <a:srgbClr val="C9C9FF"/>
                </a:gs>
                <a:gs pos="100000">
                  <a:srgbClr val="0000CC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9438190-27C7-9177-9329-889D6D3708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3167" y="1806479"/>
              <a:ext cx="131653" cy="133743"/>
            </a:xfrm>
            <a:prstGeom prst="ellipse">
              <a:avLst/>
            </a:prstGeom>
            <a:gradFill>
              <a:gsLst>
                <a:gs pos="43000">
                  <a:srgbClr val="FF0000"/>
                </a:gs>
                <a:gs pos="0">
                  <a:srgbClr val="FFCDCD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F3CF2195-059F-1FDB-74A7-B4F02F687F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7396" y="1162006"/>
              <a:ext cx="131653" cy="133743"/>
            </a:xfrm>
            <a:prstGeom prst="ellipse">
              <a:avLst/>
            </a:prstGeom>
            <a:gradFill>
              <a:gsLst>
                <a:gs pos="43000">
                  <a:srgbClr val="FF0000"/>
                </a:gs>
                <a:gs pos="0">
                  <a:srgbClr val="FFCDCD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B939AF-1998-FE81-DCD0-02FD23AFC742}"/>
              </a:ext>
            </a:extLst>
          </p:cNvPr>
          <p:cNvGrpSpPr/>
          <p:nvPr/>
        </p:nvGrpSpPr>
        <p:grpSpPr>
          <a:xfrm>
            <a:off x="4433909" y="1198047"/>
            <a:ext cx="3178888" cy="2992691"/>
            <a:chOff x="7654291" y="1603723"/>
            <a:chExt cx="3178888" cy="29926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3B6D32-337D-B8B9-5620-197D8A6C4C26}"/>
                </a:ext>
              </a:extLst>
            </p:cNvPr>
            <p:cNvGrpSpPr/>
            <p:nvPr/>
          </p:nvGrpSpPr>
          <p:grpSpPr>
            <a:xfrm>
              <a:off x="7654291" y="1603723"/>
              <a:ext cx="3178888" cy="2992691"/>
              <a:chOff x="798514" y="1530542"/>
              <a:chExt cx="1905689" cy="178045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867D36E-E39A-B590-10FE-F13653FA9AC0}"/>
                  </a:ext>
                </a:extLst>
              </p:cNvPr>
              <p:cNvGrpSpPr/>
              <p:nvPr/>
            </p:nvGrpSpPr>
            <p:grpSpPr>
              <a:xfrm>
                <a:off x="2025595" y="1530542"/>
                <a:ext cx="678608" cy="424164"/>
                <a:chOff x="4350027" y="146693"/>
                <a:chExt cx="678608" cy="424164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F9E5EB61-4912-1522-2122-C932168A42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79067" y="197361"/>
                  <a:ext cx="126014" cy="128016"/>
                </a:xfrm>
                <a:prstGeom prst="ellipse">
                  <a:avLst/>
                </a:prstGeom>
                <a:gradFill flip="none" rotWithShape="1">
                  <a:gsLst>
                    <a:gs pos="47000">
                      <a:srgbClr val="0000FF"/>
                    </a:gs>
                    <a:gs pos="0">
                      <a:srgbClr val="C9C9FF"/>
                    </a:gs>
                    <a:gs pos="100000">
                      <a:srgbClr val="0000CC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A0D577B-FC1F-612B-5C21-2703D87F5C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07439" y="425930"/>
                  <a:ext cx="81010" cy="82296"/>
                </a:xfrm>
                <a:prstGeom prst="ellipse">
                  <a:avLst/>
                </a:prstGeom>
                <a:gradFill>
                  <a:gsLst>
                    <a:gs pos="43000">
                      <a:srgbClr val="FF0000"/>
                    </a:gs>
                    <a:gs pos="0">
                      <a:srgbClr val="FFCDCD"/>
                    </a:gs>
                    <a:gs pos="100000">
                      <a:srgbClr val="C000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0C61026-67C0-6E87-D281-D0CF5ACE79B7}"/>
                    </a:ext>
                  </a:extLst>
                </p:cNvPr>
                <p:cNvSpPr txBox="1"/>
                <p:nvPr/>
              </p:nvSpPr>
              <p:spPr>
                <a:xfrm>
                  <a:off x="4461862" y="175076"/>
                  <a:ext cx="566773" cy="1464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Cation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D173845-9CE6-7DC6-B2C3-68618C323283}"/>
                    </a:ext>
                  </a:extLst>
                </p:cNvPr>
                <p:cNvSpPr txBox="1"/>
                <p:nvPr/>
              </p:nvSpPr>
              <p:spPr>
                <a:xfrm>
                  <a:off x="4461227" y="392813"/>
                  <a:ext cx="524475" cy="146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Anion</a:t>
                  </a:r>
                </a:p>
              </p:txBody>
            </p:sp>
            <p:sp>
              <p:nvSpPr>
                <p:cNvPr id="37" name="Rectangle: Rounded Corners 180">
                  <a:extLst>
                    <a:ext uri="{FF2B5EF4-FFF2-40B4-BE49-F238E27FC236}">
                      <a16:creationId xmlns:a16="http://schemas.microsoft.com/office/drawing/2014/main" id="{DB1C0525-8A50-0B88-3C07-9AB93BF9C00C}"/>
                    </a:ext>
                  </a:extLst>
                </p:cNvPr>
                <p:cNvSpPr/>
                <p:nvPr/>
              </p:nvSpPr>
              <p:spPr>
                <a:xfrm>
                  <a:off x="4350027" y="146693"/>
                  <a:ext cx="524022" cy="424164"/>
                </a:xfrm>
                <a:prstGeom prst="roundRect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Isosceles Triangle 13">
                <a:extLst>
                  <a:ext uri="{FF2B5EF4-FFF2-40B4-BE49-F238E27FC236}">
                    <a16:creationId xmlns:a16="http://schemas.microsoft.com/office/drawing/2014/main" id="{84816F83-D28D-03AF-DB1F-4EAEA8A24FB3}"/>
                  </a:ext>
                </a:extLst>
              </p:cNvPr>
              <p:cNvSpPr/>
              <p:nvPr/>
            </p:nvSpPr>
            <p:spPr>
              <a:xfrm>
                <a:off x="1477187" y="2284368"/>
                <a:ext cx="756586" cy="885825"/>
              </a:xfrm>
              <a:custGeom>
                <a:avLst/>
                <a:gdLst>
                  <a:gd name="connsiteX0" fmla="*/ 0 w 538867"/>
                  <a:gd name="connsiteY0" fmla="*/ 665464 h 665464"/>
                  <a:gd name="connsiteX1" fmla="*/ 0 w 538867"/>
                  <a:gd name="connsiteY1" fmla="*/ 0 h 665464"/>
                  <a:gd name="connsiteX2" fmla="*/ 538867 w 538867"/>
                  <a:gd name="connsiteY2" fmla="*/ 665464 h 665464"/>
                  <a:gd name="connsiteX3" fmla="*/ 0 w 538867"/>
                  <a:gd name="connsiteY3" fmla="*/ 665464 h 665464"/>
                  <a:gd name="connsiteX0" fmla="*/ 164008 w 702875"/>
                  <a:gd name="connsiteY0" fmla="*/ 813745 h 813745"/>
                  <a:gd name="connsiteX1" fmla="*/ 0 w 702875"/>
                  <a:gd name="connsiteY1" fmla="*/ 0 h 813745"/>
                  <a:gd name="connsiteX2" fmla="*/ 702875 w 702875"/>
                  <a:gd name="connsiteY2" fmla="*/ 813745 h 813745"/>
                  <a:gd name="connsiteX3" fmla="*/ 164008 w 702875"/>
                  <a:gd name="connsiteY3" fmla="*/ 813745 h 813745"/>
                  <a:gd name="connsiteX0" fmla="*/ 0 w 826443"/>
                  <a:gd name="connsiteY0" fmla="*/ 1060880 h 1060880"/>
                  <a:gd name="connsiteX1" fmla="*/ 123568 w 826443"/>
                  <a:gd name="connsiteY1" fmla="*/ 0 h 1060880"/>
                  <a:gd name="connsiteX2" fmla="*/ 826443 w 826443"/>
                  <a:gd name="connsiteY2" fmla="*/ 813745 h 1060880"/>
                  <a:gd name="connsiteX3" fmla="*/ 0 w 826443"/>
                  <a:gd name="connsiteY3" fmla="*/ 1060880 h 1060880"/>
                  <a:gd name="connsiteX0" fmla="*/ 0 w 754549"/>
                  <a:gd name="connsiteY0" fmla="*/ 1060880 h 1060880"/>
                  <a:gd name="connsiteX1" fmla="*/ 123568 w 754549"/>
                  <a:gd name="connsiteY1" fmla="*/ 0 h 1060880"/>
                  <a:gd name="connsiteX2" fmla="*/ 754549 w 754549"/>
                  <a:gd name="connsiteY2" fmla="*/ 867665 h 1060880"/>
                  <a:gd name="connsiteX3" fmla="*/ 0 w 754549"/>
                  <a:gd name="connsiteY3" fmla="*/ 1060880 h 1060880"/>
                  <a:gd name="connsiteX0" fmla="*/ 0 w 754549"/>
                  <a:gd name="connsiteY0" fmla="*/ 1060880 h 1060880"/>
                  <a:gd name="connsiteX1" fmla="*/ 123568 w 754549"/>
                  <a:gd name="connsiteY1" fmla="*/ 0 h 1060880"/>
                  <a:gd name="connsiteX2" fmla="*/ 754549 w 754549"/>
                  <a:gd name="connsiteY2" fmla="*/ 876652 h 1060880"/>
                  <a:gd name="connsiteX3" fmla="*/ 0 w 754549"/>
                  <a:gd name="connsiteY3" fmla="*/ 1060880 h 1060880"/>
                  <a:gd name="connsiteX0" fmla="*/ 0 w 754549"/>
                  <a:gd name="connsiteY0" fmla="*/ 1060880 h 1060880"/>
                  <a:gd name="connsiteX1" fmla="*/ 134802 w 754549"/>
                  <a:gd name="connsiteY1" fmla="*/ 0 h 1060880"/>
                  <a:gd name="connsiteX2" fmla="*/ 754549 w 754549"/>
                  <a:gd name="connsiteY2" fmla="*/ 876652 h 1060880"/>
                  <a:gd name="connsiteX3" fmla="*/ 0 w 754549"/>
                  <a:gd name="connsiteY3" fmla="*/ 1060880 h 1060880"/>
                  <a:gd name="connsiteX0" fmla="*/ 0 w 754549"/>
                  <a:gd name="connsiteY0" fmla="*/ 1065373 h 1065373"/>
                  <a:gd name="connsiteX1" fmla="*/ 114582 w 754549"/>
                  <a:gd name="connsiteY1" fmla="*/ 0 h 1065373"/>
                  <a:gd name="connsiteX2" fmla="*/ 754549 w 754549"/>
                  <a:gd name="connsiteY2" fmla="*/ 881145 h 1065373"/>
                  <a:gd name="connsiteX3" fmla="*/ 0 w 754549"/>
                  <a:gd name="connsiteY3" fmla="*/ 1065373 h 1065373"/>
                  <a:gd name="connsiteX0" fmla="*/ 0 w 754549"/>
                  <a:gd name="connsiteY0" fmla="*/ 1056387 h 1056387"/>
                  <a:gd name="connsiteX1" fmla="*/ 132556 w 754549"/>
                  <a:gd name="connsiteY1" fmla="*/ 0 h 1056387"/>
                  <a:gd name="connsiteX2" fmla="*/ 754549 w 754549"/>
                  <a:gd name="connsiteY2" fmla="*/ 872159 h 1056387"/>
                  <a:gd name="connsiteX3" fmla="*/ 0 w 754549"/>
                  <a:gd name="connsiteY3" fmla="*/ 1056387 h 1056387"/>
                  <a:gd name="connsiteX0" fmla="*/ 0 w 754549"/>
                  <a:gd name="connsiteY0" fmla="*/ 1112554 h 1112554"/>
                  <a:gd name="connsiteX1" fmla="*/ 116829 w 754549"/>
                  <a:gd name="connsiteY1" fmla="*/ 0 h 1112554"/>
                  <a:gd name="connsiteX2" fmla="*/ 754549 w 754549"/>
                  <a:gd name="connsiteY2" fmla="*/ 928326 h 1112554"/>
                  <a:gd name="connsiteX3" fmla="*/ 0 w 754549"/>
                  <a:gd name="connsiteY3" fmla="*/ 1112554 h 1112554"/>
                  <a:gd name="connsiteX0" fmla="*/ 0 w 788249"/>
                  <a:gd name="connsiteY0" fmla="*/ 1112554 h 1112554"/>
                  <a:gd name="connsiteX1" fmla="*/ 116829 w 788249"/>
                  <a:gd name="connsiteY1" fmla="*/ 0 h 1112554"/>
                  <a:gd name="connsiteX2" fmla="*/ 788249 w 788249"/>
                  <a:gd name="connsiteY2" fmla="*/ 935066 h 1112554"/>
                  <a:gd name="connsiteX3" fmla="*/ 0 w 788249"/>
                  <a:gd name="connsiteY3" fmla="*/ 1112554 h 1112554"/>
                  <a:gd name="connsiteX0" fmla="*/ 0 w 812963"/>
                  <a:gd name="connsiteY0" fmla="*/ 1132775 h 1132775"/>
                  <a:gd name="connsiteX1" fmla="*/ 141543 w 812963"/>
                  <a:gd name="connsiteY1" fmla="*/ 0 h 1132775"/>
                  <a:gd name="connsiteX2" fmla="*/ 812963 w 812963"/>
                  <a:gd name="connsiteY2" fmla="*/ 935066 h 1132775"/>
                  <a:gd name="connsiteX3" fmla="*/ 0 w 812963"/>
                  <a:gd name="connsiteY3" fmla="*/ 1132775 h 1132775"/>
                  <a:gd name="connsiteX0" fmla="*/ 0 w 812963"/>
                  <a:gd name="connsiteY0" fmla="*/ 1114801 h 1114801"/>
                  <a:gd name="connsiteX1" fmla="*/ 141543 w 812963"/>
                  <a:gd name="connsiteY1" fmla="*/ 0 h 1114801"/>
                  <a:gd name="connsiteX2" fmla="*/ 812963 w 812963"/>
                  <a:gd name="connsiteY2" fmla="*/ 917092 h 1114801"/>
                  <a:gd name="connsiteX3" fmla="*/ 0 w 812963"/>
                  <a:gd name="connsiteY3" fmla="*/ 1114801 h 1114801"/>
                  <a:gd name="connsiteX0" fmla="*/ 0 w 812963"/>
                  <a:gd name="connsiteY0" fmla="*/ 948794 h 948794"/>
                  <a:gd name="connsiteX1" fmla="*/ 381029 w 812963"/>
                  <a:gd name="connsiteY1" fmla="*/ 0 h 948794"/>
                  <a:gd name="connsiteX2" fmla="*/ 812963 w 812963"/>
                  <a:gd name="connsiteY2" fmla="*/ 751085 h 948794"/>
                  <a:gd name="connsiteX3" fmla="*/ 0 w 812963"/>
                  <a:gd name="connsiteY3" fmla="*/ 948794 h 948794"/>
                  <a:gd name="connsiteX0" fmla="*/ 0 w 1153142"/>
                  <a:gd name="connsiteY0" fmla="*/ 156859 h 751085"/>
                  <a:gd name="connsiteX1" fmla="*/ 721208 w 1153142"/>
                  <a:gd name="connsiteY1" fmla="*/ 0 h 751085"/>
                  <a:gd name="connsiteX2" fmla="*/ 1153142 w 1153142"/>
                  <a:gd name="connsiteY2" fmla="*/ 751085 h 751085"/>
                  <a:gd name="connsiteX3" fmla="*/ 0 w 1153142"/>
                  <a:gd name="connsiteY3" fmla="*/ 156859 h 751085"/>
                  <a:gd name="connsiteX0" fmla="*/ 0 w 721208"/>
                  <a:gd name="connsiteY0" fmla="*/ 156859 h 914371"/>
                  <a:gd name="connsiteX1" fmla="*/ 721208 w 721208"/>
                  <a:gd name="connsiteY1" fmla="*/ 0 h 914371"/>
                  <a:gd name="connsiteX2" fmla="*/ 706828 w 721208"/>
                  <a:gd name="connsiteY2" fmla="*/ 914371 h 914371"/>
                  <a:gd name="connsiteX3" fmla="*/ 0 w 721208"/>
                  <a:gd name="connsiteY3" fmla="*/ 156859 h 914371"/>
                  <a:gd name="connsiteX0" fmla="*/ 0 w 756586"/>
                  <a:gd name="connsiteY0" fmla="*/ 135088 h 892600"/>
                  <a:gd name="connsiteX1" fmla="*/ 756586 w 756586"/>
                  <a:gd name="connsiteY1" fmla="*/ 0 h 892600"/>
                  <a:gd name="connsiteX2" fmla="*/ 706828 w 756586"/>
                  <a:gd name="connsiteY2" fmla="*/ 892600 h 892600"/>
                  <a:gd name="connsiteX3" fmla="*/ 0 w 756586"/>
                  <a:gd name="connsiteY3" fmla="*/ 135088 h 892600"/>
                  <a:gd name="connsiteX0" fmla="*/ 0 w 756586"/>
                  <a:gd name="connsiteY0" fmla="*/ 110596 h 892600"/>
                  <a:gd name="connsiteX1" fmla="*/ 756586 w 756586"/>
                  <a:gd name="connsiteY1" fmla="*/ 0 h 892600"/>
                  <a:gd name="connsiteX2" fmla="*/ 706828 w 756586"/>
                  <a:gd name="connsiteY2" fmla="*/ 892600 h 892600"/>
                  <a:gd name="connsiteX3" fmla="*/ 0 w 756586"/>
                  <a:gd name="connsiteY3" fmla="*/ 110596 h 892600"/>
                  <a:gd name="connsiteX0" fmla="*/ 0 w 756586"/>
                  <a:gd name="connsiteY0" fmla="*/ 110596 h 881714"/>
                  <a:gd name="connsiteX1" fmla="*/ 756586 w 756586"/>
                  <a:gd name="connsiteY1" fmla="*/ 0 h 881714"/>
                  <a:gd name="connsiteX2" fmla="*/ 704106 w 756586"/>
                  <a:gd name="connsiteY2" fmla="*/ 881714 h 881714"/>
                  <a:gd name="connsiteX3" fmla="*/ 0 w 756586"/>
                  <a:gd name="connsiteY3" fmla="*/ 110596 h 88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6586" h="881714">
                    <a:moveTo>
                      <a:pt x="0" y="110596"/>
                    </a:moveTo>
                    <a:lnTo>
                      <a:pt x="756586" y="0"/>
                    </a:lnTo>
                    <a:lnTo>
                      <a:pt x="704106" y="881714"/>
                    </a:lnTo>
                    <a:lnTo>
                      <a:pt x="0" y="11059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3">
                <a:extLst>
                  <a:ext uri="{FF2B5EF4-FFF2-40B4-BE49-F238E27FC236}">
                    <a16:creationId xmlns:a16="http://schemas.microsoft.com/office/drawing/2014/main" id="{48C84E74-845E-5F5A-965E-BD7B385396ED}"/>
                  </a:ext>
                </a:extLst>
              </p:cNvPr>
              <p:cNvSpPr/>
              <p:nvPr/>
            </p:nvSpPr>
            <p:spPr>
              <a:xfrm>
                <a:off x="1204041" y="1812350"/>
                <a:ext cx="812963" cy="1119999"/>
              </a:xfrm>
              <a:custGeom>
                <a:avLst/>
                <a:gdLst>
                  <a:gd name="connsiteX0" fmla="*/ 0 w 538867"/>
                  <a:gd name="connsiteY0" fmla="*/ 665464 h 665464"/>
                  <a:gd name="connsiteX1" fmla="*/ 0 w 538867"/>
                  <a:gd name="connsiteY1" fmla="*/ 0 h 665464"/>
                  <a:gd name="connsiteX2" fmla="*/ 538867 w 538867"/>
                  <a:gd name="connsiteY2" fmla="*/ 665464 h 665464"/>
                  <a:gd name="connsiteX3" fmla="*/ 0 w 538867"/>
                  <a:gd name="connsiteY3" fmla="*/ 665464 h 665464"/>
                  <a:gd name="connsiteX0" fmla="*/ 164008 w 702875"/>
                  <a:gd name="connsiteY0" fmla="*/ 813745 h 813745"/>
                  <a:gd name="connsiteX1" fmla="*/ 0 w 702875"/>
                  <a:gd name="connsiteY1" fmla="*/ 0 h 813745"/>
                  <a:gd name="connsiteX2" fmla="*/ 702875 w 702875"/>
                  <a:gd name="connsiteY2" fmla="*/ 813745 h 813745"/>
                  <a:gd name="connsiteX3" fmla="*/ 164008 w 702875"/>
                  <a:gd name="connsiteY3" fmla="*/ 813745 h 813745"/>
                  <a:gd name="connsiteX0" fmla="*/ 0 w 826443"/>
                  <a:gd name="connsiteY0" fmla="*/ 1060880 h 1060880"/>
                  <a:gd name="connsiteX1" fmla="*/ 123568 w 826443"/>
                  <a:gd name="connsiteY1" fmla="*/ 0 h 1060880"/>
                  <a:gd name="connsiteX2" fmla="*/ 826443 w 826443"/>
                  <a:gd name="connsiteY2" fmla="*/ 813745 h 1060880"/>
                  <a:gd name="connsiteX3" fmla="*/ 0 w 826443"/>
                  <a:gd name="connsiteY3" fmla="*/ 1060880 h 1060880"/>
                  <a:gd name="connsiteX0" fmla="*/ 0 w 754549"/>
                  <a:gd name="connsiteY0" fmla="*/ 1060880 h 1060880"/>
                  <a:gd name="connsiteX1" fmla="*/ 123568 w 754549"/>
                  <a:gd name="connsiteY1" fmla="*/ 0 h 1060880"/>
                  <a:gd name="connsiteX2" fmla="*/ 754549 w 754549"/>
                  <a:gd name="connsiteY2" fmla="*/ 867665 h 1060880"/>
                  <a:gd name="connsiteX3" fmla="*/ 0 w 754549"/>
                  <a:gd name="connsiteY3" fmla="*/ 1060880 h 1060880"/>
                  <a:gd name="connsiteX0" fmla="*/ 0 w 754549"/>
                  <a:gd name="connsiteY0" fmla="*/ 1060880 h 1060880"/>
                  <a:gd name="connsiteX1" fmla="*/ 123568 w 754549"/>
                  <a:gd name="connsiteY1" fmla="*/ 0 h 1060880"/>
                  <a:gd name="connsiteX2" fmla="*/ 754549 w 754549"/>
                  <a:gd name="connsiteY2" fmla="*/ 876652 h 1060880"/>
                  <a:gd name="connsiteX3" fmla="*/ 0 w 754549"/>
                  <a:gd name="connsiteY3" fmla="*/ 1060880 h 1060880"/>
                  <a:gd name="connsiteX0" fmla="*/ 0 w 754549"/>
                  <a:gd name="connsiteY0" fmla="*/ 1060880 h 1060880"/>
                  <a:gd name="connsiteX1" fmla="*/ 134802 w 754549"/>
                  <a:gd name="connsiteY1" fmla="*/ 0 h 1060880"/>
                  <a:gd name="connsiteX2" fmla="*/ 754549 w 754549"/>
                  <a:gd name="connsiteY2" fmla="*/ 876652 h 1060880"/>
                  <a:gd name="connsiteX3" fmla="*/ 0 w 754549"/>
                  <a:gd name="connsiteY3" fmla="*/ 1060880 h 1060880"/>
                  <a:gd name="connsiteX0" fmla="*/ 0 w 754549"/>
                  <a:gd name="connsiteY0" fmla="*/ 1065373 h 1065373"/>
                  <a:gd name="connsiteX1" fmla="*/ 114582 w 754549"/>
                  <a:gd name="connsiteY1" fmla="*/ 0 h 1065373"/>
                  <a:gd name="connsiteX2" fmla="*/ 754549 w 754549"/>
                  <a:gd name="connsiteY2" fmla="*/ 881145 h 1065373"/>
                  <a:gd name="connsiteX3" fmla="*/ 0 w 754549"/>
                  <a:gd name="connsiteY3" fmla="*/ 1065373 h 1065373"/>
                  <a:gd name="connsiteX0" fmla="*/ 0 w 754549"/>
                  <a:gd name="connsiteY0" fmla="*/ 1056387 h 1056387"/>
                  <a:gd name="connsiteX1" fmla="*/ 132556 w 754549"/>
                  <a:gd name="connsiteY1" fmla="*/ 0 h 1056387"/>
                  <a:gd name="connsiteX2" fmla="*/ 754549 w 754549"/>
                  <a:gd name="connsiteY2" fmla="*/ 872159 h 1056387"/>
                  <a:gd name="connsiteX3" fmla="*/ 0 w 754549"/>
                  <a:gd name="connsiteY3" fmla="*/ 1056387 h 1056387"/>
                  <a:gd name="connsiteX0" fmla="*/ 0 w 754549"/>
                  <a:gd name="connsiteY0" fmla="*/ 1112554 h 1112554"/>
                  <a:gd name="connsiteX1" fmla="*/ 116829 w 754549"/>
                  <a:gd name="connsiteY1" fmla="*/ 0 h 1112554"/>
                  <a:gd name="connsiteX2" fmla="*/ 754549 w 754549"/>
                  <a:gd name="connsiteY2" fmla="*/ 928326 h 1112554"/>
                  <a:gd name="connsiteX3" fmla="*/ 0 w 754549"/>
                  <a:gd name="connsiteY3" fmla="*/ 1112554 h 1112554"/>
                  <a:gd name="connsiteX0" fmla="*/ 0 w 788249"/>
                  <a:gd name="connsiteY0" fmla="*/ 1112554 h 1112554"/>
                  <a:gd name="connsiteX1" fmla="*/ 116829 w 788249"/>
                  <a:gd name="connsiteY1" fmla="*/ 0 h 1112554"/>
                  <a:gd name="connsiteX2" fmla="*/ 788249 w 788249"/>
                  <a:gd name="connsiteY2" fmla="*/ 935066 h 1112554"/>
                  <a:gd name="connsiteX3" fmla="*/ 0 w 788249"/>
                  <a:gd name="connsiteY3" fmla="*/ 1112554 h 1112554"/>
                  <a:gd name="connsiteX0" fmla="*/ 0 w 812963"/>
                  <a:gd name="connsiteY0" fmla="*/ 1132775 h 1132775"/>
                  <a:gd name="connsiteX1" fmla="*/ 141543 w 812963"/>
                  <a:gd name="connsiteY1" fmla="*/ 0 h 1132775"/>
                  <a:gd name="connsiteX2" fmla="*/ 812963 w 812963"/>
                  <a:gd name="connsiteY2" fmla="*/ 935066 h 1132775"/>
                  <a:gd name="connsiteX3" fmla="*/ 0 w 812963"/>
                  <a:gd name="connsiteY3" fmla="*/ 1132775 h 1132775"/>
                  <a:gd name="connsiteX0" fmla="*/ 0 w 812963"/>
                  <a:gd name="connsiteY0" fmla="*/ 1114801 h 1114801"/>
                  <a:gd name="connsiteX1" fmla="*/ 141543 w 812963"/>
                  <a:gd name="connsiteY1" fmla="*/ 0 h 1114801"/>
                  <a:gd name="connsiteX2" fmla="*/ 812963 w 812963"/>
                  <a:gd name="connsiteY2" fmla="*/ 917092 h 1114801"/>
                  <a:gd name="connsiteX3" fmla="*/ 0 w 812963"/>
                  <a:gd name="connsiteY3" fmla="*/ 1114801 h 111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2963" h="1114801">
                    <a:moveTo>
                      <a:pt x="0" y="1114801"/>
                    </a:moveTo>
                    <a:lnTo>
                      <a:pt x="141543" y="0"/>
                    </a:lnTo>
                    <a:lnTo>
                      <a:pt x="812963" y="917092"/>
                    </a:lnTo>
                    <a:lnTo>
                      <a:pt x="0" y="111480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1E98C67-C5D2-A04B-AA30-9B6C9972F0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3692" y="1656296"/>
                <a:ext cx="305279" cy="181030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B614A25-4322-F7EC-3FC6-0337D82035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5180" y="1852468"/>
                <a:ext cx="365238" cy="80323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DB1ED2D-EEE1-3046-662F-9F04258DE3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1330" y="2684125"/>
                <a:ext cx="298273" cy="206259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1844206-BD1F-44D0-F20F-5DD9C19BE17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085460" y="3079124"/>
                <a:ext cx="352327" cy="57992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B1B2284-EA6B-5B8E-5126-EE56F950DD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7855" y="2722552"/>
                <a:ext cx="148907" cy="342332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E420E85-E1DF-30B8-946E-D9C5183DD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2207" y="1883566"/>
                <a:ext cx="145640" cy="517715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FCBF311-03DB-7F58-4D7A-5216C8C37F8A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V="1">
                <a:off x="1257343" y="2412297"/>
                <a:ext cx="279380" cy="465216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F6776CD-147C-17A3-BF17-DF24F856CF09}"/>
                  </a:ext>
                </a:extLst>
              </p:cNvPr>
              <p:cNvCxnSpPr>
                <a:cxnSpLocks/>
                <a:stCxn id="25" idx="3"/>
                <a:endCxn id="23" idx="7"/>
              </p:cNvCxnSpPr>
              <p:nvPr/>
            </p:nvCxnSpPr>
            <p:spPr>
              <a:xfrm flipH="1" flipV="1">
                <a:off x="1567888" y="2466362"/>
                <a:ext cx="382162" cy="226259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A517C50-1087-B51F-2EDB-3EE18D5AE7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917514" y="2424402"/>
                <a:ext cx="343130" cy="194381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B701147-9CF3-E302-CBD7-2A6241899E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456330" y="2354711"/>
                <a:ext cx="130433" cy="131072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0000FF"/>
                  </a:gs>
                  <a:gs pos="0">
                    <a:srgbClr val="C9C9FF"/>
                  </a:gs>
                  <a:gs pos="100000">
                    <a:srgbClr val="0000CC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BA73922-9952-7059-4C6A-14D7BC3F8B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186679" y="2865212"/>
                <a:ext cx="82619" cy="83023"/>
              </a:xfrm>
              <a:prstGeom prst="ellipse">
                <a:avLst/>
              </a:prstGeom>
              <a:gradFill>
                <a:gsLst>
                  <a:gs pos="43000">
                    <a:srgbClr val="FF0000"/>
                  </a:gs>
                  <a:gs pos="0">
                    <a:srgbClr val="FFCDCD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4BFF581-85C8-11A5-F78B-99A05CC9F7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38093" y="2680320"/>
                <a:ext cx="82619" cy="83023"/>
              </a:xfrm>
              <a:prstGeom prst="ellipse">
                <a:avLst/>
              </a:prstGeom>
              <a:gradFill>
                <a:gsLst>
                  <a:gs pos="43000">
                    <a:srgbClr val="FF0000"/>
                  </a:gs>
                  <a:gs pos="0">
                    <a:srgbClr val="FFCDCD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3D7D357-A342-8A28-5357-50917D28FE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843956" y="1879687"/>
                <a:ext cx="130433" cy="131072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0000FF"/>
                  </a:gs>
                  <a:gs pos="0">
                    <a:srgbClr val="C9C9FF"/>
                  </a:gs>
                  <a:gs pos="100000">
                    <a:srgbClr val="0000CC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127703B-4A69-291E-8A88-702B4A3A0E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137538" y="2249450"/>
                <a:ext cx="130433" cy="131072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0000FF"/>
                  </a:gs>
                  <a:gs pos="0">
                    <a:srgbClr val="C9C9FF"/>
                  </a:gs>
                  <a:gs pos="100000">
                    <a:srgbClr val="0000CC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48430F7-C971-292E-2008-8E12F846B6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223915" y="3180248"/>
                <a:ext cx="130433" cy="131072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0000FF"/>
                  </a:gs>
                  <a:gs pos="0">
                    <a:srgbClr val="C9C9FF"/>
                  </a:gs>
                  <a:gs pos="100000">
                    <a:srgbClr val="0000CC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FC8F31A-CA04-E246-880D-3BC9F27989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798833" y="2595428"/>
                <a:ext cx="130433" cy="131072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0000FF"/>
                  </a:gs>
                  <a:gs pos="0">
                    <a:srgbClr val="C9C9FF"/>
                  </a:gs>
                  <a:gs pos="100000">
                    <a:srgbClr val="0000CC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AE43A93-6F1A-6743-77C4-6D7F37D5A9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650344" y="1561623"/>
                <a:ext cx="130433" cy="131072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0000FF"/>
                  </a:gs>
                  <a:gs pos="0">
                    <a:srgbClr val="C9C9FF"/>
                  </a:gs>
                  <a:gs pos="100000">
                    <a:srgbClr val="0000CC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82018E7-09AC-4A6A-B9D6-99E6F94279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315546" y="1803898"/>
                <a:ext cx="82619" cy="83023"/>
              </a:xfrm>
              <a:prstGeom prst="ellipse">
                <a:avLst/>
              </a:prstGeom>
              <a:gradFill>
                <a:gsLst>
                  <a:gs pos="43000">
                    <a:srgbClr val="FF0000"/>
                  </a:gs>
                  <a:gs pos="0">
                    <a:srgbClr val="FFCDCD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DC31A5D-4E58-17BD-DBCF-82BDC76E9D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095424" y="3057969"/>
                <a:ext cx="130433" cy="131072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0000FF"/>
                  </a:gs>
                  <a:gs pos="0">
                    <a:srgbClr val="C9C9FF"/>
                  </a:gs>
                  <a:gs pos="100000">
                    <a:srgbClr val="0000CC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4FBC19-ED6B-B9A1-9262-F2FC3C58F83F}"/>
                </a:ext>
              </a:extLst>
            </p:cNvPr>
            <p:cNvSpPr txBox="1"/>
            <p:nvPr/>
          </p:nvSpPr>
          <p:spPr>
            <a:xfrm>
              <a:off x="9959055" y="3459063"/>
              <a:ext cx="874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OCN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69A949-3161-735E-7B9E-E959DA023681}"/>
                </a:ext>
              </a:extLst>
            </p:cNvPr>
            <p:cNvSpPr txBox="1"/>
            <p:nvPr/>
          </p:nvSpPr>
          <p:spPr>
            <a:xfrm>
              <a:off x="7674995" y="2792300"/>
              <a:ext cx="874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NNRS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8BFB00-693C-A87A-9BE0-53E7B184DD43}"/>
                </a:ext>
              </a:extLst>
            </p:cNvPr>
            <p:cNvSpPr txBox="1"/>
            <p:nvPr/>
          </p:nvSpPr>
          <p:spPr>
            <a:xfrm>
              <a:off x="8533952" y="3825623"/>
              <a:ext cx="1026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MOOD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03E7C8-F5D3-529D-5313-9173199523EC}"/>
              </a:ext>
            </a:extLst>
          </p:cNvPr>
          <p:cNvGrpSpPr/>
          <p:nvPr/>
        </p:nvGrpSpPr>
        <p:grpSpPr>
          <a:xfrm>
            <a:off x="8754533" y="807736"/>
            <a:ext cx="2875202" cy="5787027"/>
            <a:chOff x="3844350" y="1068778"/>
            <a:chExt cx="1911096" cy="488860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CCA0A85-EB1B-0BD2-23D2-7B553328DA26}"/>
                </a:ext>
              </a:extLst>
            </p:cNvPr>
            <p:cNvGrpSpPr/>
            <p:nvPr/>
          </p:nvGrpSpPr>
          <p:grpSpPr>
            <a:xfrm>
              <a:off x="4058325" y="1257356"/>
              <a:ext cx="1597822" cy="3183103"/>
              <a:chOff x="638444" y="1235466"/>
              <a:chExt cx="1597822" cy="3183103"/>
            </a:xfrm>
          </p:grpSpPr>
          <p:sp>
            <p:nvSpPr>
              <p:cNvPr id="41" name="Rectangle: Rounded Corners 327">
                <a:extLst>
                  <a:ext uri="{FF2B5EF4-FFF2-40B4-BE49-F238E27FC236}">
                    <a16:creationId xmlns:a16="http://schemas.microsoft.com/office/drawing/2014/main" id="{B53A04A3-324D-7538-D1C6-6CA4FC8CB967}"/>
                  </a:ext>
                </a:extLst>
              </p:cNvPr>
              <p:cNvSpPr/>
              <p:nvPr/>
            </p:nvSpPr>
            <p:spPr>
              <a:xfrm>
                <a:off x="777194" y="1235466"/>
                <a:ext cx="341759" cy="547082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327">
                <a:extLst>
                  <a:ext uri="{FF2B5EF4-FFF2-40B4-BE49-F238E27FC236}">
                    <a16:creationId xmlns:a16="http://schemas.microsoft.com/office/drawing/2014/main" id="{D12CD435-6721-A51E-3ED4-6A40A4098050}"/>
                  </a:ext>
                </a:extLst>
              </p:cNvPr>
              <p:cNvSpPr/>
              <p:nvPr/>
            </p:nvSpPr>
            <p:spPr>
              <a:xfrm>
                <a:off x="638444" y="2380307"/>
                <a:ext cx="172400" cy="320851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327">
                <a:extLst>
                  <a:ext uri="{FF2B5EF4-FFF2-40B4-BE49-F238E27FC236}">
                    <a16:creationId xmlns:a16="http://schemas.microsoft.com/office/drawing/2014/main" id="{215D6EB1-83CE-FF0C-4219-993CEA3F686B}"/>
                  </a:ext>
                </a:extLst>
              </p:cNvPr>
              <p:cNvSpPr/>
              <p:nvPr/>
            </p:nvSpPr>
            <p:spPr>
              <a:xfrm>
                <a:off x="1007314" y="2675732"/>
                <a:ext cx="172400" cy="276631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327">
                <a:extLst>
                  <a:ext uri="{FF2B5EF4-FFF2-40B4-BE49-F238E27FC236}">
                    <a16:creationId xmlns:a16="http://schemas.microsoft.com/office/drawing/2014/main" id="{8F6F0496-44F7-723A-F521-B6C0A297E8C6}"/>
                  </a:ext>
                </a:extLst>
              </p:cNvPr>
              <p:cNvSpPr/>
              <p:nvPr/>
            </p:nvSpPr>
            <p:spPr>
              <a:xfrm>
                <a:off x="1370324" y="3510454"/>
                <a:ext cx="865942" cy="246221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: Rounded Corners 327">
                <a:extLst>
                  <a:ext uri="{FF2B5EF4-FFF2-40B4-BE49-F238E27FC236}">
                    <a16:creationId xmlns:a16="http://schemas.microsoft.com/office/drawing/2014/main" id="{EEBC1747-126B-2DFA-723D-1147F783476D}"/>
                  </a:ext>
                </a:extLst>
              </p:cNvPr>
              <p:cNvSpPr/>
              <p:nvPr/>
            </p:nvSpPr>
            <p:spPr>
              <a:xfrm>
                <a:off x="1028069" y="4141938"/>
                <a:ext cx="172400" cy="276631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C6E699F-F687-BD68-12DE-2A389ED1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350" y="1068778"/>
              <a:ext cx="1911096" cy="488860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38F0FF-C2EB-8EAA-FBD2-01DBA6EB37ED}"/>
              </a:ext>
            </a:extLst>
          </p:cNvPr>
          <p:cNvSpPr txBox="1"/>
          <p:nvPr/>
        </p:nvSpPr>
        <p:spPr>
          <a:xfrm>
            <a:off x="8980177" y="6543220"/>
            <a:ext cx="278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Z. Liang et al., PRM, 2023, 7, 053802.</a:t>
            </a:r>
          </a:p>
        </p:txBody>
      </p:sp>
    </p:spTree>
    <p:extLst>
      <p:ext uri="{BB962C8B-B14F-4D97-AF65-F5344CB8AC3E}">
        <p14:creationId xmlns:p14="http://schemas.microsoft.com/office/powerpoint/2010/main" val="1604148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5DB50-0D59-7016-F04C-FECBE4390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/>
          <a:lstStyle/>
          <a:p>
            <a:r>
              <a:rPr lang="en-US" dirty="0"/>
              <a:t>Spectral variation trend about CN for 8 first-row transition metals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B3DD0-5D9A-D245-A026-7DE8848FA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A6533A-B06E-71D3-E30D-3234F30EF5B8}"/>
              </a:ext>
            </a:extLst>
          </p:cNvPr>
          <p:cNvSpPr txBox="1"/>
          <p:nvPr/>
        </p:nvSpPr>
        <p:spPr>
          <a:xfrm>
            <a:off x="8751338" y="1325563"/>
            <a:ext cx="33874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K-edge XANES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FEFF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Coordination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Pre-peak variation is 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Variation above the edge is new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18023A-5B96-3E0A-2DD8-ED263D881CF1}"/>
              </a:ext>
            </a:extLst>
          </p:cNvPr>
          <p:cNvGrpSpPr/>
          <p:nvPr/>
        </p:nvGrpSpPr>
        <p:grpSpPr>
          <a:xfrm>
            <a:off x="506506" y="1362382"/>
            <a:ext cx="8174032" cy="4954213"/>
            <a:chOff x="-10345" y="183966"/>
            <a:chExt cx="5992717" cy="34839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ACBD61-3485-EF84-FDE0-DB10ADEAC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7024" y="1927569"/>
              <a:ext cx="1600200" cy="17399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86AAA3C-D3B1-91E0-237B-266F6888E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1490" y="1924815"/>
              <a:ext cx="1600200" cy="17399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1B7AA40-6434-E7D5-CA95-B2AC6278D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8920" y="185764"/>
              <a:ext cx="1600200" cy="17399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04E274-B79A-B508-956D-9FAE625E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96" y="185764"/>
              <a:ext cx="1600200" cy="17399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65DB802-356F-7023-9E16-9B001D698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4975" y="187141"/>
              <a:ext cx="1600200" cy="17399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1EA3888-A824-39BF-BFC4-178EE8FCB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1791" y="183966"/>
              <a:ext cx="1600200" cy="17399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2747963-70FC-B861-83BD-0BF07D9CE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0345" y="1927990"/>
              <a:ext cx="1612900" cy="17399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208E344-00EE-CED3-45A5-BF070800B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82172" y="1913941"/>
              <a:ext cx="1600200" cy="17399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099A592-13FA-5866-4789-DB58B9C0252B}"/>
              </a:ext>
            </a:extLst>
          </p:cNvPr>
          <p:cNvSpPr txBox="1"/>
          <p:nvPr/>
        </p:nvSpPr>
        <p:spPr>
          <a:xfrm>
            <a:off x="8488048" y="6609445"/>
            <a:ext cx="278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Z. Liang et al., PRM, 2023, 7, 053802.</a:t>
            </a:r>
          </a:p>
        </p:txBody>
      </p:sp>
    </p:spTree>
    <p:extLst>
      <p:ext uri="{BB962C8B-B14F-4D97-AF65-F5344CB8AC3E}">
        <p14:creationId xmlns:p14="http://schemas.microsoft.com/office/powerpoint/2010/main" val="420120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34A21-B37B-4083-5557-F011F29A2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D5DE90-7A6A-F2FF-4A8F-4FB82B733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5" y="-107009"/>
            <a:ext cx="110490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Spectral variation trend about OCN (oxygen coordination number) for 8 first-row transition metals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888981-1D1C-3707-A759-9A02CB6B7E9B}"/>
              </a:ext>
            </a:extLst>
          </p:cNvPr>
          <p:cNvGrpSpPr/>
          <p:nvPr/>
        </p:nvGrpSpPr>
        <p:grpSpPr>
          <a:xfrm>
            <a:off x="1763097" y="1015060"/>
            <a:ext cx="9263491" cy="5259415"/>
            <a:chOff x="-2950" y="182161"/>
            <a:chExt cx="5986122" cy="34868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5646DE-AC06-6980-0CC2-CBE8F7224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50" y="183438"/>
              <a:ext cx="1600200" cy="1739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79F02E3-678D-A593-3C2F-08092A598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3357" y="187562"/>
              <a:ext cx="1600200" cy="1739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986E84-66A9-3F0E-FB56-DD9B5191E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" y="1927462"/>
              <a:ext cx="1612900" cy="17399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73251B-644D-FB9C-316E-7419B7297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7697" y="183228"/>
              <a:ext cx="1600200" cy="17399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EF7B319-B57F-FFFF-62B1-ED118212B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3248" y="182161"/>
              <a:ext cx="1600200" cy="1739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29A333-09F4-EA59-0963-700CAF040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2619" y="1929149"/>
              <a:ext cx="1600200" cy="17399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B4649C-EFF8-156C-0D0B-A74FDCAC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4953" y="1919307"/>
              <a:ext cx="1600200" cy="1739900"/>
            </a:xfrm>
            <a:prstGeom prst="rect">
              <a:avLst/>
            </a:prstGeom>
          </p:spPr>
        </p:pic>
        <p:pic>
          <p:nvPicPr>
            <p:cNvPr id="21" name="Picture 5" descr="download.png">
              <a:extLst>
                <a:ext uri="{FF2B5EF4-FFF2-40B4-BE49-F238E27FC236}">
                  <a16:creationId xmlns:a16="http://schemas.microsoft.com/office/drawing/2014/main" id="{DBE0C14B-52A7-3C42-0E95-59EF62FA5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82972" y="1913257"/>
              <a:ext cx="1600200" cy="1748136"/>
            </a:xfrm>
            <a:prstGeom prst="rect">
              <a:avLst/>
            </a:prstGeom>
          </p:spPr>
        </p:pic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2551C298-1B76-4F45-8242-EC514261C43C}"/>
              </a:ext>
            </a:extLst>
          </p:cNvPr>
          <p:cNvSpPr/>
          <p:nvPr/>
        </p:nvSpPr>
        <p:spPr>
          <a:xfrm>
            <a:off x="9121587" y="3702424"/>
            <a:ext cx="188260" cy="6947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EF2FF-0AD6-0CED-9789-BEC7350CF2AE}"/>
              </a:ext>
            </a:extLst>
          </p:cNvPr>
          <p:cNvSpPr txBox="1"/>
          <p:nvPr/>
        </p:nvSpPr>
        <p:spPr>
          <a:xfrm>
            <a:off x="3209364" y="6259630"/>
            <a:ext cx="610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K-edge spectrum is from metal, CN here is for oxygen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8F70C-9F6B-403E-4FF0-6D3B5E3BE482}"/>
              </a:ext>
            </a:extLst>
          </p:cNvPr>
          <p:cNvSpPr txBox="1"/>
          <p:nvPr/>
        </p:nvSpPr>
        <p:spPr>
          <a:xfrm>
            <a:off x="8955880" y="6628962"/>
            <a:ext cx="278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Z. Liang et al., PRM, 2023, 7, 053802.</a:t>
            </a:r>
          </a:p>
        </p:txBody>
      </p:sp>
    </p:spTree>
    <p:extLst>
      <p:ext uri="{BB962C8B-B14F-4D97-AF65-F5344CB8AC3E}">
        <p14:creationId xmlns:p14="http://schemas.microsoft.com/office/powerpoint/2010/main" val="2489847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9CF0-D450-4783-D9EA-BCCDDF9A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CF0F6-9418-D8ED-AE7A-8537C971A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161309"/>
            <a:ext cx="11049000" cy="38715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RankAAE makes the spectral variation trend easy to see, which otherwise would have been barely identifiable.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Enables a controlled projection approach to transform complex data onto expected axes.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ED452-1D27-ECDA-B537-610CFC8A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66042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0D343-079B-E04A-B9E8-66592272C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D4AD05-5D21-FA4E-B9BB-9DEDA4524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8100" y="2131770"/>
            <a:ext cx="4563895" cy="819207"/>
          </a:xfrm>
        </p:spPr>
        <p:txBody>
          <a:bodyPr/>
          <a:lstStyle/>
          <a:p>
            <a:pPr algn="ctr"/>
            <a:r>
              <a:rPr lang="en-US" dirty="0"/>
              <a:t>DOE User Facility Program </a:t>
            </a:r>
          </a:p>
          <a:p>
            <a:pPr algn="ctr"/>
            <a:r>
              <a:rPr lang="en-US" sz="2000" dirty="0"/>
              <a:t>Nanoscale Science Research Centers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E7D501-8496-0C4B-BEA2-3796A80B4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431" y="4552292"/>
            <a:ext cx="2048014" cy="8192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3FAA98A-4697-DF4A-8598-2CF26A01E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883" y="618963"/>
            <a:ext cx="10334625" cy="748046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tx1"/>
                </a:solidFill>
              </a:rPr>
              <a:t>Acknowledgement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4800D9-7623-4146-BBF5-C02F36002719}"/>
              </a:ext>
            </a:extLst>
          </p:cNvPr>
          <p:cNvSpPr/>
          <p:nvPr/>
        </p:nvSpPr>
        <p:spPr>
          <a:xfrm>
            <a:off x="4301754" y="3583858"/>
            <a:ext cx="4375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Center for Functional Nanomaterials</a:t>
            </a:r>
          </a:p>
          <a:p>
            <a:pPr algn="ctr" fontAlgn="base"/>
            <a:r>
              <a:rPr lang="en-US" dirty="0">
                <a:solidFill>
                  <a:srgbClr val="00ADDC"/>
                </a:solidFill>
                <a:latin typeface="Roboto" panose="02000000000000000000" pitchFamily="2" charset="0"/>
              </a:rPr>
              <a:t> An Office of Science User Facility</a:t>
            </a:r>
            <a:endParaRPr lang="en-US" b="0" i="0" dirty="0">
              <a:solidFill>
                <a:srgbClr val="00ADDC"/>
              </a:solidFill>
              <a:effectLst/>
              <a:latin typeface="Roboto" panose="020000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E6EA6-BDBB-724E-8386-4F87EDAF8BC2}"/>
              </a:ext>
            </a:extLst>
          </p:cNvPr>
          <p:cNvGrpSpPr/>
          <p:nvPr/>
        </p:nvGrpSpPr>
        <p:grpSpPr>
          <a:xfrm>
            <a:off x="8361032" y="2263076"/>
            <a:ext cx="4563895" cy="2886591"/>
            <a:chOff x="7963867" y="2263076"/>
            <a:chExt cx="4563895" cy="2886591"/>
          </a:xfrm>
        </p:grpSpPr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C0529DA0-F59E-3C44-B514-5A8FB32C8E36}"/>
                </a:ext>
              </a:extLst>
            </p:cNvPr>
            <p:cNvSpPr txBox="1">
              <a:spLocks/>
            </p:cNvSpPr>
            <p:nvPr/>
          </p:nvSpPr>
          <p:spPr>
            <a:xfrm>
              <a:off x="7963867" y="2263076"/>
              <a:ext cx="4563895" cy="8192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DOE Office of Science</a:t>
              </a:r>
            </a:p>
            <a:p>
              <a:pPr algn="ctr"/>
              <a:r>
                <a:rPr lang="en-US" sz="2000" dirty="0"/>
                <a:t>AI/ML Program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EC0E7B-A90D-FD4E-A32E-C0FD5451F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4663" y="3011312"/>
              <a:ext cx="2272003" cy="213835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B80D28C-16C2-8B4C-8415-E873C1C0429C}"/>
              </a:ext>
            </a:extLst>
          </p:cNvPr>
          <p:cNvSpPr txBox="1"/>
          <p:nvPr/>
        </p:nvSpPr>
        <p:spPr>
          <a:xfrm>
            <a:off x="371828" y="1822033"/>
            <a:ext cx="36996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Team</a:t>
            </a:r>
          </a:p>
          <a:p>
            <a:endParaRPr lang="en-US" sz="2400" dirty="0"/>
          </a:p>
          <a:p>
            <a:r>
              <a:rPr lang="en-US" sz="2400" dirty="0"/>
              <a:t>Postdoc:</a:t>
            </a:r>
          </a:p>
          <a:p>
            <a:r>
              <a:rPr lang="en-US" sz="2200" dirty="0"/>
              <a:t>Zhu Liang</a:t>
            </a:r>
          </a:p>
          <a:p>
            <a:endParaRPr lang="en-US" sz="2200" dirty="0"/>
          </a:p>
          <a:p>
            <a:r>
              <a:rPr lang="en-US" sz="2200" dirty="0"/>
              <a:t>Collaborator:</a:t>
            </a:r>
          </a:p>
          <a:p>
            <a:r>
              <a:rPr lang="en-US" sz="2200" dirty="0"/>
              <a:t>Matthew Carbone, Deyu Lu, </a:t>
            </a:r>
          </a:p>
          <a:p>
            <a:r>
              <a:rPr lang="en-US" sz="2200" dirty="0"/>
              <a:t>Wei Chen, Eli </a:t>
            </a:r>
            <a:r>
              <a:rPr lang="en-US" sz="2200" dirty="0" err="1"/>
              <a:t>Stavitski</a:t>
            </a:r>
            <a:r>
              <a:rPr lang="en-US" sz="2200" dirty="0"/>
              <a:t>, </a:t>
            </a:r>
          </a:p>
          <a:p>
            <a:r>
              <a:rPr lang="en-US" sz="2200" dirty="0"/>
              <a:t>Mark Hybertsen</a:t>
            </a:r>
          </a:p>
          <a:p>
            <a:endParaRPr lang="en-US" sz="2200" dirty="0"/>
          </a:p>
          <a:p>
            <a:r>
              <a:rPr lang="en-US" sz="2200" dirty="0"/>
              <a:t>(Brookhaven National Lab)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C52C6B-F09A-947D-7C77-095A54354FE3}"/>
              </a:ext>
            </a:extLst>
          </p:cNvPr>
          <p:cNvSpPr txBox="1"/>
          <p:nvPr/>
        </p:nvSpPr>
        <p:spPr>
          <a:xfrm>
            <a:off x="3859421" y="6147377"/>
            <a:ext cx="5186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Xiaohui Qu &lt;</a:t>
            </a:r>
            <a:r>
              <a:rPr lang="en-US" sz="3000" dirty="0">
                <a:hlinkClick r:id="rId5"/>
              </a:rPr>
              <a:t>xiaqu@bnl.gov</a:t>
            </a:r>
            <a:r>
              <a:rPr lang="en-US" sz="30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189160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232">
            <a:extLst>
              <a:ext uri="{FF2B5EF4-FFF2-40B4-BE49-F238E27FC236}">
                <a16:creationId xmlns:a16="http://schemas.microsoft.com/office/drawing/2014/main" id="{70AA5D31-93AA-1C1C-4958-0936D0DB235D}"/>
              </a:ext>
            </a:extLst>
          </p:cNvPr>
          <p:cNvSpPr/>
          <p:nvPr/>
        </p:nvSpPr>
        <p:spPr>
          <a:xfrm rot="5400000">
            <a:off x="3509541" y="3613714"/>
            <a:ext cx="1926312" cy="476402"/>
          </a:xfrm>
          <a:prstGeom prst="rightArrow">
            <a:avLst/>
          </a:prstGeom>
          <a:solidFill>
            <a:srgbClr val="59595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24EC13C-B150-1664-B0CF-F25E3317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8389" y="1577436"/>
            <a:ext cx="3518010" cy="4023360"/>
          </a:xfrm>
          <a:prstGeom prst="rect">
            <a:avLst/>
          </a:prstGeom>
        </p:spPr>
      </p:pic>
      <p:sp>
        <p:nvSpPr>
          <p:cNvPr id="9" name="Right Arrow 232">
            <a:extLst>
              <a:ext uri="{FF2B5EF4-FFF2-40B4-BE49-F238E27FC236}">
                <a16:creationId xmlns:a16="http://schemas.microsoft.com/office/drawing/2014/main" id="{689A76B2-253F-B473-3CDF-4C12E7933607}"/>
              </a:ext>
            </a:extLst>
          </p:cNvPr>
          <p:cNvSpPr/>
          <p:nvPr/>
        </p:nvSpPr>
        <p:spPr>
          <a:xfrm>
            <a:off x="1099596" y="3681713"/>
            <a:ext cx="1039008" cy="294194"/>
          </a:xfrm>
          <a:prstGeom prst="rightArrow">
            <a:avLst/>
          </a:prstGeom>
          <a:solidFill>
            <a:srgbClr val="59595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34101-1E28-5601-F552-C6019A14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-219131"/>
            <a:ext cx="11049000" cy="1325563"/>
          </a:xfrm>
        </p:spPr>
        <p:txBody>
          <a:bodyPr/>
          <a:lstStyle/>
          <a:p>
            <a:r>
              <a:rPr lang="en-US" dirty="0"/>
              <a:t>Structure-Spectrum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C3C87-EB7E-D281-5408-97F937759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569" y="1094860"/>
            <a:ext cx="3155548" cy="534835"/>
          </a:xfrm>
        </p:spPr>
        <p:txBody>
          <a:bodyPr/>
          <a:lstStyle/>
          <a:p>
            <a:r>
              <a:rPr lang="en-US" dirty="0"/>
              <a:t>Some are clear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AFF57-3B14-BE79-9306-E68477888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5FE1565-CF75-5F97-3715-925874E7E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309" y="1577435"/>
            <a:ext cx="3595756" cy="40233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CDB859-0C4B-7BA9-AABC-BE1B5AA43D3C}"/>
              </a:ext>
            </a:extLst>
          </p:cNvPr>
          <p:cNvSpPr txBox="1">
            <a:spLocks/>
          </p:cNvSpPr>
          <p:nvPr/>
        </p:nvSpPr>
        <p:spPr>
          <a:xfrm>
            <a:off x="8727793" y="1094860"/>
            <a:ext cx="3155548" cy="534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But not aways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8DB725-E13B-8E93-2609-7817709BA0E9}"/>
              </a:ext>
            </a:extLst>
          </p:cNvPr>
          <p:cNvSpPr txBox="1">
            <a:spLocks/>
          </p:cNvSpPr>
          <p:nvPr/>
        </p:nvSpPr>
        <p:spPr>
          <a:xfrm>
            <a:off x="1052233" y="5547549"/>
            <a:ext cx="3155548" cy="534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Charge State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9B7913-312D-FD1C-0F2F-5E42A1201DB0}"/>
              </a:ext>
            </a:extLst>
          </p:cNvPr>
          <p:cNvSpPr txBox="1">
            <a:spLocks/>
          </p:cNvSpPr>
          <p:nvPr/>
        </p:nvSpPr>
        <p:spPr>
          <a:xfrm>
            <a:off x="4035144" y="5547549"/>
            <a:ext cx="3949077" cy="534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Ti</a:t>
            </a:r>
            <a:r>
              <a:rPr lang="en-US" dirty="0"/>
              <a:t> Coordination Number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22AD77-E14C-C6FC-812E-92A8336E570A}"/>
              </a:ext>
            </a:extLst>
          </p:cNvPr>
          <p:cNvSpPr txBox="1">
            <a:spLocks/>
          </p:cNvSpPr>
          <p:nvPr/>
        </p:nvSpPr>
        <p:spPr>
          <a:xfrm>
            <a:off x="8040414" y="5524833"/>
            <a:ext cx="4206980" cy="820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Fe Coordination Number</a:t>
            </a:r>
          </a:p>
        </p:txBody>
      </p: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97198D2-8B73-C563-3218-9972F8E9FE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590" t="50000"/>
          <a:stretch/>
        </p:blipFill>
        <p:spPr>
          <a:xfrm>
            <a:off x="8269399" y="1642514"/>
            <a:ext cx="3565471" cy="38694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ED17FF-D58C-D488-C618-CC06A1C07A8F}"/>
              </a:ext>
            </a:extLst>
          </p:cNvPr>
          <p:cNvSpPr/>
          <p:nvPr/>
        </p:nvSpPr>
        <p:spPr>
          <a:xfrm>
            <a:off x="8644008" y="1792765"/>
            <a:ext cx="319815" cy="270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10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2F11-2745-2738-DD2D-6332D8D5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21" y="-165566"/>
            <a:ext cx="11049000" cy="1325563"/>
          </a:xfrm>
        </p:spPr>
        <p:txBody>
          <a:bodyPr/>
          <a:lstStyle/>
          <a:p>
            <a:r>
              <a:rPr lang="en-US" dirty="0"/>
              <a:t>Even More For A Large Diverse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A9904-B8AA-0434-F2E0-6B12874BC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D8747C-B887-2701-00DF-578FCEAE9A02}"/>
              </a:ext>
            </a:extLst>
          </p:cNvPr>
          <p:cNvGrpSpPr/>
          <p:nvPr/>
        </p:nvGrpSpPr>
        <p:grpSpPr>
          <a:xfrm>
            <a:off x="415242" y="830221"/>
            <a:ext cx="8192872" cy="5686298"/>
            <a:chOff x="331883" y="385208"/>
            <a:chExt cx="5161861" cy="3759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F68C41-323C-78C4-A5D8-A0D7C0CC2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883" y="385208"/>
              <a:ext cx="1739900" cy="187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84F1DD-BDEA-6A55-B254-C0B754ED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3844" y="385208"/>
              <a:ext cx="1739900" cy="187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7EC6EE-8186-4DE1-3CD9-900160848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064" y="2264808"/>
              <a:ext cx="1739900" cy="18796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A56434-88F3-D5E8-831D-9A0A98017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5748" y="385208"/>
              <a:ext cx="1739900" cy="1879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C884C9-C225-E1C5-2D5D-DDE528CCD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0964" y="2264808"/>
              <a:ext cx="1739900" cy="18796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FC185CA-BCF4-E916-9FAC-F433093F0359}"/>
              </a:ext>
            </a:extLst>
          </p:cNvPr>
          <p:cNvSpPr txBox="1"/>
          <p:nvPr/>
        </p:nvSpPr>
        <p:spPr>
          <a:xfrm>
            <a:off x="8864363" y="1414870"/>
            <a:ext cx="338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Vanadium oxides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K-edge XANES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FEFF Simulation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812A51-6C1B-10B2-7674-ABB7C97C01A8}"/>
              </a:ext>
            </a:extLst>
          </p:cNvPr>
          <p:cNvSpPr txBox="1"/>
          <p:nvPr/>
        </p:nvSpPr>
        <p:spPr>
          <a:xfrm>
            <a:off x="7587739" y="3979666"/>
            <a:ext cx="47905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OS: Oxidation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CN: Coordination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OCN: Oxygen Coordination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NNRS: mean square distortion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MOOD: oxygen-oxygen distance minimum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AAC6B-807B-EA04-9CF5-7A7506D7E460}"/>
              </a:ext>
            </a:extLst>
          </p:cNvPr>
          <p:cNvSpPr txBox="1"/>
          <p:nvPr/>
        </p:nvSpPr>
        <p:spPr>
          <a:xfrm>
            <a:off x="2258702" y="6353784"/>
            <a:ext cx="843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638F7"/>
                </a:solidFill>
              </a:rPr>
              <a:t>Is there a tool to see structure-spectrum relationship clearly?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D2FF9C-D890-552F-D237-3A02A45F3D13}"/>
              </a:ext>
            </a:extLst>
          </p:cNvPr>
          <p:cNvSpPr txBox="1"/>
          <p:nvPr/>
        </p:nvSpPr>
        <p:spPr>
          <a:xfrm>
            <a:off x="1846136" y="268874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8D74D-9D9D-1D28-D6D2-5AE7C2F421D4}"/>
              </a:ext>
            </a:extLst>
          </p:cNvPr>
          <p:cNvSpPr txBox="1"/>
          <p:nvPr/>
        </p:nvSpPr>
        <p:spPr>
          <a:xfrm>
            <a:off x="3445402" y="5569643"/>
            <a:ext cx="65402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NNRS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0BFB4-178B-902C-947F-0602D9AFE663}"/>
              </a:ext>
            </a:extLst>
          </p:cNvPr>
          <p:cNvSpPr txBox="1"/>
          <p:nvPr/>
        </p:nvSpPr>
        <p:spPr>
          <a:xfrm>
            <a:off x="5929743" y="5583498"/>
            <a:ext cx="120534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MOOD</a:t>
            </a:r>
          </a:p>
        </p:txBody>
      </p:sp>
    </p:spTree>
    <p:extLst>
      <p:ext uri="{BB962C8B-B14F-4D97-AF65-F5344CB8AC3E}">
        <p14:creationId xmlns:p14="http://schemas.microsoft.com/office/powerpoint/2010/main" val="65491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chart&#10;&#10;Description automatically generated">
            <a:extLst>
              <a:ext uri="{FF2B5EF4-FFF2-40B4-BE49-F238E27FC236}">
                <a16:creationId xmlns:a16="http://schemas.microsoft.com/office/drawing/2014/main" id="{E9DB797F-9EA8-0C1F-1A8A-93F26FBDD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72" t="3449" r="34346" b="81104"/>
          <a:stretch/>
        </p:blipFill>
        <p:spPr>
          <a:xfrm>
            <a:off x="10102300" y="856774"/>
            <a:ext cx="1437120" cy="1484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785FDF-73C4-CEDD-A251-195C4E86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20" y="-268199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Dimension Reduction (PCA)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F1BE3-A33C-A942-7640-F9BA48AF2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841" y="5438231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9F5D26-A5D5-4147-8259-CA274340D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6976" r="10367" b="13564"/>
          <a:stretch/>
        </p:blipFill>
        <p:spPr bwMode="auto">
          <a:xfrm>
            <a:off x="7217238" y="2405367"/>
            <a:ext cx="4777499" cy="193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F05FE55-79E0-E7FE-8457-A94FB8C7BB2B}"/>
              </a:ext>
            </a:extLst>
          </p:cNvPr>
          <p:cNvGrpSpPr/>
          <p:nvPr/>
        </p:nvGrpSpPr>
        <p:grpSpPr>
          <a:xfrm>
            <a:off x="443014" y="672108"/>
            <a:ext cx="5772571" cy="2524284"/>
            <a:chOff x="357306" y="1124322"/>
            <a:chExt cx="5772571" cy="252428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EDA0D14-F923-7A08-D771-9CA01DED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7306" y="1620297"/>
              <a:ext cx="2888134" cy="20283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A7674C-420D-273E-9960-29CB56ECC810}"/>
                </a:ext>
              </a:extLst>
            </p:cNvPr>
            <p:cNvSpPr txBox="1"/>
            <p:nvPr/>
          </p:nvSpPr>
          <p:spPr>
            <a:xfrm>
              <a:off x="1198179" y="1124322"/>
              <a:ext cx="4602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PCA  Analysis of V Oxides Spectra (~7000)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8524C46-CD5A-0CAB-5CFE-F77DD6E1B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38175" y="1656332"/>
              <a:ext cx="2836825" cy="19922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3673E6-5C51-75A5-B746-71E38B8A131A}"/>
                </a:ext>
              </a:extLst>
            </p:cNvPr>
            <p:cNvSpPr txBox="1"/>
            <p:nvPr/>
          </p:nvSpPr>
          <p:spPr>
            <a:xfrm>
              <a:off x="1121604" y="1387380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Colored by CN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4D23AB-52D3-449A-60C5-3EEE9311DC5D}"/>
                </a:ext>
              </a:extLst>
            </p:cNvPr>
            <p:cNvSpPr txBox="1"/>
            <p:nvPr/>
          </p:nvSpPr>
          <p:spPr>
            <a:xfrm>
              <a:off x="3495823" y="1385974"/>
              <a:ext cx="2634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Colored by charge state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BCFE0DA-A7CB-94FF-6C75-F84546A5D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83165" y="2991821"/>
              <a:ext cx="957328" cy="3720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39B9B7-C3B6-49B8-C8BF-39DD2506C7A9}"/>
                </a:ext>
              </a:extLst>
            </p:cNvPr>
            <p:cNvSpPr txBox="1"/>
            <p:nvPr/>
          </p:nvSpPr>
          <p:spPr>
            <a:xfrm>
              <a:off x="2127295" y="299627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9E4B9D-5953-A33C-82AD-596A9E66C72E}"/>
                </a:ext>
              </a:extLst>
            </p:cNvPr>
            <p:cNvSpPr txBox="1"/>
            <p:nvPr/>
          </p:nvSpPr>
          <p:spPr>
            <a:xfrm>
              <a:off x="2408940" y="299627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8D6624-A40D-BAE6-9441-931EFEBE762E}"/>
                </a:ext>
              </a:extLst>
            </p:cNvPr>
            <p:cNvSpPr txBox="1"/>
            <p:nvPr/>
          </p:nvSpPr>
          <p:spPr>
            <a:xfrm>
              <a:off x="2704987" y="299904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6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0A484AB-27EC-38E3-077F-19339C8002F4}"/>
              </a:ext>
            </a:extLst>
          </p:cNvPr>
          <p:cNvSpPr txBox="1"/>
          <p:nvPr/>
        </p:nvSpPr>
        <p:spPr>
          <a:xfrm>
            <a:off x="418913" y="3150687"/>
            <a:ext cx="66980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PCA coordinates are reduced representation of the spectra.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aggregation data points shows some pattern, but it doesn’t relate the spectrum to structure directly.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aggregation doesn’t happen on single axis only, a reconstruction of the spectrum along a principal axis mixes the contribution multiple structure descriptor.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PCA Reconstruction has some negative part --- unphysical.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E580055-FA73-9C32-76BD-049B9AE321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7717" t="6558" r="4684" b="27279"/>
          <a:stretch/>
        </p:blipFill>
        <p:spPr>
          <a:xfrm>
            <a:off x="7512293" y="4039064"/>
            <a:ext cx="1698605" cy="108556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12D625A-CC99-B548-BC3F-17B9801474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1429" t="7088" r="5596" b="26386"/>
          <a:stretch/>
        </p:blipFill>
        <p:spPr>
          <a:xfrm>
            <a:off x="7248293" y="1540522"/>
            <a:ext cx="1651992" cy="11207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43E5306-B968-71C6-E3C2-198875F4C5D7}"/>
              </a:ext>
            </a:extLst>
          </p:cNvPr>
          <p:cNvSpPr txBox="1"/>
          <p:nvPr/>
        </p:nvSpPr>
        <p:spPr>
          <a:xfrm>
            <a:off x="6996911" y="1028737"/>
            <a:ext cx="2154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Reconstructed Spectrum</a:t>
            </a:r>
          </a:p>
          <a:p>
            <a:pPr algn="ctr"/>
            <a:r>
              <a:rPr lang="en-US" sz="1400" dirty="0"/>
              <a:t>Along PC</a:t>
            </a:r>
            <a:r>
              <a:rPr lang="en-US" sz="1400" baseline="-250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7EB78F-6E32-FBC5-34BC-7C84B21DA661}"/>
              </a:ext>
            </a:extLst>
          </p:cNvPr>
          <p:cNvSpPr txBox="1"/>
          <p:nvPr/>
        </p:nvSpPr>
        <p:spPr>
          <a:xfrm>
            <a:off x="7412939" y="5203972"/>
            <a:ext cx="2154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Reconstructed Spectrum</a:t>
            </a:r>
          </a:p>
          <a:p>
            <a:pPr algn="ctr"/>
            <a:r>
              <a:rPr lang="en-US" sz="1400" dirty="0"/>
              <a:t>Along PC</a:t>
            </a:r>
            <a:r>
              <a:rPr lang="en-US" sz="1400" baseline="-25000" dirty="0"/>
              <a:t>1</a:t>
            </a:r>
          </a:p>
        </p:txBody>
      </p:sp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id="{C84A227E-151E-7FFC-1923-C842B9EEB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3" t="3678" r="68206" b="80671"/>
          <a:stretch/>
        </p:blipFill>
        <p:spPr>
          <a:xfrm>
            <a:off x="10538162" y="4272809"/>
            <a:ext cx="1336877" cy="14033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44D70FE-BDD2-B2E7-253B-1029694CCD78}"/>
              </a:ext>
            </a:extLst>
          </p:cNvPr>
          <p:cNvSpPr txBox="1"/>
          <p:nvPr/>
        </p:nvSpPr>
        <p:spPr>
          <a:xfrm>
            <a:off x="9414346" y="278050"/>
            <a:ext cx="2247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Expected</a:t>
            </a:r>
            <a:endParaRPr lang="en-US" sz="1200" baseline="-25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66B0B5-E1AF-9878-8C0C-E5D4D06C94E8}"/>
              </a:ext>
            </a:extLst>
          </p:cNvPr>
          <p:cNvSpPr txBox="1"/>
          <p:nvPr/>
        </p:nvSpPr>
        <p:spPr>
          <a:xfrm>
            <a:off x="9747105" y="5620793"/>
            <a:ext cx="224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Reconstructed Spectrum</a:t>
            </a:r>
          </a:p>
          <a:p>
            <a:pPr algn="ctr"/>
            <a:r>
              <a:rPr lang="en-US" sz="1200" dirty="0"/>
              <a:t>From An Ideal Dimension Reduction Algorithm</a:t>
            </a:r>
            <a:endParaRPr 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4041528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FDB3-5487-25FE-BE8B-D9438AFB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0"/>
            <a:ext cx="1241528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Space Misalignment In Dimension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76FED-36A6-F600-8F52-FE6CCC078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3FBB99-96EB-55D1-8849-9A1D5ED3323A}"/>
              </a:ext>
            </a:extLst>
          </p:cNvPr>
          <p:cNvGrpSpPr/>
          <p:nvPr/>
        </p:nvGrpSpPr>
        <p:grpSpPr>
          <a:xfrm>
            <a:off x="1571375" y="1878917"/>
            <a:ext cx="5568930" cy="1852341"/>
            <a:chOff x="483121" y="117878"/>
            <a:chExt cx="5568930" cy="1852341"/>
          </a:xfrm>
        </p:grpSpPr>
        <p:pic>
          <p:nvPicPr>
            <p:cNvPr id="38" name="Picture 37" descr="A picture containing box and whisker chart&#10;&#10;Description automatically generated">
              <a:extLst>
                <a:ext uri="{FF2B5EF4-FFF2-40B4-BE49-F238E27FC236}">
                  <a16:creationId xmlns:a16="http://schemas.microsoft.com/office/drawing/2014/main" id="{B620095B-E881-93DD-EF32-8B3C9E87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7662" y="121053"/>
              <a:ext cx="2476500" cy="1727200"/>
            </a:xfrm>
            <a:prstGeom prst="rect">
              <a:avLst/>
            </a:prstGeom>
          </p:spPr>
        </p:pic>
        <p:sp>
          <p:nvSpPr>
            <p:cNvPr id="39" name="Isosceles Triangle 5">
              <a:extLst>
                <a:ext uri="{FF2B5EF4-FFF2-40B4-BE49-F238E27FC236}">
                  <a16:creationId xmlns:a16="http://schemas.microsoft.com/office/drawing/2014/main" id="{99E63E5A-BAB4-81E9-DBF6-6F7A1779FCA2}"/>
                </a:ext>
              </a:extLst>
            </p:cNvPr>
            <p:cNvSpPr/>
            <p:nvPr/>
          </p:nvSpPr>
          <p:spPr>
            <a:xfrm rot="5400000">
              <a:off x="4739417" y="698222"/>
              <a:ext cx="196261" cy="98129"/>
            </a:xfrm>
            <a:prstGeom prst="triangle">
              <a:avLst/>
            </a:prstGeom>
            <a:solidFill>
              <a:srgbClr val="62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Right 14">
              <a:extLst>
                <a:ext uri="{FF2B5EF4-FFF2-40B4-BE49-F238E27FC236}">
                  <a16:creationId xmlns:a16="http://schemas.microsoft.com/office/drawing/2014/main" id="{0C591CCB-4C53-8E2F-0B38-FCF20F0F6692}"/>
                </a:ext>
              </a:extLst>
            </p:cNvPr>
            <p:cNvSpPr/>
            <p:nvPr/>
          </p:nvSpPr>
          <p:spPr>
            <a:xfrm>
              <a:off x="2167373" y="823217"/>
              <a:ext cx="266701" cy="161436"/>
            </a:xfrm>
            <a:prstGeom prst="rightArrow">
              <a:avLst>
                <a:gd name="adj1" fmla="val 44285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C3D21CC-328A-66C9-3702-D49DD98CE8FC}"/>
                </a:ext>
              </a:extLst>
            </p:cNvPr>
            <p:cNvGrpSpPr/>
            <p:nvPr/>
          </p:nvGrpSpPr>
          <p:grpSpPr>
            <a:xfrm>
              <a:off x="483121" y="117878"/>
              <a:ext cx="1627274" cy="1852341"/>
              <a:chOff x="478359" y="100284"/>
              <a:chExt cx="1627274" cy="185234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62F374C-AF1C-316E-0F63-25776896D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2996" y="891075"/>
                <a:ext cx="882637" cy="106155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8460114-0FBA-E5EB-36E9-49E7B1EB0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359" y="611263"/>
                <a:ext cx="842157" cy="74678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540C008-2C16-FAC2-676D-A7E6C8EB1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5465" y="100284"/>
                <a:ext cx="842157" cy="810052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77E99B5-EF7E-2DD3-6936-B83D9D5F5FCE}"/>
                </a:ext>
              </a:extLst>
            </p:cNvPr>
            <p:cNvSpPr txBox="1"/>
            <p:nvPr/>
          </p:nvSpPr>
          <p:spPr>
            <a:xfrm>
              <a:off x="4931231" y="580769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Structure</a:t>
              </a:r>
            </a:p>
            <a:p>
              <a:r>
                <a:rPr lang="en-US" dirty="0"/>
                <a:t>Space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19A6A580-6BD2-6D18-A5F0-D3AA7246A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96" t="9556" r="5992" b="18993"/>
          <a:stretch/>
        </p:blipFill>
        <p:spPr>
          <a:xfrm>
            <a:off x="1532826" y="4421707"/>
            <a:ext cx="1609725" cy="996676"/>
          </a:xfrm>
          <a:prstGeom prst="rect">
            <a:avLst/>
          </a:prstGeom>
        </p:spPr>
      </p:pic>
      <p:sp>
        <p:nvSpPr>
          <p:cNvPr id="47" name="Arrow: Right 14">
            <a:extLst>
              <a:ext uri="{FF2B5EF4-FFF2-40B4-BE49-F238E27FC236}">
                <a16:creationId xmlns:a16="http://schemas.microsoft.com/office/drawing/2014/main" id="{1CEB2BFA-A9ED-D369-5806-9620E3F99E1F}"/>
              </a:ext>
            </a:extLst>
          </p:cNvPr>
          <p:cNvSpPr/>
          <p:nvPr/>
        </p:nvSpPr>
        <p:spPr>
          <a:xfrm>
            <a:off x="3346038" y="4922904"/>
            <a:ext cx="266701" cy="161436"/>
          </a:xfrm>
          <a:prstGeom prst="rightArrow">
            <a:avLst>
              <a:gd name="adj1" fmla="val 44285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E66417C-8287-24BB-405C-1EC309469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5916" y="4311456"/>
            <a:ext cx="2476500" cy="172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CAE524-D97C-047C-580E-DCB0C9FEB9C9}"/>
              </a:ext>
            </a:extLst>
          </p:cNvPr>
          <p:cNvSpPr txBox="1"/>
          <p:nvPr/>
        </p:nvSpPr>
        <p:spPr>
          <a:xfrm>
            <a:off x="6132416" y="4932106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</a:t>
            </a:r>
          </a:p>
          <a:p>
            <a:r>
              <a:rPr lang="en-US" dirty="0"/>
              <a:t>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3349E-C0F5-4E2C-42E7-46FFA3A83A9E}"/>
              </a:ext>
            </a:extLst>
          </p:cNvPr>
          <p:cNvSpPr txBox="1"/>
          <p:nvPr/>
        </p:nvSpPr>
        <p:spPr>
          <a:xfrm>
            <a:off x="7625189" y="2384868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a specific oxidation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narrow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43248-0910-0310-3F0B-0C3ABD3D9132}"/>
              </a:ext>
            </a:extLst>
          </p:cNvPr>
          <p:cNvSpPr txBox="1"/>
          <p:nvPr/>
        </p:nvSpPr>
        <p:spPr>
          <a:xfrm>
            <a:off x="7574890" y="4761174"/>
            <a:ext cx="446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same data points are not necessarily a well-defined band if we look at them from the spectrum space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9C977-D9E6-4F77-EF1B-E4C1D9F993FF}"/>
              </a:ext>
            </a:extLst>
          </p:cNvPr>
          <p:cNvSpPr txBox="1"/>
          <p:nvPr/>
        </p:nvSpPr>
        <p:spPr>
          <a:xfrm rot="16200000">
            <a:off x="3033069" y="2535080"/>
            <a:ext cx="14093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Oxidation State</a:t>
            </a:r>
          </a:p>
        </p:txBody>
      </p:sp>
    </p:spTree>
    <p:extLst>
      <p:ext uri="{BB962C8B-B14F-4D97-AF65-F5344CB8AC3E}">
        <p14:creationId xmlns:p14="http://schemas.microsoft.com/office/powerpoint/2010/main" val="97003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4D5E3-3210-B643-947A-655B9ECE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00" y="0"/>
            <a:ext cx="9419860" cy="1325563"/>
          </a:xfrm>
        </p:spPr>
        <p:txBody>
          <a:bodyPr/>
          <a:lstStyle/>
          <a:p>
            <a:r>
              <a:rPr lang="en-US" dirty="0"/>
              <a:t>Examples of complex trend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7A485-9B26-2549-BBEB-70E3831EB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57" y="5143585"/>
            <a:ext cx="10127536" cy="1140257"/>
          </a:xfrm>
        </p:spPr>
        <p:txBody>
          <a:bodyPr>
            <a:normAutofit/>
          </a:bodyPr>
          <a:lstStyle/>
          <a:p>
            <a:r>
              <a:rPr lang="en-US" dirty="0"/>
              <a:t>How the edge position is determined is an intertwined result of the multiple structure descriptors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B669B-ACD6-DE4C-8DCF-145B58E51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025" y="1616964"/>
            <a:ext cx="6998609" cy="2655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FF11FE-C916-7748-ACD9-799174B7D8E0}"/>
              </a:ext>
            </a:extLst>
          </p:cNvPr>
          <p:cNvSpPr txBox="1"/>
          <p:nvPr/>
        </p:nvSpPr>
        <p:spPr>
          <a:xfrm>
            <a:off x="4018888" y="3145253"/>
            <a:ext cx="1986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Same Charge State</a:t>
            </a:r>
          </a:p>
          <a:p>
            <a:r>
              <a:rPr lang="en-US" sz="1600" dirty="0"/>
              <a:t>Different Edge Shift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F54C15-324A-C94C-A867-6DC7E056590F}"/>
              </a:ext>
            </a:extLst>
          </p:cNvPr>
          <p:cNvSpPr txBox="1"/>
          <p:nvPr/>
        </p:nvSpPr>
        <p:spPr>
          <a:xfrm>
            <a:off x="7643044" y="3136612"/>
            <a:ext cx="2223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Different Charge State</a:t>
            </a:r>
          </a:p>
          <a:p>
            <a:r>
              <a:rPr lang="en-US" sz="1600" dirty="0"/>
              <a:t>Same Edge Shift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03B90-6383-BC4D-BE34-E488B339BBC5}"/>
              </a:ext>
            </a:extLst>
          </p:cNvPr>
          <p:cNvSpPr txBox="1"/>
          <p:nvPr/>
        </p:nvSpPr>
        <p:spPr>
          <a:xfrm>
            <a:off x="2413591" y="4453978"/>
            <a:ext cx="78627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https://www-</a:t>
            </a:r>
            <a:r>
              <a:rPr lang="en-US" sz="1000" dirty="0" err="1"/>
              <a:t>ssrl.slac.stanford.edu</a:t>
            </a:r>
            <a:r>
              <a:rPr lang="en-US" sz="1000" dirty="0"/>
              <a:t>/conferences/workshops/srxas2011/presentations/sarangi_xanes_2011.pdf</a:t>
            </a:r>
          </a:p>
        </p:txBody>
      </p:sp>
    </p:spTree>
    <p:extLst>
      <p:ext uri="{BB962C8B-B14F-4D97-AF65-F5344CB8AC3E}">
        <p14:creationId xmlns:p14="http://schemas.microsoft.com/office/powerpoint/2010/main" val="140002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41A37-09DE-4DA5-D6EE-85293899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Required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BA474-7C5D-D7A8-DDB0-885DA0C8E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3094546"/>
            <a:ext cx="11049000" cy="293826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Always generate a physical spectrum (generative model).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Latent space organized according to structure descriptors.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85F2B-A893-9F44-24FC-85E53E566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0318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36A81-7BB7-CBDE-A925-3BA06F97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AutoEncoder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449BA-3868-C76A-B8CB-D1307DF39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CE0EB-6845-27B0-35F3-86413BCAC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567" y="2126180"/>
            <a:ext cx="3604953" cy="2712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A7B925-0A3E-E0C2-7A4B-61D904D790C9}"/>
              </a:ext>
            </a:extLst>
          </p:cNvPr>
          <p:cNvSpPr txBox="1"/>
          <p:nvPr/>
        </p:nvSpPr>
        <p:spPr>
          <a:xfrm>
            <a:off x="4669847" y="486750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BC16C-2E3E-D852-D626-C898ACF29966}"/>
              </a:ext>
            </a:extLst>
          </p:cNvPr>
          <p:cNvSpPr txBox="1"/>
          <p:nvPr/>
        </p:nvSpPr>
        <p:spPr>
          <a:xfrm>
            <a:off x="3419034" y="27030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BEAD9-9D6F-B745-C93C-1CDCE3393415}"/>
              </a:ext>
            </a:extLst>
          </p:cNvPr>
          <p:cNvSpPr txBox="1"/>
          <p:nvPr/>
        </p:nvSpPr>
        <p:spPr>
          <a:xfrm>
            <a:off x="7549372" y="2741919"/>
            <a:ext cx="104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F69C6B-DA1C-02AF-B10F-0652562D9AB3}"/>
              </a:ext>
            </a:extLst>
          </p:cNvPr>
          <p:cNvCxnSpPr/>
          <p:nvPr/>
        </p:nvCxnSpPr>
        <p:spPr>
          <a:xfrm>
            <a:off x="5407084" y="2856219"/>
            <a:ext cx="3924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DE759EB-5753-A33F-6390-C8BAAFE08871}"/>
              </a:ext>
            </a:extLst>
          </p:cNvPr>
          <p:cNvSpPr txBox="1"/>
          <p:nvPr/>
        </p:nvSpPr>
        <p:spPr>
          <a:xfrm>
            <a:off x="2002571" y="5670264"/>
            <a:ext cx="841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generative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Except the image reconstruction, what does the adversarial part (shaded) do?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46A582FC-1328-9F88-EFA3-01E400C4B51A}"/>
              </a:ext>
            </a:extLst>
          </p:cNvPr>
          <p:cNvSpPr/>
          <p:nvPr/>
        </p:nvSpPr>
        <p:spPr>
          <a:xfrm>
            <a:off x="4079669" y="3090450"/>
            <a:ext cx="3362848" cy="1790849"/>
          </a:xfrm>
          <a:custGeom>
            <a:avLst/>
            <a:gdLst>
              <a:gd name="connsiteX0" fmla="*/ 0 w 1944403"/>
              <a:gd name="connsiteY0" fmla="*/ 1914384 h 1914384"/>
              <a:gd name="connsiteX1" fmla="*/ 972202 w 1944403"/>
              <a:gd name="connsiteY1" fmla="*/ 0 h 1914384"/>
              <a:gd name="connsiteX2" fmla="*/ 1944403 w 1944403"/>
              <a:gd name="connsiteY2" fmla="*/ 1914384 h 1914384"/>
              <a:gd name="connsiteX3" fmla="*/ 0 w 1944403"/>
              <a:gd name="connsiteY3" fmla="*/ 1914384 h 1914384"/>
              <a:gd name="connsiteX0" fmla="*/ 0 w 1944403"/>
              <a:gd name="connsiteY0" fmla="*/ 1693666 h 1693666"/>
              <a:gd name="connsiteX1" fmla="*/ 454192 w 1944403"/>
              <a:gd name="connsiteY1" fmla="*/ 0 h 1693666"/>
              <a:gd name="connsiteX2" fmla="*/ 1944403 w 1944403"/>
              <a:gd name="connsiteY2" fmla="*/ 1693666 h 1693666"/>
              <a:gd name="connsiteX3" fmla="*/ 0 w 1944403"/>
              <a:gd name="connsiteY3" fmla="*/ 1693666 h 1693666"/>
              <a:gd name="connsiteX0" fmla="*/ 41173 w 1985576"/>
              <a:gd name="connsiteY0" fmla="*/ 1693666 h 1693666"/>
              <a:gd name="connsiteX1" fmla="*/ 33512 w 1985576"/>
              <a:gd name="connsiteY1" fmla="*/ 17609 h 1693666"/>
              <a:gd name="connsiteX2" fmla="*/ 495365 w 1985576"/>
              <a:gd name="connsiteY2" fmla="*/ 0 h 1693666"/>
              <a:gd name="connsiteX3" fmla="*/ 1985576 w 1985576"/>
              <a:gd name="connsiteY3" fmla="*/ 1693666 h 1693666"/>
              <a:gd name="connsiteX4" fmla="*/ 41173 w 1985576"/>
              <a:gd name="connsiteY4" fmla="*/ 1693666 h 1693666"/>
              <a:gd name="connsiteX0" fmla="*/ 0 w 3529963"/>
              <a:gd name="connsiteY0" fmla="*/ 810797 h 1693666"/>
              <a:gd name="connsiteX1" fmla="*/ 1577899 w 3529963"/>
              <a:gd name="connsiteY1" fmla="*/ 17609 h 1693666"/>
              <a:gd name="connsiteX2" fmla="*/ 2039752 w 3529963"/>
              <a:gd name="connsiteY2" fmla="*/ 0 h 1693666"/>
              <a:gd name="connsiteX3" fmla="*/ 3529963 w 3529963"/>
              <a:gd name="connsiteY3" fmla="*/ 1693666 h 1693666"/>
              <a:gd name="connsiteX4" fmla="*/ 0 w 3529963"/>
              <a:gd name="connsiteY4" fmla="*/ 810797 h 1693666"/>
              <a:gd name="connsiteX0" fmla="*/ 0 w 3529963"/>
              <a:gd name="connsiteY0" fmla="*/ 810797 h 1740944"/>
              <a:gd name="connsiteX1" fmla="*/ 1577899 w 3529963"/>
              <a:gd name="connsiteY1" fmla="*/ 17609 h 1740944"/>
              <a:gd name="connsiteX2" fmla="*/ 2039752 w 3529963"/>
              <a:gd name="connsiteY2" fmla="*/ 0 h 1740944"/>
              <a:gd name="connsiteX3" fmla="*/ 3529963 w 3529963"/>
              <a:gd name="connsiteY3" fmla="*/ 1693666 h 1740944"/>
              <a:gd name="connsiteX4" fmla="*/ 149995 w 3529963"/>
              <a:gd name="connsiteY4" fmla="*/ 1688754 h 1740944"/>
              <a:gd name="connsiteX5" fmla="*/ 0 w 3529963"/>
              <a:gd name="connsiteY5" fmla="*/ 810797 h 1740944"/>
              <a:gd name="connsiteX0" fmla="*/ 0 w 3529963"/>
              <a:gd name="connsiteY0" fmla="*/ 810797 h 1740944"/>
              <a:gd name="connsiteX1" fmla="*/ 1577899 w 3529963"/>
              <a:gd name="connsiteY1" fmla="*/ 17609 h 1740944"/>
              <a:gd name="connsiteX2" fmla="*/ 2039752 w 3529963"/>
              <a:gd name="connsiteY2" fmla="*/ 0 h 1740944"/>
              <a:gd name="connsiteX3" fmla="*/ 2158972 w 3529963"/>
              <a:gd name="connsiteY3" fmla="*/ 413999 h 1740944"/>
              <a:gd name="connsiteX4" fmla="*/ 3529963 w 3529963"/>
              <a:gd name="connsiteY4" fmla="*/ 1693666 h 1740944"/>
              <a:gd name="connsiteX5" fmla="*/ 149995 w 3529963"/>
              <a:gd name="connsiteY5" fmla="*/ 1688754 h 1740944"/>
              <a:gd name="connsiteX6" fmla="*/ 0 w 3529963"/>
              <a:gd name="connsiteY6" fmla="*/ 810797 h 1740944"/>
              <a:gd name="connsiteX0" fmla="*/ 0 w 3529963"/>
              <a:gd name="connsiteY0" fmla="*/ 810797 h 1740944"/>
              <a:gd name="connsiteX1" fmla="*/ 1577899 w 3529963"/>
              <a:gd name="connsiteY1" fmla="*/ 17609 h 1740944"/>
              <a:gd name="connsiteX2" fmla="*/ 2039752 w 3529963"/>
              <a:gd name="connsiteY2" fmla="*/ 0 h 1740944"/>
              <a:gd name="connsiteX3" fmla="*/ 2158972 w 3529963"/>
              <a:gd name="connsiteY3" fmla="*/ 413999 h 1740944"/>
              <a:gd name="connsiteX4" fmla="*/ 3140939 w 3529963"/>
              <a:gd name="connsiteY4" fmla="*/ 535619 h 1740944"/>
              <a:gd name="connsiteX5" fmla="*/ 3529963 w 3529963"/>
              <a:gd name="connsiteY5" fmla="*/ 1693666 h 1740944"/>
              <a:gd name="connsiteX6" fmla="*/ 149995 w 3529963"/>
              <a:gd name="connsiteY6" fmla="*/ 1688754 h 1740944"/>
              <a:gd name="connsiteX7" fmla="*/ 0 w 3529963"/>
              <a:gd name="connsiteY7" fmla="*/ 810797 h 1740944"/>
              <a:gd name="connsiteX0" fmla="*/ 0 w 3291228"/>
              <a:gd name="connsiteY0" fmla="*/ 810797 h 1732920"/>
              <a:gd name="connsiteX1" fmla="*/ 1577899 w 3291228"/>
              <a:gd name="connsiteY1" fmla="*/ 17609 h 1732920"/>
              <a:gd name="connsiteX2" fmla="*/ 2039752 w 3291228"/>
              <a:gd name="connsiteY2" fmla="*/ 0 h 1732920"/>
              <a:gd name="connsiteX3" fmla="*/ 2158972 w 3291228"/>
              <a:gd name="connsiteY3" fmla="*/ 413999 h 1732920"/>
              <a:gd name="connsiteX4" fmla="*/ 3140939 w 3291228"/>
              <a:gd name="connsiteY4" fmla="*/ 535619 h 1732920"/>
              <a:gd name="connsiteX5" fmla="*/ 3291228 w 3291228"/>
              <a:gd name="connsiteY5" fmla="*/ 1612586 h 1732920"/>
              <a:gd name="connsiteX6" fmla="*/ 149995 w 3291228"/>
              <a:gd name="connsiteY6" fmla="*/ 1688754 h 1732920"/>
              <a:gd name="connsiteX7" fmla="*/ 0 w 3291228"/>
              <a:gd name="connsiteY7" fmla="*/ 810797 h 1732920"/>
              <a:gd name="connsiteX0" fmla="*/ 0 w 3325203"/>
              <a:gd name="connsiteY0" fmla="*/ 810797 h 1732920"/>
              <a:gd name="connsiteX1" fmla="*/ 1577899 w 3325203"/>
              <a:gd name="connsiteY1" fmla="*/ 17609 h 1732920"/>
              <a:gd name="connsiteX2" fmla="*/ 2039752 w 3325203"/>
              <a:gd name="connsiteY2" fmla="*/ 0 h 1732920"/>
              <a:gd name="connsiteX3" fmla="*/ 2158972 w 3325203"/>
              <a:gd name="connsiteY3" fmla="*/ 413999 h 1732920"/>
              <a:gd name="connsiteX4" fmla="*/ 3140939 w 3325203"/>
              <a:gd name="connsiteY4" fmla="*/ 535619 h 1732920"/>
              <a:gd name="connsiteX5" fmla="*/ 3291228 w 3325203"/>
              <a:gd name="connsiteY5" fmla="*/ 1612586 h 1732920"/>
              <a:gd name="connsiteX6" fmla="*/ 149995 w 3325203"/>
              <a:gd name="connsiteY6" fmla="*/ 1688754 h 1732920"/>
              <a:gd name="connsiteX7" fmla="*/ 0 w 3325203"/>
              <a:gd name="connsiteY7" fmla="*/ 810797 h 1732920"/>
              <a:gd name="connsiteX0" fmla="*/ 0 w 3362848"/>
              <a:gd name="connsiteY0" fmla="*/ 810797 h 1732920"/>
              <a:gd name="connsiteX1" fmla="*/ 1577899 w 3362848"/>
              <a:gd name="connsiteY1" fmla="*/ 17609 h 1732920"/>
              <a:gd name="connsiteX2" fmla="*/ 2039752 w 3362848"/>
              <a:gd name="connsiteY2" fmla="*/ 0 h 1732920"/>
              <a:gd name="connsiteX3" fmla="*/ 2158972 w 3362848"/>
              <a:gd name="connsiteY3" fmla="*/ 413999 h 1732920"/>
              <a:gd name="connsiteX4" fmla="*/ 3140939 w 3362848"/>
              <a:gd name="connsiteY4" fmla="*/ 535619 h 1732920"/>
              <a:gd name="connsiteX5" fmla="*/ 3291228 w 3362848"/>
              <a:gd name="connsiteY5" fmla="*/ 1612586 h 1732920"/>
              <a:gd name="connsiteX6" fmla="*/ 149995 w 3362848"/>
              <a:gd name="connsiteY6" fmla="*/ 1688754 h 1732920"/>
              <a:gd name="connsiteX7" fmla="*/ 0 w 3362848"/>
              <a:gd name="connsiteY7" fmla="*/ 810797 h 1732920"/>
              <a:gd name="connsiteX0" fmla="*/ 0 w 3362848"/>
              <a:gd name="connsiteY0" fmla="*/ 810797 h 1772831"/>
              <a:gd name="connsiteX1" fmla="*/ 1577899 w 3362848"/>
              <a:gd name="connsiteY1" fmla="*/ 17609 h 1772831"/>
              <a:gd name="connsiteX2" fmla="*/ 2039752 w 3362848"/>
              <a:gd name="connsiteY2" fmla="*/ 0 h 1772831"/>
              <a:gd name="connsiteX3" fmla="*/ 2158972 w 3362848"/>
              <a:gd name="connsiteY3" fmla="*/ 413999 h 1772831"/>
              <a:gd name="connsiteX4" fmla="*/ 3140939 w 3362848"/>
              <a:gd name="connsiteY4" fmla="*/ 535619 h 1772831"/>
              <a:gd name="connsiteX5" fmla="*/ 3291228 w 3362848"/>
              <a:gd name="connsiteY5" fmla="*/ 1612586 h 1772831"/>
              <a:gd name="connsiteX6" fmla="*/ 149995 w 3362848"/>
              <a:gd name="connsiteY6" fmla="*/ 1688754 h 1772831"/>
              <a:gd name="connsiteX7" fmla="*/ 0 w 3362848"/>
              <a:gd name="connsiteY7" fmla="*/ 810797 h 1772831"/>
              <a:gd name="connsiteX0" fmla="*/ 0 w 3362848"/>
              <a:gd name="connsiteY0" fmla="*/ 810797 h 1772831"/>
              <a:gd name="connsiteX1" fmla="*/ 1577899 w 3362848"/>
              <a:gd name="connsiteY1" fmla="*/ 17609 h 1772831"/>
              <a:gd name="connsiteX2" fmla="*/ 2039752 w 3362848"/>
              <a:gd name="connsiteY2" fmla="*/ 0 h 1772831"/>
              <a:gd name="connsiteX3" fmla="*/ 2158972 w 3362848"/>
              <a:gd name="connsiteY3" fmla="*/ 413999 h 1772831"/>
              <a:gd name="connsiteX4" fmla="*/ 3140939 w 3362848"/>
              <a:gd name="connsiteY4" fmla="*/ 535619 h 1772831"/>
              <a:gd name="connsiteX5" fmla="*/ 3291228 w 3362848"/>
              <a:gd name="connsiteY5" fmla="*/ 1612586 h 1772831"/>
              <a:gd name="connsiteX6" fmla="*/ 149995 w 3362848"/>
              <a:gd name="connsiteY6" fmla="*/ 1688754 h 1772831"/>
              <a:gd name="connsiteX7" fmla="*/ 0 w 3362848"/>
              <a:gd name="connsiteY7" fmla="*/ 810797 h 1772831"/>
              <a:gd name="connsiteX0" fmla="*/ 0 w 3362848"/>
              <a:gd name="connsiteY0" fmla="*/ 810797 h 1772831"/>
              <a:gd name="connsiteX1" fmla="*/ 1577899 w 3362848"/>
              <a:gd name="connsiteY1" fmla="*/ 17609 h 1772831"/>
              <a:gd name="connsiteX2" fmla="*/ 2039752 w 3362848"/>
              <a:gd name="connsiteY2" fmla="*/ 0 h 1772831"/>
              <a:gd name="connsiteX3" fmla="*/ 2158972 w 3362848"/>
              <a:gd name="connsiteY3" fmla="*/ 413999 h 1772831"/>
              <a:gd name="connsiteX4" fmla="*/ 3140939 w 3362848"/>
              <a:gd name="connsiteY4" fmla="*/ 535619 h 1772831"/>
              <a:gd name="connsiteX5" fmla="*/ 3291228 w 3362848"/>
              <a:gd name="connsiteY5" fmla="*/ 1612586 h 1772831"/>
              <a:gd name="connsiteX6" fmla="*/ 149995 w 3362848"/>
              <a:gd name="connsiteY6" fmla="*/ 1688754 h 1772831"/>
              <a:gd name="connsiteX7" fmla="*/ 0 w 3362848"/>
              <a:gd name="connsiteY7" fmla="*/ 810797 h 1772831"/>
              <a:gd name="connsiteX0" fmla="*/ 0 w 3362848"/>
              <a:gd name="connsiteY0" fmla="*/ 810797 h 1772831"/>
              <a:gd name="connsiteX1" fmla="*/ 1577899 w 3362848"/>
              <a:gd name="connsiteY1" fmla="*/ 17609 h 1772831"/>
              <a:gd name="connsiteX2" fmla="*/ 2039752 w 3362848"/>
              <a:gd name="connsiteY2" fmla="*/ 0 h 1772831"/>
              <a:gd name="connsiteX3" fmla="*/ 2158972 w 3362848"/>
              <a:gd name="connsiteY3" fmla="*/ 413999 h 1772831"/>
              <a:gd name="connsiteX4" fmla="*/ 3140939 w 3362848"/>
              <a:gd name="connsiteY4" fmla="*/ 535619 h 1772831"/>
              <a:gd name="connsiteX5" fmla="*/ 3291228 w 3362848"/>
              <a:gd name="connsiteY5" fmla="*/ 1612586 h 1772831"/>
              <a:gd name="connsiteX6" fmla="*/ 149995 w 3362848"/>
              <a:gd name="connsiteY6" fmla="*/ 1688754 h 1772831"/>
              <a:gd name="connsiteX7" fmla="*/ 0 w 3362848"/>
              <a:gd name="connsiteY7" fmla="*/ 810797 h 1772831"/>
              <a:gd name="connsiteX0" fmla="*/ 0 w 3362848"/>
              <a:gd name="connsiteY0" fmla="*/ 810797 h 1772831"/>
              <a:gd name="connsiteX1" fmla="*/ 1357182 w 3362848"/>
              <a:gd name="connsiteY1" fmla="*/ 463548 h 1772831"/>
              <a:gd name="connsiteX2" fmla="*/ 1577899 w 3362848"/>
              <a:gd name="connsiteY2" fmla="*/ 17609 h 1772831"/>
              <a:gd name="connsiteX3" fmla="*/ 2039752 w 3362848"/>
              <a:gd name="connsiteY3" fmla="*/ 0 h 1772831"/>
              <a:gd name="connsiteX4" fmla="*/ 2158972 w 3362848"/>
              <a:gd name="connsiteY4" fmla="*/ 413999 h 1772831"/>
              <a:gd name="connsiteX5" fmla="*/ 3140939 w 3362848"/>
              <a:gd name="connsiteY5" fmla="*/ 535619 h 1772831"/>
              <a:gd name="connsiteX6" fmla="*/ 3291228 w 3362848"/>
              <a:gd name="connsiteY6" fmla="*/ 1612586 h 1772831"/>
              <a:gd name="connsiteX7" fmla="*/ 149995 w 3362848"/>
              <a:gd name="connsiteY7" fmla="*/ 1688754 h 1772831"/>
              <a:gd name="connsiteX8" fmla="*/ 0 w 3362848"/>
              <a:gd name="connsiteY8" fmla="*/ 810797 h 1772831"/>
              <a:gd name="connsiteX0" fmla="*/ 0 w 3362848"/>
              <a:gd name="connsiteY0" fmla="*/ 810797 h 1772831"/>
              <a:gd name="connsiteX1" fmla="*/ 1357182 w 3362848"/>
              <a:gd name="connsiteY1" fmla="*/ 463548 h 1772831"/>
              <a:gd name="connsiteX2" fmla="*/ 1577899 w 3362848"/>
              <a:gd name="connsiteY2" fmla="*/ 17609 h 1772831"/>
              <a:gd name="connsiteX3" fmla="*/ 2039752 w 3362848"/>
              <a:gd name="connsiteY3" fmla="*/ 0 h 1772831"/>
              <a:gd name="connsiteX4" fmla="*/ 2158972 w 3362848"/>
              <a:gd name="connsiteY4" fmla="*/ 413999 h 1772831"/>
              <a:gd name="connsiteX5" fmla="*/ 3140939 w 3362848"/>
              <a:gd name="connsiteY5" fmla="*/ 535619 h 1772831"/>
              <a:gd name="connsiteX6" fmla="*/ 3291228 w 3362848"/>
              <a:gd name="connsiteY6" fmla="*/ 1612586 h 1772831"/>
              <a:gd name="connsiteX7" fmla="*/ 149995 w 3362848"/>
              <a:gd name="connsiteY7" fmla="*/ 1688754 h 1772831"/>
              <a:gd name="connsiteX8" fmla="*/ 0 w 3362848"/>
              <a:gd name="connsiteY8" fmla="*/ 810797 h 1772831"/>
              <a:gd name="connsiteX0" fmla="*/ 0 w 3362848"/>
              <a:gd name="connsiteY0" fmla="*/ 810797 h 1772831"/>
              <a:gd name="connsiteX1" fmla="*/ 1357182 w 3362848"/>
              <a:gd name="connsiteY1" fmla="*/ 463548 h 1772831"/>
              <a:gd name="connsiteX2" fmla="*/ 1577899 w 3362848"/>
              <a:gd name="connsiteY2" fmla="*/ 17609 h 1772831"/>
              <a:gd name="connsiteX3" fmla="*/ 2039752 w 3362848"/>
              <a:gd name="connsiteY3" fmla="*/ 0 h 1772831"/>
              <a:gd name="connsiteX4" fmla="*/ 2158972 w 3362848"/>
              <a:gd name="connsiteY4" fmla="*/ 413999 h 1772831"/>
              <a:gd name="connsiteX5" fmla="*/ 3140939 w 3362848"/>
              <a:gd name="connsiteY5" fmla="*/ 535619 h 1772831"/>
              <a:gd name="connsiteX6" fmla="*/ 3291228 w 3362848"/>
              <a:gd name="connsiteY6" fmla="*/ 1612586 h 1772831"/>
              <a:gd name="connsiteX7" fmla="*/ 149995 w 3362848"/>
              <a:gd name="connsiteY7" fmla="*/ 1688754 h 1772831"/>
              <a:gd name="connsiteX8" fmla="*/ 0 w 3362848"/>
              <a:gd name="connsiteY8" fmla="*/ 810797 h 1772831"/>
              <a:gd name="connsiteX0" fmla="*/ 0 w 3362848"/>
              <a:gd name="connsiteY0" fmla="*/ 842328 h 1804362"/>
              <a:gd name="connsiteX1" fmla="*/ 1357182 w 3362848"/>
              <a:gd name="connsiteY1" fmla="*/ 495079 h 1804362"/>
              <a:gd name="connsiteX2" fmla="*/ 1577899 w 3362848"/>
              <a:gd name="connsiteY2" fmla="*/ 49140 h 1804362"/>
              <a:gd name="connsiteX3" fmla="*/ 1972186 w 3362848"/>
              <a:gd name="connsiteY3" fmla="*/ 0 h 1804362"/>
              <a:gd name="connsiteX4" fmla="*/ 2158972 w 3362848"/>
              <a:gd name="connsiteY4" fmla="*/ 445530 h 1804362"/>
              <a:gd name="connsiteX5" fmla="*/ 3140939 w 3362848"/>
              <a:gd name="connsiteY5" fmla="*/ 567150 h 1804362"/>
              <a:gd name="connsiteX6" fmla="*/ 3291228 w 3362848"/>
              <a:gd name="connsiteY6" fmla="*/ 1644117 h 1804362"/>
              <a:gd name="connsiteX7" fmla="*/ 149995 w 3362848"/>
              <a:gd name="connsiteY7" fmla="*/ 1720285 h 1804362"/>
              <a:gd name="connsiteX8" fmla="*/ 0 w 3362848"/>
              <a:gd name="connsiteY8" fmla="*/ 842328 h 1804362"/>
              <a:gd name="connsiteX0" fmla="*/ 0 w 3362848"/>
              <a:gd name="connsiteY0" fmla="*/ 842328 h 1804362"/>
              <a:gd name="connsiteX1" fmla="*/ 1357182 w 3362848"/>
              <a:gd name="connsiteY1" fmla="*/ 495079 h 1804362"/>
              <a:gd name="connsiteX2" fmla="*/ 1559881 w 3362848"/>
              <a:gd name="connsiteY2" fmla="*/ 26618 h 1804362"/>
              <a:gd name="connsiteX3" fmla="*/ 1972186 w 3362848"/>
              <a:gd name="connsiteY3" fmla="*/ 0 h 1804362"/>
              <a:gd name="connsiteX4" fmla="*/ 2158972 w 3362848"/>
              <a:gd name="connsiteY4" fmla="*/ 445530 h 1804362"/>
              <a:gd name="connsiteX5" fmla="*/ 3140939 w 3362848"/>
              <a:gd name="connsiteY5" fmla="*/ 567150 h 1804362"/>
              <a:gd name="connsiteX6" fmla="*/ 3291228 w 3362848"/>
              <a:gd name="connsiteY6" fmla="*/ 1644117 h 1804362"/>
              <a:gd name="connsiteX7" fmla="*/ 149995 w 3362848"/>
              <a:gd name="connsiteY7" fmla="*/ 1720285 h 1804362"/>
              <a:gd name="connsiteX8" fmla="*/ 0 w 3362848"/>
              <a:gd name="connsiteY8" fmla="*/ 842328 h 1804362"/>
              <a:gd name="connsiteX0" fmla="*/ 0 w 3362848"/>
              <a:gd name="connsiteY0" fmla="*/ 828815 h 1790849"/>
              <a:gd name="connsiteX1" fmla="*/ 1357182 w 3362848"/>
              <a:gd name="connsiteY1" fmla="*/ 481566 h 1790849"/>
              <a:gd name="connsiteX2" fmla="*/ 1559881 w 3362848"/>
              <a:gd name="connsiteY2" fmla="*/ 13105 h 1790849"/>
              <a:gd name="connsiteX3" fmla="*/ 1985699 w 3362848"/>
              <a:gd name="connsiteY3" fmla="*/ 0 h 1790849"/>
              <a:gd name="connsiteX4" fmla="*/ 2158972 w 3362848"/>
              <a:gd name="connsiteY4" fmla="*/ 432017 h 1790849"/>
              <a:gd name="connsiteX5" fmla="*/ 3140939 w 3362848"/>
              <a:gd name="connsiteY5" fmla="*/ 553637 h 1790849"/>
              <a:gd name="connsiteX6" fmla="*/ 3291228 w 3362848"/>
              <a:gd name="connsiteY6" fmla="*/ 1630604 h 1790849"/>
              <a:gd name="connsiteX7" fmla="*/ 149995 w 3362848"/>
              <a:gd name="connsiteY7" fmla="*/ 1706772 h 1790849"/>
              <a:gd name="connsiteX8" fmla="*/ 0 w 3362848"/>
              <a:gd name="connsiteY8" fmla="*/ 828815 h 179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2848" h="1790849">
                <a:moveTo>
                  <a:pt x="0" y="828815"/>
                </a:moveTo>
                <a:cubicBezTo>
                  <a:pt x="349844" y="346841"/>
                  <a:pt x="977084" y="510162"/>
                  <a:pt x="1357182" y="481566"/>
                </a:cubicBezTo>
                <a:cubicBezTo>
                  <a:pt x="1620165" y="349368"/>
                  <a:pt x="1428102" y="64838"/>
                  <a:pt x="1559881" y="13105"/>
                </a:cubicBezTo>
                <a:lnTo>
                  <a:pt x="1985699" y="0"/>
                </a:lnTo>
                <a:cubicBezTo>
                  <a:pt x="2093006" y="116979"/>
                  <a:pt x="2051665" y="315038"/>
                  <a:pt x="2158972" y="432017"/>
                </a:cubicBezTo>
                <a:cubicBezTo>
                  <a:pt x="2384194" y="646728"/>
                  <a:pt x="2915717" y="338926"/>
                  <a:pt x="3140939" y="553637"/>
                </a:cubicBezTo>
                <a:cubicBezTo>
                  <a:pt x="3398238" y="854068"/>
                  <a:pt x="3407797" y="1276120"/>
                  <a:pt x="3291228" y="1630604"/>
                </a:cubicBezTo>
                <a:cubicBezTo>
                  <a:pt x="2574476" y="1740075"/>
                  <a:pt x="875756" y="1885584"/>
                  <a:pt x="149995" y="1706772"/>
                </a:cubicBezTo>
                <a:lnTo>
                  <a:pt x="0" y="828815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B803E-F8D8-2502-11F7-8EF22188E3ED}"/>
              </a:ext>
            </a:extLst>
          </p:cNvPr>
          <p:cNvSpPr txBox="1"/>
          <p:nvPr/>
        </p:nvSpPr>
        <p:spPr>
          <a:xfrm>
            <a:off x="3802928" y="5167379"/>
            <a:ext cx="72791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Makhzani</a:t>
            </a:r>
            <a:r>
              <a:rPr lang="en-US" sz="1100" dirty="0"/>
              <a:t> et. Al. Adversarial Autoencoders. arXiv:1511.05644v2</a:t>
            </a:r>
          </a:p>
        </p:txBody>
      </p:sp>
    </p:spTree>
    <p:extLst>
      <p:ext uri="{BB962C8B-B14F-4D97-AF65-F5344CB8AC3E}">
        <p14:creationId xmlns:p14="http://schemas.microsoft.com/office/powerpoint/2010/main" val="64965408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1377</TotalTime>
  <Words>1343</Words>
  <Application>Microsoft Macintosh PowerPoint</Application>
  <PresentationFormat>Widescreen</PresentationFormat>
  <Paragraphs>268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DengXian</vt:lpstr>
      <vt:lpstr>Arial</vt:lpstr>
      <vt:lpstr>Calibri</vt:lpstr>
      <vt:lpstr>Cambria Math</vt:lpstr>
      <vt:lpstr>Roboto</vt:lpstr>
      <vt:lpstr>Times New Roman</vt:lpstr>
      <vt:lpstr>BNL</vt:lpstr>
      <vt:lpstr>Controlled projection using generative AI and its application to XAS</vt:lpstr>
      <vt:lpstr>X-ray Absorption Spectroscopy</vt:lpstr>
      <vt:lpstr>Structure-Spectrum Relationship</vt:lpstr>
      <vt:lpstr>Even More For A Large Diverse Data Set</vt:lpstr>
      <vt:lpstr>Dimension Reduction (PCA)</vt:lpstr>
      <vt:lpstr>Space Misalignment In Dimension Reduction</vt:lpstr>
      <vt:lpstr>Examples of complex trend</vt:lpstr>
      <vt:lpstr>Properties Required</vt:lpstr>
      <vt:lpstr>Adversarial AutoEncoder</vt:lpstr>
      <vt:lpstr>Test the Effect of Adversarial Part Using a Hypothetical Variable</vt:lpstr>
      <vt:lpstr>Effect of Adversarial Training for spectrum</vt:lpstr>
      <vt:lpstr>Use AAE for Spectrum Trend?</vt:lpstr>
      <vt:lpstr>Add a constraint to organized the latent space</vt:lpstr>
      <vt:lpstr>Rank Constraint</vt:lpstr>
      <vt:lpstr>RankAAE: Each Dimension in The Latent Space Has a Physical Meaning</vt:lpstr>
      <vt:lpstr>Result w/wo Rank Constraint</vt:lpstr>
      <vt:lpstr>The Styles are “Orthogonal”</vt:lpstr>
      <vt:lpstr>If structure descriptors are correlated, can latent space be disentangled?</vt:lpstr>
      <vt:lpstr>Generate Spectrum Trend</vt:lpstr>
      <vt:lpstr>RankAAE Makes Trend Easier to See</vt:lpstr>
      <vt:lpstr>If we use noise as a structure descriptor</vt:lpstr>
      <vt:lpstr>The trend is physical meaningful</vt:lpstr>
      <vt:lpstr>Spectral variation trend about CN for 8 first-row transition metals</vt:lpstr>
      <vt:lpstr>Spectral variation trend about OCN (oxygen coordination number) for 8 first-row transition metals</vt:lpstr>
      <vt:lpstr>Conclusion</vt:lpstr>
      <vt:lpstr>Acknowledgement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Qu Xiaohui</dc:creator>
  <cp:keywords/>
  <dc:description/>
  <cp:lastModifiedBy>Qu, Xiaohui</cp:lastModifiedBy>
  <cp:revision>5</cp:revision>
  <dcterms:created xsi:type="dcterms:W3CDTF">2021-08-16T13:16:54Z</dcterms:created>
  <dcterms:modified xsi:type="dcterms:W3CDTF">2024-04-09T15:25:32Z</dcterms:modified>
  <cp:category/>
</cp:coreProperties>
</file>