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45459" y="389906"/>
            <a:ext cx="7869892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(https://indico.bnl.gov/conferenceDisplay.py?confId=2295)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ANSYS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Maxwell FE analysis of the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coil  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Checking and reminding : </a:t>
            </a:r>
            <a:r>
              <a:rPr lang="en-US" sz="2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Low-Field Test Note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Quench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 …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38285</TotalTime>
  <Words>31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80</cp:revision>
  <dcterms:created xsi:type="dcterms:W3CDTF">2015-04-20T12:10:02Z</dcterms:created>
  <dcterms:modified xsi:type="dcterms:W3CDTF">2016-08-03T15:07:13Z</dcterms:modified>
</cp:coreProperties>
</file>