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64F68E-483A-4E7E-8BBF-ED165370B05B}" type="datetimeFigureOut">
              <a:rPr lang="en-US" smtClean="0"/>
              <a:t>8/3/2016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A41112-096E-4BC8-ABDE-D79600DD66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6142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A41112-096E-4BC8-ABDE-D79600DD663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30039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9F39A-22C6-44C5-A138-0FF4F77FEA15}" type="datetimeFigureOut">
              <a:rPr lang="en-US" smtClean="0"/>
              <a:t>8/3/2016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42581-A2D8-42B8-9557-F598A350A8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9198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9F39A-22C6-44C5-A138-0FF4F77FEA15}" type="datetimeFigureOut">
              <a:rPr lang="en-US" smtClean="0"/>
              <a:t>8/3/2016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42581-A2D8-42B8-9557-F598A350A8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838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9F39A-22C6-44C5-A138-0FF4F77FEA15}" type="datetimeFigureOut">
              <a:rPr lang="en-US" smtClean="0"/>
              <a:t>8/3/2016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42581-A2D8-42B8-9557-F598A350A8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4248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9F39A-22C6-44C5-A138-0FF4F77FEA15}" type="datetimeFigureOut">
              <a:rPr lang="en-US" smtClean="0"/>
              <a:t>8/3/2016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42581-A2D8-42B8-9557-F598A350A8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32557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9F39A-22C6-44C5-A138-0FF4F77FEA15}" type="datetimeFigureOut">
              <a:rPr lang="en-US" smtClean="0"/>
              <a:t>8/3/2016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42581-A2D8-42B8-9557-F598A350A8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911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9F39A-22C6-44C5-A138-0FF4F77FEA15}" type="datetimeFigureOut">
              <a:rPr lang="en-US" smtClean="0"/>
              <a:t>8/3/2016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42581-A2D8-42B8-9557-F598A350A8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456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9F39A-22C6-44C5-A138-0FF4F77FEA15}" type="datetimeFigureOut">
              <a:rPr lang="en-US" smtClean="0"/>
              <a:t>8/3/2016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42581-A2D8-42B8-9557-F598A350A8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8811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9F39A-22C6-44C5-A138-0FF4F77FEA15}" type="datetimeFigureOut">
              <a:rPr lang="en-US" smtClean="0"/>
              <a:t>8/3/2016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42581-A2D8-42B8-9557-F598A350A8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5437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9F39A-22C6-44C5-A138-0FF4F77FEA15}" type="datetimeFigureOut">
              <a:rPr lang="en-US" smtClean="0"/>
              <a:t>8/3/2016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42581-A2D8-42B8-9557-F598A350A8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730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9F39A-22C6-44C5-A138-0FF4F77FEA15}" type="datetimeFigureOut">
              <a:rPr lang="en-US" smtClean="0"/>
              <a:t>8/3/2016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42581-A2D8-42B8-9557-F598A350A8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3300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9F39A-22C6-44C5-A138-0FF4F77FEA15}" type="datetimeFigureOut">
              <a:rPr lang="en-US" smtClean="0"/>
              <a:t>8/3/2016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42581-A2D8-42B8-9557-F598A350A8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1043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D9F39A-22C6-44C5-A138-0FF4F77FEA15}" type="datetimeFigureOut">
              <a:rPr lang="en-US" smtClean="0"/>
              <a:t>8/3/2016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D42581-A2D8-42B8-9557-F598A350A8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151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"/>
          </a:xfrm>
          <a:solidFill>
            <a:srgbClr val="0080FF"/>
          </a:solidFill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</a:rPr>
              <a:t>Full Field Test Cost to Complete</a:t>
            </a:r>
            <a:endParaRPr lang="en-US" sz="3200" b="1" dirty="0">
              <a:solidFill>
                <a:schemeClr val="bg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0" t="18715" r="55601" b="10676"/>
          <a:stretch/>
        </p:blipFill>
        <p:spPr bwMode="auto">
          <a:xfrm>
            <a:off x="1524000" y="762000"/>
            <a:ext cx="6213861" cy="5791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54401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7</Words>
  <Application>Microsoft Office PowerPoint</Application>
  <PresentationFormat>On-screen Show (4:3)</PresentationFormat>
  <Paragraphs>2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Full Field Test Cost to Complete</vt:lpstr>
    </vt:vector>
  </TitlesOfParts>
  <Company>BNL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Full Field Test Cost to Complete</dc:title>
  <dc:creator>EdwardOBrien</dc:creator>
  <cp:lastModifiedBy>EdwardOBrien</cp:lastModifiedBy>
  <cp:revision>1</cp:revision>
  <dcterms:created xsi:type="dcterms:W3CDTF">2016-08-03T16:37:37Z</dcterms:created>
  <dcterms:modified xsi:type="dcterms:W3CDTF">2016-08-03T16:42:04Z</dcterms:modified>
</cp:coreProperties>
</file>