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4"/>
  </p:normalViewPr>
  <p:slideViewPr>
    <p:cSldViewPr snapToGrid="0">
      <p:cViewPr varScale="1">
        <p:scale>
          <a:sx n="121" d="100"/>
          <a:sy n="121" d="100"/>
        </p:scale>
        <p:origin x="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63064-4BD6-4B82-E537-5DA0BFB4F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EE0C7F0-6D42-175F-171E-889911C12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E9CD6E-69B8-1873-EDE4-F711FA8F2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A802DA-2729-2142-7C0D-31781324D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F52FED-2037-ADBD-8D1F-BB15F1253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7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29E8CC-F9AC-68DB-B13E-16CDA5C49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C49B45-9D1B-E397-A3EE-B05A84F50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DFE365-FF16-EB08-FE12-F87E77894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730E8C-9A41-28EE-ED8D-DAB3D5E37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DA54CB-A4B4-F94A-8944-24A424753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15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1F7DA05-01C6-31DA-9949-ED7A9E81D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745BB1-B735-E442-6813-812FB50D2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97B5CB-C237-17CB-5512-3B31E6789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277633-9B87-213E-4E40-041B3E5FE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76FEBF-C516-FFE4-9A4B-1460A07EB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79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861C69-95DE-A2E1-E34B-84467D33B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A77CDC-D60E-B1A7-A586-C53B6BE6E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7CA4FE-08A6-A213-E3E8-B1B4B9501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399E08-D3A4-A5CF-03A0-DAF540A20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77F919-C45F-A3D5-DC38-26476091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5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B43D8-08E7-E63D-5967-22348EED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8E6375-576B-C1B4-7768-F7ABD9307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17DE14-5B45-C84B-463E-81B4E8FD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26B4D9-DE3B-A7BF-D0D4-38F4D7D9E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079BC7-E038-8D34-88EE-A989F8D0E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4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C3C931-70D1-1B69-DDB7-55A7B40EA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C0A55F-FA62-E34E-02E0-9AF1FB85E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A9CB9BE-F55D-36F7-2EA7-ECF136586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A8CB39-A722-5C56-C8ED-88C8176D6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94F164-C76C-C96E-C0B3-338457EC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7E2A34-30CC-FBB0-531D-01CFC2229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4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79F9FC-22CE-2793-7FC4-06620BA4A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4DE6A5-9BC7-F415-2EA3-B54289282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C2C7A8-778B-DA61-2FF9-04B868777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E5DDE67-6A59-E001-2864-BB5D8E382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09B0B9F-9D71-AA2F-A9B6-38D8D71A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242E0D8-324D-C121-DBCF-F7072227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D307793-06C3-2279-70D6-7F7E73228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F3F063-EC15-571B-1E3B-1C86FBFAC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38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B27DEE-962B-124C-0BCF-8ABB4F7DB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E22BEB3-BB7A-9C79-91FB-70041B850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663050F-575C-4266-3093-48F67510E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E520C7-036C-FEB3-DBE2-31E63290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22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92199A-981C-F00C-97ED-FA1B6E0F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6603A1-9C04-13BD-A9EC-2A1A59F35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B095EB-6F4C-2B8A-C85F-00A6B2374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2E3408-38FD-574C-3403-A6893594F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B373DF-5B1C-1B67-AA5F-92224F078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5FF82B-C780-C88D-EC32-9B34E48B4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F0EB5E-B10B-580B-9D7E-91B443BBB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8B55F3-91EF-A8EF-5CC5-BC1499A2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63EE26-C0F0-79E5-1F8F-6B8BB381B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2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3EAA39-4678-695F-75DB-6E847E29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5684019-89AB-4239-864A-6B72B1103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0ECCDB-ADEA-8434-52C0-88E86BDFA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B78CF4-BC1C-984D-C96E-8576C715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B4DF82-E7C1-70D1-6309-E344D2FA4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9DA601-0DB8-5573-856E-CBE874B7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02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704B946-4F89-28A7-72EE-25C3A94CE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0F3AE3-7F37-33A8-39FC-561EB8398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ADA3A5-AE53-572A-A069-3AE2367051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1A5F4B-38CE-A94C-9B99-9BADB0DA5042}" type="datetimeFigureOut">
              <a:rPr kumimoji="1" lang="ja-JP" altLang="en-US" smtClean="0"/>
              <a:t>2024/4/10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79B92C-C221-1414-63E5-5A420F3E6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996103-6CF4-4A1A-D0AA-B9A4BFFA9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F8AA3C-F0A5-3B4A-89A2-FE82F8B873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32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hat.sdcc.bnl.gov/sphenix/pl/zabd77p45iy4p8ryfzyzohybp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2909A13-7747-3C34-E4C4-7521F0F69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Request from Run Coordinator</a:t>
            </a:r>
            <a:endParaRPr lang="ja-JP" altLang="en-US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278CCA46-979B-EACC-4348-3D02ABD71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fontAlgn="t">
              <a:buNone/>
            </a:pPr>
            <a:r>
              <a:rPr lang="en" altLang="ja-JP" b="1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James Nagle</a:t>
            </a:r>
          </a:p>
          <a:p>
            <a:pPr marL="0" indent="0" algn="l" fontAlgn="t">
              <a:buNone/>
            </a:pP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  <a:hlinkClick r:id="rId2"/>
              </a:rPr>
              <a:t>10:21 AM</a:t>
            </a:r>
            <a:endParaRPr lang="en" altLang="ja-JP" b="0" i="0" u="none" strike="noStrike" dirty="0">
              <a:solidFill>
                <a:srgbClr val="3F4350"/>
              </a:solidFill>
              <a:effectLst/>
              <a:latin typeface="Open Sans" panose="020B0606030504020204" pitchFamily="34" charset="0"/>
            </a:endParaRPr>
          </a:p>
          <a:p>
            <a:pPr marL="0" indent="0" algn="l" fontAlgn="t">
              <a:buNone/>
            </a:pP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Hello INTT group,</a:t>
            </a:r>
          </a:p>
          <a:p>
            <a:pPr marL="0" indent="0" algn="l" fontAlgn="t">
              <a:buNone/>
            </a:pP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It is great that </a:t>
            </a:r>
            <a:r>
              <a:rPr lang="en" altLang="ja-JP" b="0" i="0" u="none" strike="noStrike" dirty="0" err="1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cosmics</a:t>
            </a: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 are being taken with INTT now. For the INTT update in the SCM, can some results from these </a:t>
            </a:r>
            <a:r>
              <a:rPr lang="en" altLang="ja-JP" b="0" i="0" u="none" strike="noStrike" dirty="0" err="1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cosmics</a:t>
            </a: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 be shown –</a:t>
            </a:r>
          </a:p>
          <a:p>
            <a:pPr marL="514350" indent="-514350" algn="l" fontAlgn="t">
              <a:buFont typeface="+mj-lt"/>
              <a:buAutoNum type="arabicPeriod"/>
            </a:pP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 are they useful, what is being processed / checked?</a:t>
            </a:r>
          </a:p>
          <a:p>
            <a:pPr marL="514350" indent="-514350" algn="l" fontAlgn="t">
              <a:buFont typeface="+mj-lt"/>
              <a:buAutoNum type="arabicPeriod"/>
            </a:pP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Also, early in the run, we will want to have INTT information on the beam position distribution. In pp collisions, it makes sense that one cannot reconstruct a beam </a:t>
            </a:r>
            <a:r>
              <a:rPr lang="en" altLang="ja-JP" b="0" i="0" u="none" strike="noStrike" dirty="0" err="1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x,y,z</a:t>
            </a: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 position reliably. Is one only wants the distribution over events, can that be done in pp? </a:t>
            </a:r>
          </a:p>
          <a:p>
            <a:pPr marL="514350" indent="-514350" algn="l" fontAlgn="t">
              <a:buFont typeface="+mj-lt"/>
              <a:buAutoNum type="arabicPeriod"/>
            </a:pPr>
            <a:r>
              <a:rPr lang="en" altLang="ja-JP" b="0" i="0" u="none" strike="noStrike" dirty="0">
                <a:solidFill>
                  <a:srgbClr val="3F4350"/>
                </a:solidFill>
                <a:effectLst/>
                <a:latin typeface="Open Sans" panose="020B0606030504020204" pitchFamily="34" charset="0"/>
              </a:rPr>
              <a:t>Can that only be done with field off - even for z? It will be important to have these capabilities with a fast (one day type) turnaround to get information for the MBD z-offset confirmation as well as information on the beam itself for C-AD.</a:t>
            </a:r>
          </a:p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600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159</Words>
  <Application>Microsoft Macintosh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Open Sans</vt:lpstr>
      <vt:lpstr>Office テーマ</vt:lpstr>
      <vt:lpstr>Request from Run Coordinator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 from Run Coordinator</dc:title>
  <dc:creator>Itaru Nakagawa</dc:creator>
  <cp:lastModifiedBy>Itaru Nakagawa</cp:lastModifiedBy>
  <cp:revision>1</cp:revision>
  <dcterms:created xsi:type="dcterms:W3CDTF">2024-04-10T03:22:40Z</dcterms:created>
  <dcterms:modified xsi:type="dcterms:W3CDTF">2024-04-10T03:25:36Z</dcterms:modified>
</cp:coreProperties>
</file>