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94"/>
  </p:normalViewPr>
  <p:slideViewPr>
    <p:cSldViewPr snapToGrid="0" snapToObjects="1">
      <p:cViewPr varScale="1">
        <p:scale>
          <a:sx n="160" d="100"/>
          <a:sy n="160" d="100"/>
        </p:scale>
        <p:origin x="17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542" y="-48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ner, Francis" userId="bacbc4c7-fc84-4868-b145-d1a996a384b5" providerId="ADAL" clId="{42EA8D47-5A1C-4B1A-B8EE-6C02B3A0EA3E}"/>
    <pc:docChg chg="undo custSel addSld delSld modSld sldOrd">
      <pc:chgData name="Craner, Francis" userId="bacbc4c7-fc84-4868-b145-d1a996a384b5" providerId="ADAL" clId="{42EA8D47-5A1C-4B1A-B8EE-6C02B3A0EA3E}" dt="2024-04-16T16:09:03.714" v="2609" actId="13926"/>
      <pc:docMkLst>
        <pc:docMk/>
      </pc:docMkLst>
      <pc:sldChg chg="modSp mod">
        <pc:chgData name="Craner, Francis" userId="bacbc4c7-fc84-4868-b145-d1a996a384b5" providerId="ADAL" clId="{42EA8D47-5A1C-4B1A-B8EE-6C02B3A0EA3E}" dt="2024-04-15T21:12:32.047" v="1355" actId="20577"/>
        <pc:sldMkLst>
          <pc:docMk/>
          <pc:sldMk cId="2246755923" sldId="256"/>
        </pc:sldMkLst>
        <pc:spChg chg="mod">
          <ac:chgData name="Craner, Francis" userId="bacbc4c7-fc84-4868-b145-d1a996a384b5" providerId="ADAL" clId="{42EA8D47-5A1C-4B1A-B8EE-6C02B3A0EA3E}" dt="2024-04-15T21:12:32.047" v="1355" actId="20577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Craner, Francis" userId="bacbc4c7-fc84-4868-b145-d1a996a384b5" providerId="ADAL" clId="{42EA8D47-5A1C-4B1A-B8EE-6C02B3A0EA3E}" dt="2024-04-15T11:49:28.451" v="13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del">
        <pc:chgData name="Craner, Francis" userId="bacbc4c7-fc84-4868-b145-d1a996a384b5" providerId="ADAL" clId="{42EA8D47-5A1C-4B1A-B8EE-6C02B3A0EA3E}" dt="2024-04-15T11:49:59.371" v="14" actId="47"/>
        <pc:sldMkLst>
          <pc:docMk/>
          <pc:sldMk cId="267438119" sldId="257"/>
        </pc:sldMkLst>
      </pc:sldChg>
      <pc:sldChg chg="addSp delSp modSp new mod modClrScheme chgLayout">
        <pc:chgData name="Craner, Francis" userId="bacbc4c7-fc84-4868-b145-d1a996a384b5" providerId="ADAL" clId="{42EA8D47-5A1C-4B1A-B8EE-6C02B3A0EA3E}" dt="2024-04-15T21:23:02.142" v="1804" actId="20577"/>
        <pc:sldMkLst>
          <pc:docMk/>
          <pc:sldMk cId="3950614338" sldId="257"/>
        </pc:sldMkLst>
        <pc:spChg chg="mod">
          <ac:chgData name="Craner, Francis" userId="bacbc4c7-fc84-4868-b145-d1a996a384b5" providerId="ADAL" clId="{42EA8D47-5A1C-4B1A-B8EE-6C02B3A0EA3E}" dt="2024-04-15T21:10:00.168" v="1015" actId="26606"/>
          <ac:spMkLst>
            <pc:docMk/>
            <pc:sldMk cId="3950614338" sldId="257"/>
            <ac:spMk id="2" creationId="{B1C44417-5D3B-C131-E13D-F53146CA5C3F}"/>
          </ac:spMkLst>
        </pc:spChg>
        <pc:spChg chg="mod">
          <ac:chgData name="Craner, Francis" userId="bacbc4c7-fc84-4868-b145-d1a996a384b5" providerId="ADAL" clId="{42EA8D47-5A1C-4B1A-B8EE-6C02B3A0EA3E}" dt="2024-04-15T21:23:02.142" v="1804" actId="20577"/>
          <ac:spMkLst>
            <pc:docMk/>
            <pc:sldMk cId="3950614338" sldId="257"/>
            <ac:spMk id="3" creationId="{9C788661-32A4-7877-42C2-0824A46EB773}"/>
          </ac:spMkLst>
        </pc:spChg>
        <pc:spChg chg="mod">
          <ac:chgData name="Craner, Francis" userId="bacbc4c7-fc84-4868-b145-d1a996a384b5" providerId="ADAL" clId="{42EA8D47-5A1C-4B1A-B8EE-6C02B3A0EA3E}" dt="2024-04-15T21:10:00.168" v="1015" actId="26606"/>
          <ac:spMkLst>
            <pc:docMk/>
            <pc:sldMk cId="3950614338" sldId="257"/>
            <ac:spMk id="4" creationId="{7C6F786F-68D7-9790-F818-D569DCFCC78B}"/>
          </ac:spMkLst>
        </pc:spChg>
        <pc:spChg chg="add del mod">
          <ac:chgData name="Craner, Francis" userId="bacbc4c7-fc84-4868-b145-d1a996a384b5" providerId="ADAL" clId="{42EA8D47-5A1C-4B1A-B8EE-6C02B3A0EA3E}" dt="2024-04-15T21:10:00.168" v="1015" actId="26606"/>
          <ac:spMkLst>
            <pc:docMk/>
            <pc:sldMk cId="3950614338" sldId="257"/>
            <ac:spMk id="9" creationId="{DA07DD61-5E63-F522-E7B0-8CEBDFAC8D61}"/>
          </ac:spMkLst>
        </pc:spChg>
      </pc:sldChg>
      <pc:sldChg chg="del">
        <pc:chgData name="Craner, Francis" userId="bacbc4c7-fc84-4868-b145-d1a996a384b5" providerId="ADAL" clId="{42EA8D47-5A1C-4B1A-B8EE-6C02B3A0EA3E}" dt="2024-04-15T11:50:00.372" v="15" actId="47"/>
        <pc:sldMkLst>
          <pc:docMk/>
          <pc:sldMk cId="221294975" sldId="258"/>
        </pc:sldMkLst>
      </pc:sldChg>
      <pc:sldChg chg="addSp delSp modSp new mod">
        <pc:chgData name="Craner, Francis" userId="bacbc4c7-fc84-4868-b145-d1a996a384b5" providerId="ADAL" clId="{42EA8D47-5A1C-4B1A-B8EE-6C02B3A0EA3E}" dt="2024-04-15T20:53:39.318" v="817" actId="1076"/>
        <pc:sldMkLst>
          <pc:docMk/>
          <pc:sldMk cId="578912905" sldId="258"/>
        </pc:sldMkLst>
        <pc:spChg chg="mod">
          <ac:chgData name="Craner, Francis" userId="bacbc4c7-fc84-4868-b145-d1a996a384b5" providerId="ADAL" clId="{42EA8D47-5A1C-4B1A-B8EE-6C02B3A0EA3E}" dt="2024-04-15T20:45:03.070" v="815" actId="20577"/>
          <ac:spMkLst>
            <pc:docMk/>
            <pc:sldMk cId="578912905" sldId="258"/>
            <ac:spMk id="2" creationId="{8B915345-3860-2EA5-7C4D-BC131EDE53B9}"/>
          </ac:spMkLst>
        </pc:spChg>
        <pc:spChg chg="del mod">
          <ac:chgData name="Craner, Francis" userId="bacbc4c7-fc84-4868-b145-d1a996a384b5" providerId="ADAL" clId="{42EA8D47-5A1C-4B1A-B8EE-6C02B3A0EA3E}" dt="2024-04-15T20:44:27.372" v="801" actId="22"/>
          <ac:spMkLst>
            <pc:docMk/>
            <pc:sldMk cId="578912905" sldId="258"/>
            <ac:spMk id="3" creationId="{8A860B0E-73B5-ABB9-AB23-C63617B43DF2}"/>
          </ac:spMkLst>
        </pc:spChg>
        <pc:picChg chg="add del mod">
          <ac:chgData name="Craner, Francis" userId="bacbc4c7-fc84-4868-b145-d1a996a384b5" providerId="ADAL" clId="{42EA8D47-5A1C-4B1A-B8EE-6C02B3A0EA3E}" dt="2024-04-15T20:44:20.148" v="799" actId="478"/>
          <ac:picMkLst>
            <pc:docMk/>
            <pc:sldMk cId="578912905" sldId="258"/>
            <ac:picMk id="6" creationId="{0D5955F2-D263-D330-D89A-3D7DC0AB344D}"/>
          </ac:picMkLst>
        </pc:picChg>
        <pc:picChg chg="add mod ord">
          <ac:chgData name="Craner, Francis" userId="bacbc4c7-fc84-4868-b145-d1a996a384b5" providerId="ADAL" clId="{42EA8D47-5A1C-4B1A-B8EE-6C02B3A0EA3E}" dt="2024-04-15T20:53:39.318" v="817" actId="1076"/>
          <ac:picMkLst>
            <pc:docMk/>
            <pc:sldMk cId="578912905" sldId="258"/>
            <ac:picMk id="8" creationId="{33070F15-CEBF-4BDE-E674-4D04AA10D54A}"/>
          </ac:picMkLst>
        </pc:picChg>
      </pc:sldChg>
      <pc:sldChg chg="del">
        <pc:chgData name="Craner, Francis" userId="bacbc4c7-fc84-4868-b145-d1a996a384b5" providerId="ADAL" clId="{42EA8D47-5A1C-4B1A-B8EE-6C02B3A0EA3E}" dt="2024-04-15T11:50:01.347" v="16" actId="47"/>
        <pc:sldMkLst>
          <pc:docMk/>
          <pc:sldMk cId="1837984427" sldId="259"/>
        </pc:sldMkLst>
      </pc:sldChg>
      <pc:sldChg chg="modSp new mod ord">
        <pc:chgData name="Craner, Francis" userId="bacbc4c7-fc84-4868-b145-d1a996a384b5" providerId="ADAL" clId="{42EA8D47-5A1C-4B1A-B8EE-6C02B3A0EA3E}" dt="2024-04-16T16:07:28.657" v="2607" actId="20577"/>
        <pc:sldMkLst>
          <pc:docMk/>
          <pc:sldMk cId="3283546116" sldId="259"/>
        </pc:sldMkLst>
        <pc:spChg chg="mod">
          <ac:chgData name="Craner, Francis" userId="bacbc4c7-fc84-4868-b145-d1a996a384b5" providerId="ADAL" clId="{42EA8D47-5A1C-4B1A-B8EE-6C02B3A0EA3E}" dt="2024-04-15T21:20:43.571" v="1778" actId="20577"/>
          <ac:spMkLst>
            <pc:docMk/>
            <pc:sldMk cId="3283546116" sldId="259"/>
            <ac:spMk id="2" creationId="{512B07B5-6272-7116-0562-B85E4A5D8EE0}"/>
          </ac:spMkLst>
        </pc:spChg>
        <pc:spChg chg="mod">
          <ac:chgData name="Craner, Francis" userId="bacbc4c7-fc84-4868-b145-d1a996a384b5" providerId="ADAL" clId="{42EA8D47-5A1C-4B1A-B8EE-6C02B3A0EA3E}" dt="2024-04-16T16:07:28.657" v="2607" actId="20577"/>
          <ac:spMkLst>
            <pc:docMk/>
            <pc:sldMk cId="3283546116" sldId="259"/>
            <ac:spMk id="3" creationId="{8C85F8EE-3D32-5E8B-FD8A-A76B7221FD8A}"/>
          </ac:spMkLst>
        </pc:spChg>
      </pc:sldChg>
      <pc:sldChg chg="modSp new mod ord">
        <pc:chgData name="Craner, Francis" userId="bacbc4c7-fc84-4868-b145-d1a996a384b5" providerId="ADAL" clId="{42EA8D47-5A1C-4B1A-B8EE-6C02B3A0EA3E}" dt="2024-04-16T16:09:03.714" v="2609" actId="13926"/>
        <pc:sldMkLst>
          <pc:docMk/>
          <pc:sldMk cId="22426550" sldId="260"/>
        </pc:sldMkLst>
        <pc:spChg chg="mod">
          <ac:chgData name="Craner, Francis" userId="bacbc4c7-fc84-4868-b145-d1a996a384b5" providerId="ADAL" clId="{42EA8D47-5A1C-4B1A-B8EE-6C02B3A0EA3E}" dt="2024-04-15T21:31:33.617" v="2308" actId="20577"/>
          <ac:spMkLst>
            <pc:docMk/>
            <pc:sldMk cId="22426550" sldId="260"/>
            <ac:spMk id="2" creationId="{25354F57-8C62-D6C2-EE6B-CD75D27F2B4D}"/>
          </ac:spMkLst>
        </pc:spChg>
        <pc:spChg chg="mod">
          <ac:chgData name="Craner, Francis" userId="bacbc4c7-fc84-4868-b145-d1a996a384b5" providerId="ADAL" clId="{42EA8D47-5A1C-4B1A-B8EE-6C02B3A0EA3E}" dt="2024-04-16T16:09:03.714" v="2609" actId="13926"/>
          <ac:spMkLst>
            <pc:docMk/>
            <pc:sldMk cId="22426550" sldId="260"/>
            <ac:spMk id="3" creationId="{4BB6CB99-C7FA-209D-3361-A2AF9B770B7B}"/>
          </ac:spMkLst>
        </pc:spChg>
      </pc:sldChg>
      <pc:sldChg chg="modSp new del mod">
        <pc:chgData name="Craner, Francis" userId="bacbc4c7-fc84-4868-b145-d1a996a384b5" providerId="ADAL" clId="{42EA8D47-5A1C-4B1A-B8EE-6C02B3A0EA3E}" dt="2024-04-15T21:27:52.632" v="2208" actId="47"/>
        <pc:sldMkLst>
          <pc:docMk/>
          <pc:sldMk cId="1922950665" sldId="260"/>
        </pc:sldMkLst>
        <pc:spChg chg="mod">
          <ac:chgData name="Craner, Francis" userId="bacbc4c7-fc84-4868-b145-d1a996a384b5" providerId="ADAL" clId="{42EA8D47-5A1C-4B1A-B8EE-6C02B3A0EA3E}" dt="2024-04-15T21:25:42.452" v="1841" actId="20577"/>
          <ac:spMkLst>
            <pc:docMk/>
            <pc:sldMk cId="1922950665" sldId="260"/>
            <ac:spMk id="2" creationId="{3AB2419D-7190-CFB1-B11E-650BE67B94F7}"/>
          </ac:spMkLst>
        </pc:spChg>
        <pc:spChg chg="mod">
          <ac:chgData name="Craner, Francis" userId="bacbc4c7-fc84-4868-b145-d1a996a384b5" providerId="ADAL" clId="{42EA8D47-5A1C-4B1A-B8EE-6C02B3A0EA3E}" dt="2024-04-15T21:27:47.021" v="2207" actId="20577"/>
          <ac:spMkLst>
            <pc:docMk/>
            <pc:sldMk cId="1922950665" sldId="260"/>
            <ac:spMk id="3" creationId="{CFD2C0FF-A376-5FB0-6D39-0CDA2C84BADF}"/>
          </ac:spMkLst>
        </pc:spChg>
      </pc:sldChg>
      <pc:sldChg chg="del">
        <pc:chgData name="Craner, Francis" userId="bacbc4c7-fc84-4868-b145-d1a996a384b5" providerId="ADAL" clId="{42EA8D47-5A1C-4B1A-B8EE-6C02B3A0EA3E}" dt="2024-04-15T11:50:02.804" v="17" actId="47"/>
        <pc:sldMkLst>
          <pc:docMk/>
          <pc:sldMk cId="2539146650" sldId="261"/>
        </pc:sldMkLst>
      </pc:sldChg>
    </pc:docChg>
  </pc:docChgLst>
  <pc:docChgLst>
    <pc:chgData name="Craner, Francis" userId="bacbc4c7-fc84-4868-b145-d1a996a384b5" providerId="ADAL" clId="{04C4B1F2-B13B-42E4-A8B6-094C9EE4341F}"/>
    <pc:docChg chg="undo custSel addSld delSld modSld">
      <pc:chgData name="Craner, Francis" userId="bacbc4c7-fc84-4868-b145-d1a996a384b5" providerId="ADAL" clId="{04C4B1F2-B13B-42E4-A8B6-094C9EE4341F}" dt="2024-03-05T18:19:00.100" v="116" actId="12"/>
      <pc:docMkLst>
        <pc:docMk/>
      </pc:docMkLst>
      <pc:sldChg chg="modSp mod">
        <pc:chgData name="Craner, Francis" userId="bacbc4c7-fc84-4868-b145-d1a996a384b5" providerId="ADAL" clId="{04C4B1F2-B13B-42E4-A8B6-094C9EE4341F}" dt="2024-03-04T22:27:29.983" v="20" actId="20577"/>
        <pc:sldMkLst>
          <pc:docMk/>
          <pc:sldMk cId="2246755923" sldId="256"/>
        </pc:sldMkLst>
        <pc:spChg chg="mod">
          <ac:chgData name="Craner, Francis" userId="bacbc4c7-fc84-4868-b145-d1a996a384b5" providerId="ADAL" clId="{04C4B1F2-B13B-42E4-A8B6-094C9EE4341F}" dt="2024-03-04T22:27:20.918" v="7" actId="6549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Craner, Francis" userId="bacbc4c7-fc84-4868-b145-d1a996a384b5" providerId="ADAL" clId="{04C4B1F2-B13B-42E4-A8B6-094C9EE4341F}" dt="2024-03-04T22:27:29.983" v="20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del">
        <pc:chgData name="Craner, Francis" userId="bacbc4c7-fc84-4868-b145-d1a996a384b5" providerId="ADAL" clId="{04C4B1F2-B13B-42E4-A8B6-094C9EE4341F}" dt="2024-03-04T22:27:03.924" v="2" actId="47"/>
        <pc:sldMkLst>
          <pc:docMk/>
          <pc:sldMk cId="12362664" sldId="257"/>
        </pc:sldMkLst>
      </pc:sldChg>
      <pc:sldChg chg="addSp delSp modSp new mod">
        <pc:chgData name="Craner, Francis" userId="bacbc4c7-fc84-4868-b145-d1a996a384b5" providerId="ADAL" clId="{04C4B1F2-B13B-42E4-A8B6-094C9EE4341F}" dt="2024-03-05T18:19:00.100" v="116" actId="12"/>
        <pc:sldMkLst>
          <pc:docMk/>
          <pc:sldMk cId="267438119" sldId="257"/>
        </pc:sldMkLst>
        <pc:spChg chg="mod">
          <ac:chgData name="Craner, Francis" userId="bacbc4c7-fc84-4868-b145-d1a996a384b5" providerId="ADAL" clId="{04C4B1F2-B13B-42E4-A8B6-094C9EE4341F}" dt="2024-03-04T22:28:40.764" v="25"/>
          <ac:spMkLst>
            <pc:docMk/>
            <pc:sldMk cId="267438119" sldId="257"/>
            <ac:spMk id="2" creationId="{007F5F42-A492-21D1-D6A7-1766F029331D}"/>
          </ac:spMkLst>
        </pc:spChg>
        <pc:spChg chg="mod">
          <ac:chgData name="Craner, Francis" userId="bacbc4c7-fc84-4868-b145-d1a996a384b5" providerId="ADAL" clId="{04C4B1F2-B13B-42E4-A8B6-094C9EE4341F}" dt="2024-03-05T18:19:00.100" v="116" actId="12"/>
          <ac:spMkLst>
            <pc:docMk/>
            <pc:sldMk cId="267438119" sldId="257"/>
            <ac:spMk id="3" creationId="{12D553E5-3E19-2356-3FF7-6743EAF5B0E5}"/>
          </ac:spMkLst>
        </pc:spChg>
        <pc:spChg chg="add del">
          <ac:chgData name="Craner, Francis" userId="bacbc4c7-fc84-4868-b145-d1a996a384b5" providerId="ADAL" clId="{04C4B1F2-B13B-42E4-A8B6-094C9EE4341F}" dt="2024-03-04T22:27:48.519" v="24" actId="22"/>
          <ac:spMkLst>
            <pc:docMk/>
            <pc:sldMk cId="267438119" sldId="257"/>
            <ac:spMk id="6" creationId="{A54DCFD1-6FFC-FB24-3EF3-1AF49D47C2BD}"/>
          </ac:spMkLst>
        </pc:spChg>
      </pc:sldChg>
      <pc:sldChg chg="modSp new mod">
        <pc:chgData name="Craner, Francis" userId="bacbc4c7-fc84-4868-b145-d1a996a384b5" providerId="ADAL" clId="{04C4B1F2-B13B-42E4-A8B6-094C9EE4341F}" dt="2024-03-04T22:35:27.244" v="90" actId="27636"/>
        <pc:sldMkLst>
          <pc:docMk/>
          <pc:sldMk cId="221294975" sldId="258"/>
        </pc:sldMkLst>
        <pc:spChg chg="mod">
          <ac:chgData name="Craner, Francis" userId="bacbc4c7-fc84-4868-b145-d1a996a384b5" providerId="ADAL" clId="{04C4B1F2-B13B-42E4-A8B6-094C9EE4341F}" dt="2024-03-04T22:30:19.388" v="36" actId="27636"/>
          <ac:spMkLst>
            <pc:docMk/>
            <pc:sldMk cId="221294975" sldId="258"/>
            <ac:spMk id="2" creationId="{BDD8D576-C3ED-A838-544B-FE4316FFEC44}"/>
          </ac:spMkLst>
        </pc:spChg>
        <pc:spChg chg="mod">
          <ac:chgData name="Craner, Francis" userId="bacbc4c7-fc84-4868-b145-d1a996a384b5" providerId="ADAL" clId="{04C4B1F2-B13B-42E4-A8B6-094C9EE4341F}" dt="2024-03-04T22:35:27.244" v="90" actId="27636"/>
          <ac:spMkLst>
            <pc:docMk/>
            <pc:sldMk cId="221294975" sldId="258"/>
            <ac:spMk id="3" creationId="{6308DF0A-5E53-6835-854C-B044C05BD717}"/>
          </ac:spMkLst>
        </pc:spChg>
      </pc:sldChg>
      <pc:sldChg chg="del">
        <pc:chgData name="Craner, Francis" userId="bacbc4c7-fc84-4868-b145-d1a996a384b5" providerId="ADAL" clId="{04C4B1F2-B13B-42E4-A8B6-094C9EE4341F}" dt="2024-03-04T22:27:06.594" v="3" actId="47"/>
        <pc:sldMkLst>
          <pc:docMk/>
          <pc:sldMk cId="2460640793" sldId="258"/>
        </pc:sldMkLst>
      </pc:sldChg>
      <pc:sldChg chg="del">
        <pc:chgData name="Craner, Francis" userId="bacbc4c7-fc84-4868-b145-d1a996a384b5" providerId="ADAL" clId="{04C4B1F2-B13B-42E4-A8B6-094C9EE4341F}" dt="2024-03-04T22:27:07.727" v="4" actId="47"/>
        <pc:sldMkLst>
          <pc:docMk/>
          <pc:sldMk cId="1733789468" sldId="259"/>
        </pc:sldMkLst>
      </pc:sldChg>
      <pc:sldChg chg="modSp new mod">
        <pc:chgData name="Craner, Francis" userId="bacbc4c7-fc84-4868-b145-d1a996a384b5" providerId="ADAL" clId="{04C4B1F2-B13B-42E4-A8B6-094C9EE4341F}" dt="2024-03-04T22:36:38.722" v="101" actId="27636"/>
        <pc:sldMkLst>
          <pc:docMk/>
          <pc:sldMk cId="1837984427" sldId="259"/>
        </pc:sldMkLst>
        <pc:spChg chg="mod">
          <ac:chgData name="Craner, Francis" userId="bacbc4c7-fc84-4868-b145-d1a996a384b5" providerId="ADAL" clId="{04C4B1F2-B13B-42E4-A8B6-094C9EE4341F}" dt="2024-03-04T22:31:20.652" v="43" actId="27636"/>
          <ac:spMkLst>
            <pc:docMk/>
            <pc:sldMk cId="1837984427" sldId="259"/>
            <ac:spMk id="2" creationId="{D6537A69-146C-E89C-8AC3-FB64B5AAB6AD}"/>
          </ac:spMkLst>
        </pc:spChg>
        <pc:spChg chg="mod">
          <ac:chgData name="Craner, Francis" userId="bacbc4c7-fc84-4868-b145-d1a996a384b5" providerId="ADAL" clId="{04C4B1F2-B13B-42E4-A8B6-094C9EE4341F}" dt="2024-03-04T22:36:38.722" v="101" actId="27636"/>
          <ac:spMkLst>
            <pc:docMk/>
            <pc:sldMk cId="1837984427" sldId="259"/>
            <ac:spMk id="3" creationId="{991D2554-CFDC-7D0E-C445-3A7A17F52FB4}"/>
          </ac:spMkLst>
        </pc:spChg>
      </pc:sldChg>
      <pc:sldChg chg="modSp new del mod">
        <pc:chgData name="Craner, Francis" userId="bacbc4c7-fc84-4868-b145-d1a996a384b5" providerId="ADAL" clId="{04C4B1F2-B13B-42E4-A8B6-094C9EE4341F}" dt="2024-03-04T22:37:47.317" v="109" actId="2696"/>
        <pc:sldMkLst>
          <pc:docMk/>
          <pc:sldMk cId="4219207297" sldId="260"/>
        </pc:sldMkLst>
        <pc:spChg chg="mod">
          <ac:chgData name="Craner, Francis" userId="bacbc4c7-fc84-4868-b145-d1a996a384b5" providerId="ADAL" clId="{04C4B1F2-B13B-42E4-A8B6-094C9EE4341F}" dt="2024-03-04T22:32:56.878" v="52"/>
          <ac:spMkLst>
            <pc:docMk/>
            <pc:sldMk cId="4219207297" sldId="260"/>
            <ac:spMk id="2" creationId="{7F24CFC5-73CC-B52F-71AD-AEE48353DB99}"/>
          </ac:spMkLst>
        </pc:spChg>
        <pc:spChg chg="mod">
          <ac:chgData name="Craner, Francis" userId="bacbc4c7-fc84-4868-b145-d1a996a384b5" providerId="ADAL" clId="{04C4B1F2-B13B-42E4-A8B6-094C9EE4341F}" dt="2024-03-04T22:37:19.233" v="103" actId="21"/>
          <ac:spMkLst>
            <pc:docMk/>
            <pc:sldMk cId="4219207297" sldId="260"/>
            <ac:spMk id="3" creationId="{D21936A8-3631-0644-1455-44E6A5332F06}"/>
          </ac:spMkLst>
        </pc:spChg>
      </pc:sldChg>
      <pc:sldChg chg="modSp new mod">
        <pc:chgData name="Craner, Francis" userId="bacbc4c7-fc84-4868-b145-d1a996a384b5" providerId="ADAL" clId="{04C4B1F2-B13B-42E4-A8B6-094C9EE4341F}" dt="2024-03-04T22:37:41.137" v="108" actId="12"/>
        <pc:sldMkLst>
          <pc:docMk/>
          <pc:sldMk cId="2539146650" sldId="261"/>
        </pc:sldMkLst>
        <pc:spChg chg="mod">
          <ac:chgData name="Craner, Francis" userId="bacbc4c7-fc84-4868-b145-d1a996a384b5" providerId="ADAL" clId="{04C4B1F2-B13B-42E4-A8B6-094C9EE4341F}" dt="2024-03-04T22:33:30.808" v="73" actId="20577"/>
          <ac:spMkLst>
            <pc:docMk/>
            <pc:sldMk cId="2539146650" sldId="261"/>
            <ac:spMk id="2" creationId="{DBCBFCE2-15C0-735F-05C2-3804E25FE66F}"/>
          </ac:spMkLst>
        </pc:spChg>
        <pc:spChg chg="mod">
          <ac:chgData name="Craner, Francis" userId="bacbc4c7-fc84-4868-b145-d1a996a384b5" providerId="ADAL" clId="{04C4B1F2-B13B-42E4-A8B6-094C9EE4341F}" dt="2024-03-04T22:37:41.137" v="108" actId="12"/>
          <ac:spMkLst>
            <pc:docMk/>
            <pc:sldMk cId="2539146650" sldId="261"/>
            <ac:spMk id="3" creationId="{E916C578-1FC1-9042-33D2-E610AAA4F0D8}"/>
          </ac:spMkLst>
        </pc:spChg>
      </pc:sldChg>
      <pc:sldChg chg="del">
        <pc:chgData name="Craner, Francis" userId="bacbc4c7-fc84-4868-b145-d1a996a384b5" providerId="ADAL" clId="{04C4B1F2-B13B-42E4-A8B6-094C9EE4341F}" dt="2024-03-04T22:27:00.397" v="0" actId="47"/>
        <pc:sldMkLst>
          <pc:docMk/>
          <pc:sldMk cId="1583029219" sldId="262"/>
        </pc:sldMkLst>
      </pc:sldChg>
      <pc:sldChg chg="del">
        <pc:chgData name="Craner, Francis" userId="bacbc4c7-fc84-4868-b145-d1a996a384b5" providerId="ADAL" clId="{04C4B1F2-B13B-42E4-A8B6-094C9EE4341F}" dt="2024-03-04T22:27:01.637" v="1" actId="47"/>
        <pc:sldMkLst>
          <pc:docMk/>
          <pc:sldMk cId="2847599813" sldId="263"/>
        </pc:sldMkLst>
      </pc:sldChg>
      <pc:sldChg chg="del">
        <pc:chgData name="Craner, Francis" userId="bacbc4c7-fc84-4868-b145-d1a996a384b5" providerId="ADAL" clId="{04C4B1F2-B13B-42E4-A8B6-094C9EE4341F}" dt="2024-03-04T22:27:09.215" v="5" actId="47"/>
        <pc:sldMkLst>
          <pc:docMk/>
          <pc:sldMk cId="1604343140" sldId="264"/>
        </pc:sldMkLst>
      </pc:sldChg>
      <pc:sldChg chg="del">
        <pc:chgData name="Craner, Francis" userId="bacbc4c7-fc84-4868-b145-d1a996a384b5" providerId="ADAL" clId="{04C4B1F2-B13B-42E4-A8B6-094C9EE4341F}" dt="2024-03-04T22:27:16.683" v="6" actId="47"/>
        <pc:sldMkLst>
          <pc:docMk/>
          <pc:sldMk cId="732230832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FIVE for Safety-</a:t>
            </a:r>
            <a:br>
              <a:rPr lang="en-US" dirty="0"/>
            </a:br>
            <a:r>
              <a:rPr lang="en-US" dirty="0"/>
              <a:t>Work Planning and Control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16,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Frank Craner  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4417-5D3B-C131-E13D-F53146CA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Planning and Control during Operational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88661-32A4-7877-42C2-0824A46EB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Control Coordinator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/>
              <a:t>Screens</a:t>
            </a:r>
            <a:r>
              <a:rPr lang="en-US" dirty="0"/>
              <a:t> the work per Work Planning and Control Subject Area Screening Tool:</a:t>
            </a:r>
          </a:p>
          <a:p>
            <a:pPr marL="685800" lvl="1" indent="-342900"/>
            <a:r>
              <a:rPr lang="en-US" dirty="0"/>
              <a:t>Worker Planned</a:t>
            </a:r>
          </a:p>
          <a:p>
            <a:pPr marL="685800" lvl="1" indent="-342900"/>
            <a:r>
              <a:rPr lang="en-US" dirty="0"/>
              <a:t>Permit Planned</a:t>
            </a:r>
          </a:p>
          <a:p>
            <a:pPr marL="685800" lvl="1" indent="-342900"/>
            <a:r>
              <a:rPr lang="en-US" dirty="0"/>
              <a:t>Prescribed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/>
              <a:t>Screens </a:t>
            </a:r>
            <a:r>
              <a:rPr lang="en-US" dirty="0"/>
              <a:t>the work for USI per OPM 1.10.1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 work involves Electrical Hazards:  </a:t>
            </a:r>
          </a:p>
          <a:p>
            <a:r>
              <a:rPr lang="en-US" dirty="0"/>
              <a:t>		Electrical Competent Person completes Electrical 	Planning and Briefing from SBMS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F786F-68D7-9790-F818-D569DCFCC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95061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15345-3860-2EA5-7C4D-BC131EDE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Off-Hours Work- OPM 2.28.1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070F15-CEBF-4BDE-E674-4D04AA10D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779" y="1642316"/>
            <a:ext cx="8193596" cy="46088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93908-D467-89E1-D259-0EC94CAC8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7891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4F57-8C62-D6C2-EE6B-CD75D27F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Conduct of Research in Rapid-Turnaround Work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6CB99-C7FA-209D-3361-A2AF9B770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94B4D"/>
                </a:solidFill>
                <a:effectLst/>
                <a:highlight>
                  <a:srgbClr val="FFFFFF"/>
                </a:highlight>
                <a:latin typeface="inherit"/>
              </a:rPr>
              <a:t>Everyone is personally responsible for ensuring safe operations.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94B4D"/>
                </a:solidFill>
                <a:effectLst/>
                <a:highlight>
                  <a:srgbClr val="FFFFFF"/>
                </a:highlight>
                <a:latin typeface="inherit"/>
              </a:rPr>
              <a:t>Staff raise safety concerns because trust permeates the organization.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94B4D"/>
                </a:solidFill>
                <a:effectLst/>
                <a:highlight>
                  <a:srgbClr val="FFFF00"/>
                </a:highlight>
                <a:latin typeface="inherit"/>
              </a:rPr>
              <a:t>Cutting-edge science requires cutting-edge safety.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94B4D"/>
                </a:solidFill>
                <a:effectLst/>
                <a:highlight>
                  <a:srgbClr val="FFFFFF"/>
                </a:highlight>
                <a:latin typeface="inherit"/>
              </a:rPr>
              <a:t>A questioning attitude is cultivated.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94B4D"/>
                </a:solidFill>
                <a:effectLst/>
                <a:highlight>
                  <a:srgbClr val="FFFF00"/>
                </a:highlight>
                <a:latin typeface="inherit"/>
              </a:rPr>
              <a:t>Hazards are identified and evaluated for every task, every time.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94B4D"/>
                </a:solidFill>
                <a:effectLst/>
                <a:highlight>
                  <a:srgbClr val="FFFFFF"/>
                </a:highlight>
                <a:latin typeface="inherit"/>
              </a:rPr>
              <a:t>A healthy respect is maintained for what can go wrong.  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FDD79-2D76-3F0A-36EA-E874FE4A9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242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B07B5-6272-7116-0562-B85E4A5D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5F8EE-3D32-5E8B-FD8A-A76B7221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Planning must ensure conformance with complex requirements in SBMS, including (but not limited to) Work Planning and Control, Accelerator Safety, Electrical Safety, Lockout-Tagout.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screening and planning process is the same, regardless of the time of day, or urgency of the need.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time pressure during operating periods is a significant stressor; The Work Planning rules do not adjust for this.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ESSHQ shares the desire to minimize down-time.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SBMS/C-AD Procedures provide no short cuts.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D9A78-CE39-CA00-06DF-959342918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28354611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 (1)</Template>
  <TotalTime>4591</TotalTime>
  <Words>237</Words>
  <Application>Microsoft Office PowerPoint</Application>
  <PresentationFormat>On-screen Show (4:3)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inherit</vt:lpstr>
      <vt:lpstr>BNL</vt:lpstr>
      <vt:lpstr>TAKE FIVE for Safety- Work Planning and Control </vt:lpstr>
      <vt:lpstr>Work Planning and Control during Operational Periods</vt:lpstr>
      <vt:lpstr>Off-Hours Work- OPM 2.28.1</vt:lpstr>
      <vt:lpstr>Safe Conduct of Research in Rapid-Turnaround Work Planning</vt:lpstr>
      <vt:lpstr>Key Messages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Craner, Francis</dc:creator>
  <cp:keywords/>
  <dc:description/>
  <cp:lastModifiedBy>Craner, Francis</cp:lastModifiedBy>
  <cp:revision>34</cp:revision>
  <cp:lastPrinted>2023-07-18T16:26:11Z</cp:lastPrinted>
  <dcterms:created xsi:type="dcterms:W3CDTF">2021-06-07T15:08:31Z</dcterms:created>
  <dcterms:modified xsi:type="dcterms:W3CDTF">2024-04-16T16:09:08Z</dcterms:modified>
  <cp:category/>
</cp:coreProperties>
</file>