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6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RHIC Schedule (Week April 15</a:t>
            </a:r>
            <a:r>
              <a:rPr lang="en-US" sz="4000" baseline="30000" dirty="0"/>
              <a:t>th</a:t>
            </a:r>
            <a:r>
              <a:rPr lang="en-US" sz="4000" dirty="0"/>
              <a:t> – 21</a:t>
            </a:r>
            <a:r>
              <a:rPr lang="en-US" sz="4000" baseline="30000" dirty="0"/>
              <a:t>st</a:t>
            </a:r>
            <a:r>
              <a:rPr lang="en-US" sz="4000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48150"/>
            <a:ext cx="11049000" cy="4713672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2600" b="1" dirty="0"/>
              <a:t>Monday (4/15)</a:t>
            </a:r>
          </a:p>
          <a:p>
            <a:pPr marL="742950" lvl="1" indent="-285750"/>
            <a:r>
              <a:rPr lang="en-US" sz="1900" dirty="0" err="1"/>
              <a:t>Cryo</a:t>
            </a:r>
            <a:r>
              <a:rPr lang="en-US" sz="1900" dirty="0"/>
              <a:t>: Blue 4k wave begins</a:t>
            </a:r>
          </a:p>
          <a:p>
            <a:pPr marL="742950" lvl="1" indent="-285750"/>
            <a:r>
              <a:rPr lang="en-US" sz="1900" dirty="0"/>
              <a:t>PSG: continue </a:t>
            </a:r>
            <a:r>
              <a:rPr lang="en-US" sz="1900" dirty="0" err="1"/>
              <a:t>hipot</a:t>
            </a:r>
            <a:r>
              <a:rPr lang="en-US" sz="1900" dirty="0"/>
              <a:t> and unlock supplies;</a:t>
            </a:r>
          </a:p>
          <a:p>
            <a:pPr marL="742950" lvl="1" indent="-285750"/>
            <a:r>
              <a:rPr lang="en-US" sz="1900" dirty="0"/>
              <a:t> possibly begin power supply testing</a:t>
            </a:r>
          </a:p>
          <a:p>
            <a:r>
              <a:rPr lang="en-US" sz="2600" b="1" dirty="0"/>
              <a:t>Tuesday (4/16)</a:t>
            </a:r>
          </a:p>
          <a:p>
            <a:pPr lvl="1"/>
            <a:r>
              <a:rPr lang="en-US" sz="1900" dirty="0" err="1"/>
              <a:t>Cryo</a:t>
            </a:r>
            <a:r>
              <a:rPr lang="en-US" sz="1900" dirty="0"/>
              <a:t>: Blue 4k wave continues; </a:t>
            </a:r>
            <a:r>
              <a:rPr lang="en-US" sz="1900" dirty="0" err="1"/>
              <a:t>LHe</a:t>
            </a:r>
            <a:r>
              <a:rPr lang="en-US" sz="1900" dirty="0"/>
              <a:t> delivery; Cooldown of 56MHz and </a:t>
            </a:r>
            <a:r>
              <a:rPr lang="en-US" sz="1900" dirty="0" err="1"/>
              <a:t>sPHENIX</a:t>
            </a:r>
            <a:r>
              <a:rPr lang="en-US" sz="1900" dirty="0"/>
              <a:t> solenoid</a:t>
            </a:r>
          </a:p>
          <a:p>
            <a:pPr lvl="1"/>
            <a:r>
              <a:rPr lang="en-US" sz="1900" dirty="0"/>
              <a:t>PSG: Power supply testing and Helium lead flow testing</a:t>
            </a:r>
          </a:p>
          <a:p>
            <a:pPr lvl="1"/>
            <a:r>
              <a:rPr lang="en-US" sz="1900" dirty="0" err="1"/>
              <a:t>sPHENIX</a:t>
            </a:r>
            <a:r>
              <a:rPr lang="en-US" sz="1900" dirty="0"/>
              <a:t>: at 5k </a:t>
            </a:r>
            <a:r>
              <a:rPr lang="en-US" sz="1900" dirty="0" err="1"/>
              <a:t>hipot</a:t>
            </a:r>
            <a:endParaRPr lang="en-US" sz="1900" dirty="0"/>
          </a:p>
          <a:p>
            <a:r>
              <a:rPr lang="en-US" sz="2600" b="1" dirty="0"/>
              <a:t>Wednesday (4/17)</a:t>
            </a:r>
          </a:p>
          <a:p>
            <a:pPr lvl="1"/>
            <a:r>
              <a:rPr lang="en-US" sz="1900" dirty="0" err="1"/>
              <a:t>Cryo</a:t>
            </a:r>
            <a:r>
              <a:rPr lang="en-US" sz="1900" dirty="0"/>
              <a:t>: Yellow 4k wave begins; Blue 4k wave continues; continue cooldown of 56MHz and </a:t>
            </a:r>
            <a:r>
              <a:rPr lang="en-US" sz="1900" dirty="0" err="1"/>
              <a:t>sPHENIX</a:t>
            </a:r>
            <a:r>
              <a:rPr lang="en-US" sz="1900" dirty="0"/>
              <a:t> solenoid </a:t>
            </a:r>
          </a:p>
          <a:p>
            <a:pPr lvl="1"/>
            <a:r>
              <a:rPr lang="en-US" sz="1900" dirty="0"/>
              <a:t>PSG: Power supply testing</a:t>
            </a:r>
          </a:p>
          <a:p>
            <a:pPr lvl="1"/>
            <a:r>
              <a:rPr lang="en-US" sz="1900" dirty="0"/>
              <a:t>AOS: Maintenance (Booster AM; AGS/LINAC until 1500)</a:t>
            </a:r>
          </a:p>
          <a:p>
            <a:pPr lvl="1"/>
            <a:r>
              <a:rPr lang="en-US" sz="1900" dirty="0" err="1"/>
              <a:t>sPHENIX</a:t>
            </a:r>
            <a:r>
              <a:rPr lang="en-US" sz="1900" dirty="0"/>
              <a:t>: ramp up magnet (?)</a:t>
            </a:r>
          </a:p>
          <a:p>
            <a:endParaRPr lang="en-US" sz="2600" b="1" dirty="0"/>
          </a:p>
          <a:p>
            <a:r>
              <a:rPr lang="en-US" sz="2600" b="1" dirty="0"/>
              <a:t>Thursday (4/18)</a:t>
            </a:r>
          </a:p>
          <a:p>
            <a:pPr lvl="1"/>
            <a:r>
              <a:rPr lang="en-US" sz="1900" dirty="0" err="1"/>
              <a:t>Cryo</a:t>
            </a:r>
            <a:r>
              <a:rPr lang="en-US" sz="1900" dirty="0"/>
              <a:t>: Blue and Yellow 4k wave continues; begin cooldown of </a:t>
            </a:r>
            <a:r>
              <a:rPr lang="en-US" sz="1900" dirty="0" err="1"/>
              <a:t>CeC</a:t>
            </a:r>
            <a:r>
              <a:rPr lang="en-US" sz="1900" dirty="0"/>
              <a:t> and </a:t>
            </a:r>
            <a:r>
              <a:rPr lang="en-US" sz="1900" dirty="0" err="1"/>
              <a:t>LEReC</a:t>
            </a:r>
            <a:r>
              <a:rPr lang="en-US" sz="1900" dirty="0"/>
              <a:t> systems</a:t>
            </a:r>
          </a:p>
          <a:p>
            <a:pPr lvl="1"/>
            <a:r>
              <a:rPr lang="en-US" sz="1900" dirty="0"/>
              <a:t>PSG: Power supply testing and Helium lead flow testing (26 GeV ramp)</a:t>
            </a:r>
          </a:p>
          <a:p>
            <a:pPr lvl="1"/>
            <a:r>
              <a:rPr lang="en-US" sz="1900" dirty="0"/>
              <a:t>Ops: Injection checkout </a:t>
            </a:r>
          </a:p>
          <a:p>
            <a:pPr lvl="1"/>
            <a:r>
              <a:rPr lang="en-US" sz="1900" dirty="0" err="1"/>
              <a:t>sPHENIX</a:t>
            </a:r>
            <a:r>
              <a:rPr lang="en-US" sz="1900" dirty="0"/>
              <a:t>: ramp up magnet (?)</a:t>
            </a:r>
          </a:p>
          <a:p>
            <a:r>
              <a:rPr lang="en-US" sz="2600" b="1" dirty="0"/>
              <a:t>Friday (4/19)</a:t>
            </a:r>
          </a:p>
          <a:p>
            <a:pPr marL="742950" lvl="1" indent="-285750"/>
            <a:r>
              <a:rPr lang="en-US" sz="1900" dirty="0" err="1"/>
              <a:t>Cryo</a:t>
            </a:r>
            <a:r>
              <a:rPr lang="en-US" sz="1900" dirty="0"/>
              <a:t>: Yellow 4k wave continues</a:t>
            </a:r>
          </a:p>
          <a:p>
            <a:pPr marL="742950" lvl="1" indent="-285750"/>
            <a:r>
              <a:rPr lang="en-US" sz="1900" dirty="0"/>
              <a:t>PSG: Power supply testing and Helium lead flow testing (100GeV pp ramp)</a:t>
            </a:r>
          </a:p>
          <a:p>
            <a:pPr marL="742950" lvl="1" indent="-285750"/>
            <a:r>
              <a:rPr lang="en-US" sz="1900" dirty="0"/>
              <a:t>Ops: Blue injection</a:t>
            </a:r>
            <a:endParaRPr lang="en-US" sz="2600" b="1" dirty="0"/>
          </a:p>
          <a:p>
            <a:r>
              <a:rPr lang="en-US" sz="2600" b="1" dirty="0"/>
              <a:t>Saturday (4/20)</a:t>
            </a:r>
          </a:p>
          <a:p>
            <a:pPr marL="800100" lvl="1" indent="-342900"/>
            <a:r>
              <a:rPr lang="en-US" sz="1900" dirty="0"/>
              <a:t>Ops: Blue injection</a:t>
            </a:r>
          </a:p>
          <a:p>
            <a:pPr marL="800100" lvl="1" indent="-342900"/>
            <a:r>
              <a:rPr lang="en-US" sz="1900" dirty="0" err="1"/>
              <a:t>Cryo:Yellow</a:t>
            </a:r>
            <a:r>
              <a:rPr lang="en-US" sz="1900" dirty="0"/>
              <a:t> 4k wave continues</a:t>
            </a:r>
          </a:p>
          <a:p>
            <a:pPr marL="800100" lvl="1" indent="-342900"/>
            <a:r>
              <a:rPr lang="en-US" sz="1900" dirty="0"/>
              <a:t>PSG: Yellow power supply testing</a:t>
            </a:r>
            <a:endParaRPr lang="en-US" sz="2600" b="1" dirty="0"/>
          </a:p>
          <a:p>
            <a:r>
              <a:rPr lang="en-US" sz="2600" b="1" dirty="0"/>
              <a:t>Sunday (4/21)</a:t>
            </a:r>
          </a:p>
          <a:p>
            <a:pPr lvl="1"/>
            <a:r>
              <a:rPr lang="en-US" sz="1900" dirty="0"/>
              <a:t>Ops: Yellow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BDC30-316A-844F-3FC3-3DB29D725FC9}"/>
              </a:ext>
            </a:extLst>
          </p:cNvPr>
          <p:cNvSpPr txBox="1"/>
          <p:nvPr/>
        </p:nvSpPr>
        <p:spPr>
          <a:xfrm>
            <a:off x="571500" y="5648767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*Please note: Schedule is subject to change based on power supply/Helium lead flow testing result. Check into RHIC Status Meeting (9AM) for updates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1685</TotalTime>
  <Words>248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RHIC Schedule (Week April 15th – 21st)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6</cp:revision>
  <dcterms:created xsi:type="dcterms:W3CDTF">2022-07-18T20:18:21Z</dcterms:created>
  <dcterms:modified xsi:type="dcterms:W3CDTF">2024-04-15T19:23:51Z</dcterms:modified>
  <cp:category/>
</cp:coreProperties>
</file>