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1"/>
    <p:restoredTop sz="94694"/>
  </p:normalViewPr>
  <p:slideViewPr>
    <p:cSldViewPr snapToGrid="0" snapToObjects="1">
      <p:cViewPr varScale="1">
        <p:scale>
          <a:sx n="153" d="100"/>
          <a:sy n="153" d="100"/>
        </p:scale>
        <p:origin x="168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" y="1"/>
            <a:ext cx="11049000" cy="566530"/>
          </a:xfrm>
        </p:spPr>
        <p:txBody>
          <a:bodyPr>
            <a:noAutofit/>
          </a:bodyPr>
          <a:lstStyle/>
          <a:p>
            <a:r>
              <a:rPr lang="en-US" sz="3600" dirty="0"/>
              <a:t>Injector status meeting, 4/16/24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EFDAE-489B-8823-2EBB-7B448E79CE7A}"/>
              </a:ext>
            </a:extLst>
          </p:cNvPr>
          <p:cNvSpPr txBox="1"/>
          <p:nvPr/>
        </p:nvSpPr>
        <p:spPr>
          <a:xfrm>
            <a:off x="347871" y="805070"/>
            <a:ext cx="60728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polarization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Cooldown and restart 4/12 to 4/14: replacement of magnetic screws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Polarization on restart high 70’s (better than at turn off), conditioning continues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user 4 (standard tune jump operation)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Jump quad on/off polarization 71.8/66.7 +/- 1%, gain of about 7.8% relative (intensity 1.7e11)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Beam extracted to W-dump, ready for injection into RHIC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Extraction bump supply repaired this morning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Optimization scans continue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Resonance correction (skew quads)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Orbit improvements continue to allow higher strength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Dual Linac pulses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Beam established and merged on AGS flattop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Transverse emittances quite large (</a:t>
            </a:r>
            <a:r>
              <a:rPr lang="en-US" dirty="0" err="1"/>
              <a:t>ε</a:t>
            </a:r>
            <a:r>
              <a:rPr lang="en-US" baseline="-25000" dirty="0" err="1"/>
              <a:t>x</a:t>
            </a:r>
            <a:r>
              <a:rPr lang="en-US" dirty="0"/>
              <a:t> ~4-5 um)</a:t>
            </a:r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79598E58-8A06-5DAD-56C5-1CA74C49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17" y="697630"/>
            <a:ext cx="4583673" cy="2835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88E4D2-0223-E315-951E-BDA61F619D2C}"/>
              </a:ext>
            </a:extLst>
          </p:cNvPr>
          <p:cNvSpPr txBox="1"/>
          <p:nvPr/>
        </p:nvSpPr>
        <p:spPr>
          <a:xfrm rot="16200000">
            <a:off x="6816413" y="2625437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CF659-43F2-06BA-4B95-84E8D7D3125B}"/>
              </a:ext>
            </a:extLst>
          </p:cNvPr>
          <p:cNvSpPr txBox="1"/>
          <p:nvPr/>
        </p:nvSpPr>
        <p:spPr>
          <a:xfrm rot="16200000">
            <a:off x="6726645" y="1232110"/>
            <a:ext cx="12234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User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3CA65AF-E1B6-0AD5-DCD7-1E8A25559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t="20242" r="7065"/>
          <a:stretch/>
        </p:blipFill>
        <p:spPr bwMode="auto">
          <a:xfrm>
            <a:off x="7414953" y="3984282"/>
            <a:ext cx="3557847" cy="26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574C5F-1FB9-D814-C54E-96C41FD06833}"/>
              </a:ext>
            </a:extLst>
          </p:cNvPr>
          <p:cNvSpPr txBox="1"/>
          <p:nvPr/>
        </p:nvSpPr>
        <p:spPr>
          <a:xfrm>
            <a:off x="8775408" y="3815570"/>
            <a:ext cx="249722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Tune jump timing scan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9AF483-6EF2-0450-3EFB-7104228EC8C4}"/>
              </a:ext>
            </a:extLst>
          </p:cNvPr>
          <p:cNvSpPr txBox="1"/>
          <p:nvPr/>
        </p:nvSpPr>
        <p:spPr>
          <a:xfrm>
            <a:off x="8775408" y="5852593"/>
            <a:ext cx="1100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 = 0.7x10</a:t>
            </a:r>
            <a:r>
              <a:rPr lang="en-US" sz="1400" baseline="300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319781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28</TotalTime>
  <Words>127</Words>
  <Application>Microsoft Macintosh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Injector status meeting, 4/16/24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 meeting, 4/15/24 </dc:title>
  <dc:subject/>
  <dc:creator>Schoefer, Vincent</dc:creator>
  <cp:keywords/>
  <dc:description/>
  <cp:lastModifiedBy>Schoefer, Vincent</cp:lastModifiedBy>
  <cp:revision>6</cp:revision>
  <dcterms:created xsi:type="dcterms:W3CDTF">2024-04-16T15:58:15Z</dcterms:created>
  <dcterms:modified xsi:type="dcterms:W3CDTF">2024-04-16T16:27:05Z</dcterms:modified>
  <cp:category/>
</cp:coreProperties>
</file>