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350" r:id="rId5"/>
    <p:sldId id="351" r:id="rId6"/>
    <p:sldId id="318" r:id="rId7"/>
    <p:sldId id="345" r:id="rId8"/>
    <p:sldId id="339" r:id="rId9"/>
    <p:sldId id="306" r:id="rId10"/>
    <p:sldId id="331" r:id="rId11"/>
    <p:sldId id="304" r:id="rId1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6D9D7-A780-4068-93AA-8030F37DE2D9}" v="59" dt="2024-04-16T17:00:5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8E46D9D7-A780-4068-93AA-8030F37DE2D9}"/>
    <pc:docChg chg="undo custSel addSld delSld modSld">
      <pc:chgData name="Marr, Gregory" userId="3561ba5d-ecd2-4074-b30a-c8c766e651bb" providerId="ADAL" clId="{8E46D9D7-A780-4068-93AA-8030F37DE2D9}" dt="2024-04-16T17:00:50.408" v="660" actId="6549"/>
      <pc:docMkLst>
        <pc:docMk/>
      </pc:docMkLst>
      <pc:sldChg chg="modSp">
        <pc:chgData name="Marr, Gregory" userId="3561ba5d-ecd2-4074-b30a-c8c766e651bb" providerId="ADAL" clId="{8E46D9D7-A780-4068-93AA-8030F37DE2D9}" dt="2024-04-16T17:00:50.408" v="660" actId="6549"/>
        <pc:sldMkLst>
          <pc:docMk/>
          <pc:sldMk cId="2796317190" sldId="304"/>
        </pc:sldMkLst>
        <pc:spChg chg="mod">
          <ac:chgData name="Marr, Gregory" userId="3561ba5d-ecd2-4074-b30a-c8c766e651bb" providerId="ADAL" clId="{8E46D9D7-A780-4068-93AA-8030F37DE2D9}" dt="2024-04-16T17:00:50.408" v="660" actId="6549"/>
          <ac:spMkLst>
            <pc:docMk/>
            <pc:sldMk cId="2796317190" sldId="304"/>
            <ac:spMk id="3" creationId="{6C4DE835-8720-4B46-A0C3-FD45325D3694}"/>
          </ac:spMkLst>
        </pc:spChg>
      </pc:sldChg>
      <pc:sldChg chg="addSp modSp mod">
        <pc:chgData name="Marr, Gregory" userId="3561ba5d-ecd2-4074-b30a-c8c766e651bb" providerId="ADAL" clId="{8E46D9D7-A780-4068-93AA-8030F37DE2D9}" dt="2024-04-16T16:59:23.974" v="658" actId="20577"/>
        <pc:sldMkLst>
          <pc:docMk/>
          <pc:sldMk cId="3919863926" sldId="306"/>
        </pc:sldMkLst>
        <pc:spChg chg="mod">
          <ac:chgData name="Marr, Gregory" userId="3561ba5d-ecd2-4074-b30a-c8c766e651bb" providerId="ADAL" clId="{8E46D9D7-A780-4068-93AA-8030F37DE2D9}" dt="2024-04-16T16:59:23.974" v="658" actId="20577"/>
          <ac:spMkLst>
            <pc:docMk/>
            <pc:sldMk cId="3919863926" sldId="306"/>
            <ac:spMk id="3" creationId="{CE05BAB3-93A9-4362-AA58-BF024EA3D008}"/>
          </ac:spMkLst>
        </pc:spChg>
        <pc:picChg chg="add mod modCrop">
          <ac:chgData name="Marr, Gregory" userId="3561ba5d-ecd2-4074-b30a-c8c766e651bb" providerId="ADAL" clId="{8E46D9D7-A780-4068-93AA-8030F37DE2D9}" dt="2024-04-16T16:40:07.178" v="509" actId="14100"/>
          <ac:picMkLst>
            <pc:docMk/>
            <pc:sldMk cId="3919863926" sldId="306"/>
            <ac:picMk id="5" creationId="{E069F39D-4876-0706-7A48-2BA2F1AD2461}"/>
          </ac:picMkLst>
        </pc:picChg>
      </pc:sldChg>
      <pc:sldChg chg="addSp delSp modSp mod">
        <pc:chgData name="Marr, Gregory" userId="3561ba5d-ecd2-4074-b30a-c8c766e651bb" providerId="ADAL" clId="{8E46D9D7-A780-4068-93AA-8030F37DE2D9}" dt="2024-04-16T15:35:42.776" v="123" actId="20577"/>
        <pc:sldMkLst>
          <pc:docMk/>
          <pc:sldMk cId="1351841527" sldId="318"/>
        </pc:sldMkLst>
        <pc:spChg chg="mod">
          <ac:chgData name="Marr, Gregory" userId="3561ba5d-ecd2-4074-b30a-c8c766e651bb" providerId="ADAL" clId="{8E46D9D7-A780-4068-93AA-8030F37DE2D9}" dt="2024-04-16T15:35:42.776" v="123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8E46D9D7-A780-4068-93AA-8030F37DE2D9}" dt="2024-04-16T15:31:22.124" v="24" actId="1076"/>
          <ac:picMkLst>
            <pc:docMk/>
            <pc:sldMk cId="1351841527" sldId="318"/>
            <ac:picMk id="6" creationId="{58407394-F823-DCB7-005C-9BE7892E5442}"/>
          </ac:picMkLst>
        </pc:picChg>
        <pc:picChg chg="del">
          <ac:chgData name="Marr, Gregory" userId="3561ba5d-ecd2-4074-b30a-c8c766e651bb" providerId="ADAL" clId="{8E46D9D7-A780-4068-93AA-8030F37DE2D9}" dt="2024-04-16T15:31:07.805" v="21" actId="478"/>
          <ac:picMkLst>
            <pc:docMk/>
            <pc:sldMk cId="1351841527" sldId="318"/>
            <ac:picMk id="9" creationId="{8F8C08E4-FEFA-A696-F106-D0488C3405B7}"/>
          </ac:picMkLst>
        </pc:picChg>
      </pc:sldChg>
      <pc:sldChg chg="addSp delSp modSp add mod">
        <pc:chgData name="Marr, Gregory" userId="3561ba5d-ecd2-4074-b30a-c8c766e651bb" providerId="ADAL" clId="{8E46D9D7-A780-4068-93AA-8030F37DE2D9}" dt="2024-04-16T16:54:40.973" v="653"/>
        <pc:sldMkLst>
          <pc:docMk/>
          <pc:sldMk cId="1039228555" sldId="331"/>
        </pc:sldMkLst>
        <pc:graphicFrameChg chg="del">
          <ac:chgData name="Marr, Gregory" userId="3561ba5d-ecd2-4074-b30a-c8c766e651bb" providerId="ADAL" clId="{8E46D9D7-A780-4068-93AA-8030F37DE2D9}" dt="2024-04-16T16:50:19.921" v="640" actId="478"/>
          <ac:graphicFrameMkLst>
            <pc:docMk/>
            <pc:sldMk cId="1039228555" sldId="331"/>
            <ac:graphicFrameMk id="3" creationId="{DAFF7DBB-73AF-42B3-8C22-4BF307EBFB6D}"/>
          </ac:graphicFrameMkLst>
        </pc:graphicFrameChg>
        <pc:graphicFrameChg chg="add mod">
          <ac:chgData name="Marr, Gregory" userId="3561ba5d-ecd2-4074-b30a-c8c766e651bb" providerId="ADAL" clId="{8E46D9D7-A780-4068-93AA-8030F37DE2D9}" dt="2024-04-16T16:54:40.973" v="653"/>
          <ac:graphicFrameMkLst>
            <pc:docMk/>
            <pc:sldMk cId="1039228555" sldId="331"/>
            <ac:graphicFrameMk id="6" creationId="{DB3D119E-886F-44D0-AD37-D8E5EE4D90F3}"/>
          </ac:graphicFrameMkLst>
        </pc:graphicFrameChg>
        <pc:picChg chg="add del">
          <ac:chgData name="Marr, Gregory" userId="3561ba5d-ecd2-4074-b30a-c8c766e651bb" providerId="ADAL" clId="{8E46D9D7-A780-4068-93AA-8030F37DE2D9}" dt="2024-04-16T16:50:24.747" v="642" actId="22"/>
          <ac:picMkLst>
            <pc:docMk/>
            <pc:sldMk cId="1039228555" sldId="331"/>
            <ac:picMk id="5" creationId="{662BBF0F-8564-BF50-814F-E190563E6D36}"/>
          </ac:picMkLst>
        </pc:picChg>
      </pc:sldChg>
      <pc:sldChg chg="addSp delSp modSp mod">
        <pc:chgData name="Marr, Gregory" userId="3561ba5d-ecd2-4074-b30a-c8c766e651bb" providerId="ADAL" clId="{8E46D9D7-A780-4068-93AA-8030F37DE2D9}" dt="2024-04-16T16:46:23.804" v="638" actId="1076"/>
        <pc:sldMkLst>
          <pc:docMk/>
          <pc:sldMk cId="1336046822" sldId="339"/>
        </pc:sldMkLst>
        <pc:spChg chg="add mod">
          <ac:chgData name="Marr, Gregory" userId="3561ba5d-ecd2-4074-b30a-c8c766e651bb" providerId="ADAL" clId="{8E46D9D7-A780-4068-93AA-8030F37DE2D9}" dt="2024-04-16T16:46:23.804" v="638" actId="1076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8E46D9D7-A780-4068-93AA-8030F37DE2D9}" dt="2024-04-16T16:46:11.788" v="637" actId="20577"/>
          <ac:spMkLst>
            <pc:docMk/>
            <pc:sldMk cId="1336046822" sldId="339"/>
            <ac:spMk id="10" creationId="{C77E873D-E72B-4BE0-99D3-3CB079EDDDF1}"/>
          </ac:spMkLst>
        </pc:spChg>
        <pc:picChg chg="add mod ord">
          <ac:chgData name="Marr, Gregory" userId="3561ba5d-ecd2-4074-b30a-c8c766e651bb" providerId="ADAL" clId="{8E46D9D7-A780-4068-93AA-8030F37DE2D9}" dt="2024-04-16T16:26:52.607" v="275" actId="14100"/>
          <ac:picMkLst>
            <pc:docMk/>
            <pc:sldMk cId="1336046822" sldId="339"/>
            <ac:picMk id="4" creationId="{4E2A6B35-A45D-2004-BC3C-51BBAC5023DF}"/>
          </ac:picMkLst>
        </pc:picChg>
        <pc:picChg chg="add mod">
          <ac:chgData name="Marr, Gregory" userId="3561ba5d-ecd2-4074-b30a-c8c766e651bb" providerId="ADAL" clId="{8E46D9D7-A780-4068-93AA-8030F37DE2D9}" dt="2024-04-16T16:26:37.846" v="273" actId="1076"/>
          <ac:picMkLst>
            <pc:docMk/>
            <pc:sldMk cId="1336046822" sldId="339"/>
            <ac:picMk id="5" creationId="{DA66298A-BC05-E267-C40C-B9855A620043}"/>
          </ac:picMkLst>
        </pc:picChg>
        <pc:picChg chg="del">
          <ac:chgData name="Marr, Gregory" userId="3561ba5d-ecd2-4074-b30a-c8c766e651bb" providerId="ADAL" clId="{8E46D9D7-A780-4068-93AA-8030F37DE2D9}" dt="2024-04-16T15:44:30.074" v="266" actId="478"/>
          <ac:picMkLst>
            <pc:docMk/>
            <pc:sldMk cId="1336046822" sldId="339"/>
            <ac:picMk id="13" creationId="{83197234-2E23-EABC-1F8B-4CDB8BFC7E7D}"/>
          </ac:picMkLst>
        </pc:picChg>
      </pc:sldChg>
      <pc:sldChg chg="modSp mod">
        <pc:chgData name="Marr, Gregory" userId="3561ba5d-ecd2-4074-b30a-c8c766e651bb" providerId="ADAL" clId="{8E46D9D7-A780-4068-93AA-8030F37DE2D9}" dt="2024-04-16T15:44:21.794" v="265"/>
        <pc:sldMkLst>
          <pc:docMk/>
          <pc:sldMk cId="1973591361" sldId="345"/>
        </pc:sldMkLst>
        <pc:spChg chg="mod">
          <ac:chgData name="Marr, Gregory" userId="3561ba5d-ecd2-4074-b30a-c8c766e651bb" providerId="ADAL" clId="{8E46D9D7-A780-4068-93AA-8030F37DE2D9}" dt="2024-04-16T15:41:52.453" v="250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8E46D9D7-A780-4068-93AA-8030F37DE2D9}" dt="2024-04-16T15:36:26.326" v="134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8E46D9D7-A780-4068-93AA-8030F37DE2D9}" dt="2024-04-16T15:36:15.293" v="129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8E46D9D7-A780-4068-93AA-8030F37DE2D9}" dt="2024-04-16T15:44:21.794" v="265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del">
        <pc:chgData name="Marr, Gregory" userId="3561ba5d-ecd2-4074-b30a-c8c766e651bb" providerId="ADAL" clId="{8E46D9D7-A780-4068-93AA-8030F37DE2D9}" dt="2024-04-16T17:00:17.732" v="659" actId="47"/>
        <pc:sldMkLst>
          <pc:docMk/>
          <pc:sldMk cId="1673465084" sldId="346"/>
        </pc:sldMkLst>
      </pc:sldChg>
      <pc:sldChg chg="del">
        <pc:chgData name="Marr, Gregory" userId="3561ba5d-ecd2-4074-b30a-c8c766e651bb" providerId="ADAL" clId="{8E46D9D7-A780-4068-93AA-8030F37DE2D9}" dt="2024-04-16T16:27:13.964" v="276" actId="47"/>
        <pc:sldMkLst>
          <pc:docMk/>
          <pc:sldMk cId="1554490239" sldId="347"/>
        </pc:sldMkLst>
      </pc:sldChg>
      <pc:sldChg chg="addSp delSp modSp add mod">
        <pc:chgData name="Marr, Gregory" userId="3561ba5d-ecd2-4074-b30a-c8c766e651bb" providerId="ADAL" clId="{8E46D9D7-A780-4068-93AA-8030F37DE2D9}" dt="2024-04-16T14:47:02.214" v="12" actId="14100"/>
        <pc:sldMkLst>
          <pc:docMk/>
          <pc:sldMk cId="1944812819" sldId="350"/>
        </pc:sldMkLst>
        <pc:graphicFrameChg chg="del">
          <ac:chgData name="Marr, Gregory" userId="3561ba5d-ecd2-4074-b30a-c8c766e651bb" providerId="ADAL" clId="{8E46D9D7-A780-4068-93AA-8030F37DE2D9}" dt="2024-04-16T14:44:52.434" v="1" actId="478"/>
          <ac:graphicFrameMkLst>
            <pc:docMk/>
            <pc:sldMk cId="1944812819" sldId="350"/>
            <ac:graphicFrameMk id="2" creationId="{00000000-0008-0000-0000-000049AAD500}"/>
          </ac:graphicFrameMkLst>
        </pc:graphicFrameChg>
        <pc:graphicFrameChg chg="add mod">
          <ac:chgData name="Marr, Gregory" userId="3561ba5d-ecd2-4074-b30a-c8c766e651bb" providerId="ADAL" clId="{8E46D9D7-A780-4068-93AA-8030F37DE2D9}" dt="2024-04-16T14:47:02.214" v="12" actId="14100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addSp delSp modSp add mod">
        <pc:chgData name="Marr, Gregory" userId="3561ba5d-ecd2-4074-b30a-c8c766e651bb" providerId="ADAL" clId="{8E46D9D7-A780-4068-93AA-8030F37DE2D9}" dt="2024-04-16T15:34:10.076" v="120" actId="14100"/>
        <pc:sldMkLst>
          <pc:docMk/>
          <pc:sldMk cId="2557473662" sldId="351"/>
        </pc:sldMkLst>
        <pc:graphicFrameChg chg="del">
          <ac:chgData name="Marr, Gregory" userId="3561ba5d-ecd2-4074-b30a-c8c766e651bb" providerId="ADAL" clId="{8E46D9D7-A780-4068-93AA-8030F37DE2D9}" dt="2024-04-16T15:33:48.893" v="113" actId="478"/>
          <ac:graphicFrameMkLst>
            <pc:docMk/>
            <pc:sldMk cId="2557473662" sldId="351"/>
            <ac:graphicFrameMk id="2" creationId="{00000000-0008-0000-0000-00004AAAD500}"/>
          </ac:graphicFrameMkLst>
        </pc:graphicFrameChg>
        <pc:graphicFrameChg chg="add mod">
          <ac:chgData name="Marr, Gregory" userId="3561ba5d-ecd2-4074-b30a-c8c766e651bb" providerId="ADAL" clId="{8E46D9D7-A780-4068-93AA-8030F37DE2D9}" dt="2024-04-16T15:34:10.076" v="120" actId="14100"/>
          <ac:graphicFrameMkLst>
            <pc:docMk/>
            <pc:sldMk cId="2557473662" sldId="351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[FY24Q3.xlsx]NORMAL!$C$704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[FY24Q3.xlsx]NORMAL!$G$704:$K$704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[FY24Q3.xlsx]NORMAL!$C$705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[FY24Q3.xlsx]NORMAL!$G$705:$K$705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[FY24Q3.xlsx]NORMAL!$C$712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[FY24Q3.xlsx]NORMAL!$G$712:$K$712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[FY24Q3.xlsx]NORMAL!$C$707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[FY24Q3.xlsx]NORMAL!$G$707:$K$707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[FY24Q3.xlsx]NORMAL!$C$706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5D-4C23-A041-0EB16A54E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[FY24Q3.xlsx]NORMAL!$G$706:$K$706</c:f>
              <c:numCache>
                <c:formatCode>0</c:formatCode>
                <c:ptCount val="3"/>
                <c:pt idx="0">
                  <c:v>0</c:v>
                </c:pt>
                <c:pt idx="1">
                  <c:v>22.77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[FY24Q3.xlsx]NORMAL!$C$708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[FY24Q3.xlsx]NORMAL!$G$708:$K$708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[FY24Q3.xlsx]NORMAL!$C$711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/>
                      </a:pPr>
                      <a:fld id="{D17D6645-71D0-4BEE-AF3F-05A60ACE73EE}" type="VALUE">
                        <a:rPr lang="en-US" sz="1600" b="1" i="0" baseline="0">
                          <a:solidFill>
                            <a:schemeClr val="bg1"/>
                          </a:solidFill>
                        </a:rPr>
                        <a:pPr>
                          <a:defRPr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[FY24Q3.xlsx]NORMAL!$G$711:$K$711</c:f>
              <c:numCache>
                <c:formatCode>0</c:formatCode>
                <c:ptCount val="3"/>
                <c:pt idx="0">
                  <c:v>168</c:v>
                </c:pt>
                <c:pt idx="1">
                  <c:v>144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[FY24Q3.xlsx]NORMAL!$C$710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[FY24Q3.xlsx]NORMAL!$G$710:$K$710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[FY24Q3.xlsx]NORMAL!$C$709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92216854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[FY24Q3.xlsx]NORMAL!$G$703:$K$703</c:f>
              <c:strCache>
                <c:ptCount val="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</c:strCache>
              <c:extLst/>
            </c:strRef>
          </c:cat>
          <c:val>
            <c:numRef>
              <c:f>[FY24Q3.xlsx]NORMAL!$G$709:$K$709</c:f>
              <c:numCache>
                <c:formatCode>0</c:formatCode>
                <c:ptCount val="3"/>
                <c:pt idx="0">
                  <c:v>0</c:v>
                </c:pt>
                <c:pt idx="1">
                  <c:v>1.23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[FY24Q3.xlsx]NORMAL!$B$844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[FY24Q3.xlsx]NORMAL!$B$845:$J$845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[FY24Q3.xlsx]NORMAL!$B$846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[FY24Q3.xlsx]NORMAL!$B$847:$J$847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[FY24Q3.xlsx]NORMAL!$B$848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[FY24Q3.xlsx]NORMAL!$B$849:$J$849</c:f>
              <c:numCache>
                <c:formatCode>General</c:formatCode>
                <c:ptCount val="8"/>
                <c:pt idx="2" formatCode="0.00%">
                  <c:v>4.1666666666666664E-2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[FY24Q3.xlsx]NORMAL!$B$850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[FY24Q3.xlsx]NORMAL!$B$851:$J$851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[FY24Q3.xlsx]NORMAL!$B$852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[FY24Q3.xlsx]NORMAL!$B$853:$J$853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[FY24Q3.xlsx]NORMAL!$B$854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[FY24Q3.xlsx]NORMAL!$B$855:$J$855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[FY24Q3.xlsx]NORMAL!$B$856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[FY24Q3.xlsx]NORMAL!$B$857:$J$857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[FY24Q3.xlsx]NORMAL!$B$858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[FY24Q3.xlsx]NORMAL!$B$859:$J$859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[FY24Q3.xlsx]NORMAL!$B$860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[FY24Q3.xlsx]NORMAL!$B$861:$J$861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[FY24Q3.xlsx]NORMAL!$B$862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[FY24Q3.xlsx]NORMAL!$B$863:$J$863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[FY24Q3.xlsx]NORMAL!$B$864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[FY24Q3.xlsx]NORMAL!$B$865:$J$865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[FY24Q3.xlsx]NORMAL!$B$866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[FY24Q3.xlsx]NORMAL!$B$867:$J$867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[FY24Q3.xlsx]NORMAL!$B$868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[FY24Q3.xlsx]NORMAL!$B$869:$J$869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[FY24Q3.xlsx]NORMAL!$B$882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[FY24Q3.xlsx]NORMAL!$B$843:$J$843</c:f>
              <c:strCache>
                <c:ptCount val="8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[FY24Q3.xlsx]NORMAL!$B$883:$J$883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9.5833333333333343E-3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C1D-47D4-8EAF-7D5B0E2A72B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C1D-47D4-8EAF-7D5B0E2A72B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C1D-47D4-8EAF-7D5B0E2A72B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C1D-47D4-8EAF-7D5B0E2A72B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9C1D-47D4-8EAF-7D5B0E2A72B0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C-9D46-4FD3-BBCE-0F231EFCB64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D46-4FD3-BBCE-0F231EFCB64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9D46-4FD3-BBCE-0F231EFCB64D}"/>
              </c:ext>
            </c:extLst>
          </c:dPt>
          <c:dLbls>
            <c:dLbl>
              <c:idx val="0"/>
              <c:layout>
                <c:manualLayout>
                  <c:x val="-0.2538776670345404"/>
                  <c:y val="-9.242053211463211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763407" y="1475541"/>
                  <a:ext cx="2202225" cy="3020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5595"/>
                        <a:gd name="adj2" fmla="val 130069"/>
                      </a:avLst>
                    </a:prstGeom>
                  </c15:spPr>
                  <c15:layout>
                    <c:manualLayout>
                      <c:w val="0.24056441000178166"/>
                      <c:h val="5.49552811212831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1D-47D4-8EAF-7D5B0E2A72B0}"/>
                </c:ext>
              </c:extLst>
            </c:dLbl>
            <c:dLbl>
              <c:idx val="1"/>
              <c:layout>
                <c:manualLayout>
                  <c:x val="1.6647770489607795E-2"/>
                  <c:y val="-2.43290348872749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187764" y="1291377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713"/>
                        <a:gd name="adj2" fmla="val 191851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1D-47D4-8EAF-7D5B0E2A72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834924679463196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1D-47D4-8EAF-7D5B0E2A72B0}"/>
                </c:ext>
              </c:extLst>
            </c:dLbl>
            <c:dLbl>
              <c:idx val="3"/>
              <c:layout>
                <c:manualLayout>
                  <c:x val="-2.3584318769240147E-2"/>
                  <c:y val="5.87594786557410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69881" y="2473152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196"/>
                        <a:gd name="adj2" fmla="val 229351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1D-47D4-8EAF-7D5B0E2A72B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C1D-47D4-8EAF-7D5B0E2A72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6.6656235900272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D46-4FD3-BBCE-0F231EFCB64D}"/>
                </c:ext>
              </c:extLst>
            </c:dLbl>
            <c:dLbl>
              <c:idx val="6"/>
              <c:layout>
                <c:manualLayout>
                  <c:x val="9.5724420877415464E-2"/>
                  <c:y val="-2.9349993450449009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46-4FD3-BBCE-0F231EFCB64D}"/>
                </c:ext>
              </c:extLst>
            </c:dLbl>
            <c:dLbl>
              <c:idx val="7"/>
              <c:layout>
                <c:manualLayout>
                  <c:x val="-9.5724311640434684E-2"/>
                  <c:y val="4.39002758088695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53843" y="1816941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5247"/>
                        <a:gd name="adj2" fmla="val 156518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46-4FD3-BBCE-0F231EFCB64D}"/>
                </c:ext>
              </c:extLst>
            </c:dLbl>
            <c:numFmt formatCode="General" sourceLinked="0"/>
            <c:spPr>
              <a:xfrm>
                <a:off x="636707" y="4900197"/>
                <a:ext cx="3050351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3035"/>
                      <a:gd name="adj2" fmla="val -274815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Oplog!$D$34:$D$41</c:f>
              <c:numCache>
                <c:formatCode>0.00</c:formatCode>
                <c:ptCount val="8"/>
                <c:pt idx="0">
                  <c:v>3.7</c:v>
                </c:pt>
                <c:pt idx="1">
                  <c:v>1.37</c:v>
                </c:pt>
                <c:pt idx="2">
                  <c:v>0</c:v>
                </c:pt>
                <c:pt idx="3">
                  <c:v>49.82</c:v>
                </c:pt>
                <c:pt idx="4">
                  <c:v>0</c:v>
                </c:pt>
                <c:pt idx="5">
                  <c:v>0</c:v>
                </c:pt>
                <c:pt idx="6">
                  <c:v>84.83</c:v>
                </c:pt>
                <c:pt idx="7">
                  <c:v>28.28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D-47D4-8EAF-7D5B0E2A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[FY24Q3.xlsx]RHIC_HOURS_DOE!$A$14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7A-4DBC-818A-A22CC5F6EA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7A-4DBC-818A-A22CC5F6EA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7A-4DBC-818A-A22CC5F6EA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7A-4DBC-818A-A22CC5F6EA0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7A-4DBC-818A-A22CC5F6EA0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7A-4DBC-818A-A22CC5F6EA08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[FY24Q3.xlsx]RHIC_HOURS_DOE!$B$22:$N$22,[FY24Q3.xlsx]RHIC_HOURS_DOE!$B$30:$N$30,[FY24Q3.xlsx]RHIC_HOURS_DOE!$B$38:$N$38</c:f>
              <c:strCache>
                <c:ptCount val="7"/>
                <c:pt idx="0">
                  <c:v>week 26</c:v>
                </c:pt>
                <c:pt idx="1">
                  <c:v>week 27</c:v>
                </c:pt>
                <c:pt idx="2">
                  <c:v>week 28</c:v>
                </c:pt>
                <c:pt idx="3">
                  <c:v>week 29</c:v>
                </c:pt>
                <c:pt idx="4">
                  <c:v>week 30</c:v>
                </c:pt>
                <c:pt idx="5">
                  <c:v>week 32</c:v>
                </c:pt>
                <c:pt idx="6">
                  <c:v>week 33</c:v>
                </c:pt>
              </c:strCache>
              <c:extLst/>
            </c:strRef>
          </c:cat>
          <c:val>
            <c:numRef>
              <c:f>[FY24Q3.xlsx]RHIC_HOURS_DOE!$B$16:$N$16,[FY24Q3.xlsx]RHIC_HOURS_DOE!$B$24:$N$24,[FY24Q3.xlsx]RHIC_HOURS_DOE!$B$32:$N$32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0.94874999999999998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[FY24Q3.xlsx]RHIC_HOURS_DOE!$A$20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7A-4DBC-818A-A22CC5F6EA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7A-4DBC-818A-A22CC5F6EA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7A-4DBC-818A-A22CC5F6EA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7A-4DBC-818A-A22CC5F6EA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7A-4DBC-818A-A22CC5F6EA08}"/>
                </c:ext>
              </c:extLst>
            </c:dLbl>
            <c:dLbl>
              <c:idx val="5"/>
              <c:layout>
                <c:manualLayout>
                  <c:x val="6.374502525290128E-3"/>
                  <c:y val="-7.741935483870968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7A-4DBC-818A-A22CC5F6EA0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7A-4DBC-818A-A22CC5F6EA08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('https://brookhavenlab.sharepoint.com/sites/Availability_Data/Shared Documents/quarterly/fy22/[0]RHIC_HOURS_DOE'!$B$29:$N$29,'https://brookhavenlab.sharepoint.com/sites/Availability_Data/Shared Documents/quarterly/fy22/[0]RHIC_HOURS_DOE'!$B$36:$N$36)</c:f>
              <c:numCache>
                <c:formatCode>General</c:formatCode>
                <c:ptCount val="3"/>
              </c:numCache>
              <c:extLst/>
            </c:numRef>
          </c:cat>
          <c:val>
            <c:numRef>
              <c:f>[FY24Q3.xlsx]RHIC_HOURS_DOE!$B$20:$N$20,[FY24Q3.xlsx]RHIC_HOURS_DOE!$B$28:$N$28,[FY24Q3.xlsx]RHIC_HOURS_DOE!$B$36:$N$36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0.94874999999999998</c:v>
                </c:pt>
                <c:pt idx="3">
                  <c:v>0.94874999999999998</c:v>
                </c:pt>
                <c:pt idx="4">
                  <c:v>0.94874999999999998</c:v>
                </c:pt>
                <c:pt idx="5">
                  <c:v>0.94874999999999998</c:v>
                </c:pt>
                <c:pt idx="6">
                  <c:v>0.94874999999999998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[FY24Q3.xlsx]RHIC_HOURS_DOE!$A$21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7.7909686400867072E-17"/>
                  <c:y val="-0.1548387096774193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B7A-4DBC-818A-A22CC5F6EA08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('https://brookhavenlab.sharepoint.com/sites/Availability_Data/Shared Documents/quarterly/fy22/[0]RHIC_HOURS_DOE'!$B$29:$N$29,'https://brookhavenlab.sharepoint.com/sites/Availability_Data/Shared Documents/quarterly/fy22/[0]RHIC_HOURS_DOE'!$B$36:$N$36)</c:f>
              <c:numCache>
                <c:formatCode>General</c:formatCode>
                <c:ptCount val="3"/>
              </c:numCache>
              <c:extLst/>
            </c:numRef>
          </c:cat>
          <c:val>
            <c:numRef>
              <c:f>[FY24Q3.xlsx]RHIC_HOURS_DOE!$B$21:$N$21,[FY24Q3.xlsx]RHIC_HOURS_DOE!$B$29:$N$29,[FY24Q3.xlsx]RHIC_HOURS_DOE!$B$37:$N$37</c:f>
              <c:numCache>
                <c:formatCode>0.00%</c:formatCode>
                <c:ptCount val="7"/>
                <c:pt idx="0">
                  <c:v>0.82499999999999996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Normally hidden. Explains how the 85% from DOE comes in to play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cadops.bnl.gov/Operations/personnel/call_in_lis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056717"/>
              </p:ext>
            </p:extLst>
          </p:nvPr>
        </p:nvGraphicFramePr>
        <p:xfrm>
          <a:off x="179540" y="0"/>
          <a:ext cx="1201246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000965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4395000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4/9-16/2024: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BLIP 200 MeV production concluded, followed with 117 MeV run ending Friday.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66.63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0.58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1.47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97.9%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07394-F823-DCB7-005C-9BE7892E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729" y="712127"/>
            <a:ext cx="7756271" cy="5277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4/9-16/2024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98.4%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User setup and running past week; Following, setup for this week’s NASA biology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Protons, 11 EBIS ions in use. (He, C, O, Si, Ti, Fe, Nb, Ag, Tb, Ta, Bi)</a:t>
            </a:r>
            <a:endParaRPr lang="en-US" sz="2000" dirty="0">
              <a:solidFill>
                <a:schemeClr val="accent5"/>
              </a:solidFill>
            </a:endParaRPr>
          </a:p>
          <a:p>
            <a:pPr algn="ctr"/>
            <a:endParaRPr lang="en-US" sz="2000" dirty="0"/>
          </a:p>
          <a:p>
            <a:pPr algn="ctr"/>
            <a:r>
              <a:rPr lang="en-US" dirty="0"/>
              <a:t>Run 24-A/B schedule updates continue; running 8 Jan - 21 May.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Run 24-C schedule posted; beam into November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67869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7" y="418226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Power dip, affecting Linac, EBIS, AGS cold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snake, and various other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g09 extraction BLW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Mod 9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mispulsing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, signal noise; retuned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HEBT corrector PS trip, water fault (no alarm).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j5 tune jump PS failure,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multipole room cooling failure, pumps reset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Other notes</a:t>
            </a:r>
            <a:endParaRPr lang="en-US" sz="2000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Setup paused for OPPIS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RHIC injection kickers/scopes not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AGS RF low-level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Linac, EBIS, other PS trips/resets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6298A-BC05-E267-C40C-B9855A62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26" y="3922533"/>
            <a:ext cx="4876472" cy="28860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>
            <a:off x="6453185" y="5834061"/>
            <a:ext cx="1419225" cy="48577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2,311 things to do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A6B35-A45D-2004-BC3C-51BBAC50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418203"/>
            <a:ext cx="5543548" cy="38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</a:t>
            </a:r>
            <a:r>
              <a:rPr lang="en-US" sz="2000"/>
              <a:t>- resuming </a:t>
            </a:r>
            <a:r>
              <a:rPr lang="en-US" sz="2000" dirty="0"/>
              <a:t>22 April.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running continues Mon-Sat, NASA Biology this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over 100 additional hours this week.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Polarization scans in progress, evaluating OPPIS polarization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Setting up multiple (proton) AGS PPM Users. 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Preparation for RHIC beam.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Protons established to W-dump.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Remember to coordinate with MCR. </a:t>
            </a:r>
            <a:br>
              <a:rPr lang="en-US" sz="2400" b="1" i="1" dirty="0">
                <a:solidFill>
                  <a:schemeClr val="accent2"/>
                </a:solidFill>
              </a:rPr>
            </a:br>
            <a:r>
              <a:rPr lang="en-US" sz="2400" b="1" i="1" dirty="0">
                <a:solidFill>
                  <a:schemeClr val="accent2"/>
                </a:solidFill>
              </a:rPr>
              <a:t>Start-up is here!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12001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12001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9F39D-4876-0706-7A48-2BA2F1AD24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57" b="9125"/>
          <a:stretch/>
        </p:blipFill>
        <p:spPr>
          <a:xfrm>
            <a:off x="7410451" y="2714022"/>
            <a:ext cx="4781550" cy="4116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A960B-C2B4-4E61-90D5-207FBDE9A4D2}"/>
              </a:ext>
            </a:extLst>
          </p:cNvPr>
          <p:cNvSpPr txBox="1"/>
          <p:nvPr/>
        </p:nvSpPr>
        <p:spPr>
          <a:xfrm>
            <a:off x="3711677" y="629868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572353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2702</TotalTime>
  <Words>494</Words>
  <Application>Microsoft Office PowerPoint</Application>
  <PresentationFormat>Widescreen</PresentationFormat>
  <Paragraphs>85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BNL</vt:lpstr>
      <vt:lpstr>PowerPoint Presentation</vt:lpstr>
      <vt:lpstr>PowerPoint Presentation</vt:lpstr>
      <vt:lpstr>Operations for BLIP</vt:lpstr>
      <vt:lpstr>NSRL activity past week: 4/9-16/2024 (as of 0800)</vt:lpstr>
      <vt:lpstr>Notes from Operations</vt:lpstr>
      <vt:lpstr>Reminder from Operations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22</cp:revision>
  <dcterms:created xsi:type="dcterms:W3CDTF">2011-03-02T18:37:40Z</dcterms:created>
  <dcterms:modified xsi:type="dcterms:W3CDTF">2024-04-16T17:00:59Z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