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9"/>
    <p:restoredTop sz="94758"/>
  </p:normalViewPr>
  <p:slideViewPr>
    <p:cSldViewPr snapToGrid="0">
      <p:cViewPr varScale="1">
        <p:scale>
          <a:sx n="126" d="100"/>
          <a:sy n="126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bnl.zoomgov.com/j/1603521211?pwd=QU40cUhacldUT0VrS3BhKzYzRjc2Zz09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bnl.zoomgov.com/j/1603521211?pwd=QU40cUhacldUT0VrS3BhKzYzRjc2Zz0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4FC46-F2C4-485F-80B4-5EC4FE7FB7D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1A14F63-5370-4E0B-9C6D-5504A4D6F28E}">
      <dgm:prSet/>
      <dgm:spPr/>
      <dgm:t>
        <a:bodyPr/>
        <a:lstStyle/>
        <a:p>
          <a:r>
            <a:rPr lang="en-US"/>
            <a:t>LINAC, Booster &amp; AGS</a:t>
          </a:r>
        </a:p>
      </dgm:t>
    </dgm:pt>
    <dgm:pt modelId="{2CA912C0-9CF0-4242-A59F-6DDA1D080975}" type="parTrans" cxnId="{E8484308-95F1-402A-BD09-24F3A852C4F8}">
      <dgm:prSet/>
      <dgm:spPr/>
      <dgm:t>
        <a:bodyPr/>
        <a:lstStyle/>
        <a:p>
          <a:endParaRPr lang="en-US"/>
        </a:p>
      </dgm:t>
    </dgm:pt>
    <dgm:pt modelId="{3D2CD96B-491A-4955-B41D-81FA970711BE}" type="sibTrans" cxnId="{E8484308-95F1-402A-BD09-24F3A852C4F8}">
      <dgm:prSet/>
      <dgm:spPr/>
      <dgm:t>
        <a:bodyPr/>
        <a:lstStyle/>
        <a:p>
          <a:endParaRPr lang="en-US"/>
        </a:p>
      </dgm:t>
    </dgm:pt>
    <dgm:pt modelId="{29790FDB-217A-4448-B2B8-30D1377A05BC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Scheduling and Planning Meeting </a:t>
          </a:r>
          <a:r>
            <a:rPr lang="en-US"/>
            <a:t>at 3pm</a:t>
          </a:r>
        </a:p>
      </dgm:t>
    </dgm:pt>
    <dgm:pt modelId="{B40F950A-0C38-4994-8A47-5C5D0183D6DB}" type="parTrans" cxnId="{11656436-7610-49D4-A85B-6DD6BC86C40C}">
      <dgm:prSet/>
      <dgm:spPr/>
      <dgm:t>
        <a:bodyPr/>
        <a:lstStyle/>
        <a:p>
          <a:endParaRPr lang="en-US"/>
        </a:p>
      </dgm:t>
    </dgm:pt>
    <dgm:pt modelId="{AAB672B6-B9BB-4F36-91DC-4073BC1753E7}" type="sibTrans" cxnId="{11656436-7610-49D4-A85B-6DD6BC86C40C}">
      <dgm:prSet/>
      <dgm:spPr/>
      <dgm:t>
        <a:bodyPr/>
        <a:lstStyle/>
        <a:p>
          <a:endParaRPr lang="en-US"/>
        </a:p>
      </dgm:t>
    </dgm:pt>
    <dgm:pt modelId="{18A93637-CBF6-4043-9246-6970404B0412}" type="pres">
      <dgm:prSet presAssocID="{3454FC46-F2C4-485F-80B4-5EC4FE7FB7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304C5C8-441C-1F4A-BF37-DC26DA867FE2}" type="pres">
      <dgm:prSet presAssocID="{01A14F63-5370-4E0B-9C6D-5504A4D6F28E}" presName="hierRoot1" presStyleCnt="0"/>
      <dgm:spPr/>
    </dgm:pt>
    <dgm:pt modelId="{0F852077-97DD-4E43-AC84-29F3A03EADB0}" type="pres">
      <dgm:prSet presAssocID="{01A14F63-5370-4E0B-9C6D-5504A4D6F28E}" presName="composite" presStyleCnt="0"/>
      <dgm:spPr/>
    </dgm:pt>
    <dgm:pt modelId="{471F785A-9AD4-F74A-8E51-D92EDC61A4BD}" type="pres">
      <dgm:prSet presAssocID="{01A14F63-5370-4E0B-9C6D-5504A4D6F28E}" presName="background" presStyleLbl="node0" presStyleIdx="0" presStyleCnt="2"/>
      <dgm:spPr/>
    </dgm:pt>
    <dgm:pt modelId="{6DEB0BBC-FDD2-4A4B-A2D1-091E6FC9DB26}" type="pres">
      <dgm:prSet presAssocID="{01A14F63-5370-4E0B-9C6D-5504A4D6F28E}" presName="text" presStyleLbl="fgAcc0" presStyleIdx="0" presStyleCnt="2">
        <dgm:presLayoutVars>
          <dgm:chPref val="3"/>
        </dgm:presLayoutVars>
      </dgm:prSet>
      <dgm:spPr/>
    </dgm:pt>
    <dgm:pt modelId="{FED4CA07-B457-A944-8B04-8658ADD58866}" type="pres">
      <dgm:prSet presAssocID="{01A14F63-5370-4E0B-9C6D-5504A4D6F28E}" presName="hierChild2" presStyleCnt="0"/>
      <dgm:spPr/>
    </dgm:pt>
    <dgm:pt modelId="{4C95145C-279A-6545-8B96-5D342F9A7E6D}" type="pres">
      <dgm:prSet presAssocID="{29790FDB-217A-4448-B2B8-30D1377A05BC}" presName="hierRoot1" presStyleCnt="0"/>
      <dgm:spPr/>
    </dgm:pt>
    <dgm:pt modelId="{ECF22C0A-FD0E-174A-BC43-63986BDF1C2D}" type="pres">
      <dgm:prSet presAssocID="{29790FDB-217A-4448-B2B8-30D1377A05BC}" presName="composite" presStyleCnt="0"/>
      <dgm:spPr/>
    </dgm:pt>
    <dgm:pt modelId="{71CC1D4C-F56C-1045-8D88-F0A01B93978F}" type="pres">
      <dgm:prSet presAssocID="{29790FDB-217A-4448-B2B8-30D1377A05BC}" presName="background" presStyleLbl="node0" presStyleIdx="1" presStyleCnt="2"/>
      <dgm:spPr/>
    </dgm:pt>
    <dgm:pt modelId="{61EE0943-5E04-4340-BE7D-C75799344BD6}" type="pres">
      <dgm:prSet presAssocID="{29790FDB-217A-4448-B2B8-30D1377A05BC}" presName="text" presStyleLbl="fgAcc0" presStyleIdx="1" presStyleCnt="2">
        <dgm:presLayoutVars>
          <dgm:chPref val="3"/>
        </dgm:presLayoutVars>
      </dgm:prSet>
      <dgm:spPr/>
    </dgm:pt>
    <dgm:pt modelId="{6AC00484-E2E9-5547-B683-682E48F45B25}" type="pres">
      <dgm:prSet presAssocID="{29790FDB-217A-4448-B2B8-30D1377A05BC}" presName="hierChild2" presStyleCnt="0"/>
      <dgm:spPr/>
    </dgm:pt>
  </dgm:ptLst>
  <dgm:cxnLst>
    <dgm:cxn modelId="{E8484308-95F1-402A-BD09-24F3A852C4F8}" srcId="{3454FC46-F2C4-485F-80B4-5EC4FE7FB7DB}" destId="{01A14F63-5370-4E0B-9C6D-5504A4D6F28E}" srcOrd="0" destOrd="0" parTransId="{2CA912C0-9CF0-4242-A59F-6DDA1D080975}" sibTransId="{3D2CD96B-491A-4955-B41D-81FA970711BE}"/>
    <dgm:cxn modelId="{11656436-7610-49D4-A85B-6DD6BC86C40C}" srcId="{3454FC46-F2C4-485F-80B4-5EC4FE7FB7DB}" destId="{29790FDB-217A-4448-B2B8-30D1377A05BC}" srcOrd="1" destOrd="0" parTransId="{B40F950A-0C38-4994-8A47-5C5D0183D6DB}" sibTransId="{AAB672B6-B9BB-4F36-91DC-4073BC1753E7}"/>
    <dgm:cxn modelId="{94428858-9DA0-634E-973B-6943C8620E83}" type="presOf" srcId="{01A14F63-5370-4E0B-9C6D-5504A4D6F28E}" destId="{6DEB0BBC-FDD2-4A4B-A2D1-091E6FC9DB26}" srcOrd="0" destOrd="0" presId="urn:microsoft.com/office/officeart/2005/8/layout/hierarchy1"/>
    <dgm:cxn modelId="{E49FDD6F-BE2E-1C43-B75A-93022F235357}" type="presOf" srcId="{29790FDB-217A-4448-B2B8-30D1377A05BC}" destId="{61EE0943-5E04-4340-BE7D-C75799344BD6}" srcOrd="0" destOrd="0" presId="urn:microsoft.com/office/officeart/2005/8/layout/hierarchy1"/>
    <dgm:cxn modelId="{5586B0DB-09CF-1C4D-9CB6-ED3DEB110312}" type="presOf" srcId="{3454FC46-F2C4-485F-80B4-5EC4FE7FB7DB}" destId="{18A93637-CBF6-4043-9246-6970404B0412}" srcOrd="0" destOrd="0" presId="urn:microsoft.com/office/officeart/2005/8/layout/hierarchy1"/>
    <dgm:cxn modelId="{A949FE9E-7733-D340-8472-73FF97F10CDA}" type="presParOf" srcId="{18A93637-CBF6-4043-9246-6970404B0412}" destId="{E304C5C8-441C-1F4A-BF37-DC26DA867FE2}" srcOrd="0" destOrd="0" presId="urn:microsoft.com/office/officeart/2005/8/layout/hierarchy1"/>
    <dgm:cxn modelId="{D2DA7753-06C2-174E-B223-E1743CC280FC}" type="presParOf" srcId="{E304C5C8-441C-1F4A-BF37-DC26DA867FE2}" destId="{0F852077-97DD-4E43-AC84-29F3A03EADB0}" srcOrd="0" destOrd="0" presId="urn:microsoft.com/office/officeart/2005/8/layout/hierarchy1"/>
    <dgm:cxn modelId="{8247D29C-21D9-9F43-A36C-0967B890E079}" type="presParOf" srcId="{0F852077-97DD-4E43-AC84-29F3A03EADB0}" destId="{471F785A-9AD4-F74A-8E51-D92EDC61A4BD}" srcOrd="0" destOrd="0" presId="urn:microsoft.com/office/officeart/2005/8/layout/hierarchy1"/>
    <dgm:cxn modelId="{5444D8E3-BA88-FD43-B663-62927A15308F}" type="presParOf" srcId="{0F852077-97DD-4E43-AC84-29F3A03EADB0}" destId="{6DEB0BBC-FDD2-4A4B-A2D1-091E6FC9DB26}" srcOrd="1" destOrd="0" presId="urn:microsoft.com/office/officeart/2005/8/layout/hierarchy1"/>
    <dgm:cxn modelId="{85049902-E297-AE4C-A309-4EE8651C48C5}" type="presParOf" srcId="{E304C5C8-441C-1F4A-BF37-DC26DA867FE2}" destId="{FED4CA07-B457-A944-8B04-8658ADD58866}" srcOrd="1" destOrd="0" presId="urn:microsoft.com/office/officeart/2005/8/layout/hierarchy1"/>
    <dgm:cxn modelId="{3180D6D4-5536-3C4B-BE96-8BE2873BE6DA}" type="presParOf" srcId="{18A93637-CBF6-4043-9246-6970404B0412}" destId="{4C95145C-279A-6545-8B96-5D342F9A7E6D}" srcOrd="1" destOrd="0" presId="urn:microsoft.com/office/officeart/2005/8/layout/hierarchy1"/>
    <dgm:cxn modelId="{66C28381-F67C-5F47-99B1-E22BACA78F8D}" type="presParOf" srcId="{4C95145C-279A-6545-8B96-5D342F9A7E6D}" destId="{ECF22C0A-FD0E-174A-BC43-63986BDF1C2D}" srcOrd="0" destOrd="0" presId="urn:microsoft.com/office/officeart/2005/8/layout/hierarchy1"/>
    <dgm:cxn modelId="{AA4CCD18-4CB0-7D4A-8110-635382200795}" type="presParOf" srcId="{ECF22C0A-FD0E-174A-BC43-63986BDF1C2D}" destId="{71CC1D4C-F56C-1045-8D88-F0A01B93978F}" srcOrd="0" destOrd="0" presId="urn:microsoft.com/office/officeart/2005/8/layout/hierarchy1"/>
    <dgm:cxn modelId="{F76FEC04-D9C6-ED44-912A-4BE3EF01DF45}" type="presParOf" srcId="{ECF22C0A-FD0E-174A-BC43-63986BDF1C2D}" destId="{61EE0943-5E04-4340-BE7D-C75799344BD6}" srcOrd="1" destOrd="0" presId="urn:microsoft.com/office/officeart/2005/8/layout/hierarchy1"/>
    <dgm:cxn modelId="{47C97574-B88F-AD46-981F-B846D8D00E56}" type="presParOf" srcId="{4C95145C-279A-6545-8B96-5D342F9A7E6D}" destId="{6AC00484-E2E9-5547-B683-682E48F45B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F785A-9AD4-F74A-8E51-D92EDC61A4BD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B0BBC-FDD2-4A4B-A2D1-091E6FC9DB26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LINAC, Booster &amp; AGS</a:t>
          </a:r>
        </a:p>
      </dsp:txBody>
      <dsp:txXfrm>
        <a:off x="696297" y="538547"/>
        <a:ext cx="4171627" cy="2590157"/>
      </dsp:txXfrm>
    </dsp:sp>
    <dsp:sp modelId="{71CC1D4C-F56C-1045-8D88-F0A01B93978F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E0943-5E04-4340-BE7D-C75799344BD6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>
              <a:hlinkClick xmlns:r="http://schemas.openxmlformats.org/officeDocument/2006/relationships" r:id="rId1"/>
            </a:rPr>
            <a:t>Scheduling and Planning Meeting </a:t>
          </a:r>
          <a:r>
            <a:rPr lang="en-US" sz="4600" kern="1200"/>
            <a:t>at 3pm</a:t>
          </a:r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4/16/24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4/16/24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53E1-D92D-6DC1-3234-A81807E30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Up: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4F463-0A9B-303A-7328-7DD5C8465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RHIC to remain Opened in all but IR4 until at least Thursday- Access to be determined at 9am meetings</a:t>
            </a:r>
          </a:p>
          <a:p>
            <a:r>
              <a:rPr lang="en-US" dirty="0"/>
              <a:t>RF conditioning in IR4 Local Access</a:t>
            </a:r>
          </a:p>
          <a:p>
            <a:r>
              <a:rPr lang="en-US" dirty="0"/>
              <a:t>Final items on Operations Readiness Checklist being addressed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4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889CFD-50BE-EB8C-CA45-AC9BDB01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Maintenance Tomorrow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076E5B-B1AF-8E4B-04BF-FF28AA9C76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382388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21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 meeting</vt:lpstr>
      <vt:lpstr>Start Up:</vt:lpstr>
      <vt:lpstr>Maintenance Tomorrow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1</cp:revision>
  <dcterms:created xsi:type="dcterms:W3CDTF">2024-04-16T14:21:02Z</dcterms:created>
  <dcterms:modified xsi:type="dcterms:W3CDTF">2024-04-16T14:32:38Z</dcterms:modified>
</cp:coreProperties>
</file>