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4DD1-F8E1-AF12-19D9-E5A415689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F9F87-E077-537E-A890-076D0B7D5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15A50-C318-102C-EA56-DDB9A93E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2D295-152B-F1DA-E941-9E9CB3F60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F0511-707A-9C98-9C0D-EE6D26B3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0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79A5-333E-5462-DFB0-E8D2EA1D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D765E-8C8A-4A27-B48A-7E2B564D0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C633D-1EC7-584D-7F8B-4839390E8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A9AD8-F1B8-A622-0285-D97C5099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A9DE2-B665-36F4-48A6-4955D7A9D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C2E79-1304-9F25-1672-89F53C2CD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3853F-AAAD-B4C7-A935-35D8C9C1C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DC900-33D7-B5EC-6569-81BA5DDE6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868A6-1CCD-265E-A219-6BB6B8B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2B02-5EF8-64B9-14CF-A71504BF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8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DB43-C7DF-4E61-21C9-4E9013810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77475-512E-7835-CB91-00DB8AF30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43B2A-DCFD-4F88-2873-797E85C6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D307F-22E5-19E1-2A6B-C8CDC4FC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DB27D-85FD-29DD-C149-8886F21A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6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DC59-2A76-F451-7BEE-82E8E4E2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DE7B1-717A-E8D0-0BF2-F36B467EC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0ACB7-D813-6F40-2BBD-8ADBDD0CC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E65A3-CC6D-3145-98B1-BE15403B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F3573-E9E1-D0B0-1EBD-3202FCD8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5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EA26C-0CDF-9AD1-D9CD-B0CD46B4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A551A-2350-2946-3DFD-8B7C03AF1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7B6FD-04F6-24BE-C812-27043CC6B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2BC88-7EEC-C673-EC2A-C8A88D20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FD3373-D0FC-986A-1B44-BED0B0C7E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24BDE-8F0F-EAAE-BB30-6A1F66D7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1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45E5-4559-745C-D010-4683C6FDC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7DDF6-C4D5-B84F-5B69-189A87B40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BFA36-916D-ACA8-1B18-119CAEEAB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E68A2-FCD3-BC4D-D48E-348EE6FD9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F4E6D-1514-74BE-489D-7793B8BE2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A79DBB-F84A-F597-6D37-6FAB3714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EA1B97-914B-652B-18CE-05DA9FDE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F52E2-6A19-8489-82CA-A95D22D0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4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2779-764B-5CC3-6C61-4EEBD21A1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8B49B3-1591-6CC3-3D1C-5302D182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0D6D1-EB81-259B-87BC-B60958E7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226BE-340A-7E80-8641-056A06E0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A26073-E887-EF52-8447-52D2A552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B7FF2F-9483-2D82-F0E9-A57650F4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820C8-7C09-0800-4B60-6E0B0F89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5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5B78-DD66-58B8-AA0C-A060ACF3A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7BCCE-BC7D-8A92-4415-08891FAFC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834A5-61C0-7338-A1C1-F75033AE1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EC3E0-5F4C-80BE-4585-721C510C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7DC6B-C5DF-4A6D-8907-99626703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7243-1C16-0377-2DD2-8C8AA63D2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4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FCD6B-2132-42E7-8B24-D88F202A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25FB9-9D5A-7FB8-4BEA-DB1F0E679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E4FE6-FAA4-3C83-1590-18539A04F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BBEBF-7526-CBFE-895C-2154A7089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B1623-C2BD-5070-B5B0-05D6A6B10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9402B-BB7E-36FC-DCEB-2105CA11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B3E74B-7CCD-638F-3C46-C175FE009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10D7B-D754-71E1-A5B6-8A49F98EA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DA630-9205-AEB4-813F-9FFDBCDE7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535673-F2C7-43D5-A69A-ECA6B9B13C0F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0AB99-BBB4-833B-14D4-1399B497C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417C5-A8D5-62D4-F900-3E10EB781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AF1D18-2712-4238-A1C0-8F217F09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5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2BE1-E54C-977F-F165-3EE024B1B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APEX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0C3CD-266E-F515-F187-6D97D3FC4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RHIC Time Meeting, April 16, 2024</a:t>
            </a:r>
          </a:p>
        </p:txBody>
      </p:sp>
    </p:spTree>
    <p:extLst>
      <p:ext uri="{BB962C8B-B14F-4D97-AF65-F5344CB8AC3E}">
        <p14:creationId xmlns:p14="http://schemas.microsoft.com/office/powerpoint/2010/main" val="261325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C4B4E6F-F759-69E8-1DD1-1488AA755F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012" y="509587"/>
            <a:ext cx="11229975" cy="583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9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3046-1173-5286-997B-33BA0A561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183528"/>
            <a:ext cx="10515600" cy="1325563"/>
          </a:xfrm>
        </p:spPr>
        <p:txBody>
          <a:bodyPr/>
          <a:lstStyle/>
          <a:p>
            <a:r>
              <a:rPr lang="en-US" b="1" dirty="0"/>
              <a:t>Priority  of  APEX Proposals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AECEE1-95B4-B9D6-E958-0A017EF20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91" y="1509091"/>
            <a:ext cx="10837411" cy="4844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FB485F-035B-5A1B-E5BB-FB50614A28E8}"/>
              </a:ext>
            </a:extLst>
          </p:cNvPr>
          <p:cNvSpPr txBox="1"/>
          <p:nvPr/>
        </p:nvSpPr>
        <p:spPr>
          <a:xfrm>
            <a:off x="9107557" y="615476"/>
            <a:ext cx="260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@Ferdinand</a:t>
            </a:r>
          </a:p>
        </p:txBody>
      </p:sp>
    </p:spTree>
    <p:extLst>
      <p:ext uri="{BB962C8B-B14F-4D97-AF65-F5344CB8AC3E}">
        <p14:creationId xmlns:p14="http://schemas.microsoft.com/office/powerpoint/2010/main" val="284256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176C-EC70-E1E5-D7FB-C7F8B3396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69" y="146465"/>
            <a:ext cx="10515600" cy="1325563"/>
          </a:xfrm>
        </p:spPr>
        <p:txBody>
          <a:bodyPr/>
          <a:lstStyle/>
          <a:p>
            <a:r>
              <a:rPr lang="en-US" b="1" dirty="0"/>
              <a:t>Draft  APEX Schedules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87410-B7D4-66E3-176A-40AC848A9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1301404"/>
            <a:ext cx="9515475" cy="5229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B3F631-CB1A-6823-3F89-5079C0E56C7E}"/>
              </a:ext>
            </a:extLst>
          </p:cNvPr>
          <p:cNvSpPr txBox="1"/>
          <p:nvPr/>
        </p:nvSpPr>
        <p:spPr>
          <a:xfrm>
            <a:off x="9400967" y="547636"/>
            <a:ext cx="290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@Haixin</a:t>
            </a:r>
          </a:p>
        </p:txBody>
      </p:sp>
    </p:spTree>
    <p:extLst>
      <p:ext uri="{BB962C8B-B14F-4D97-AF65-F5344CB8AC3E}">
        <p14:creationId xmlns:p14="http://schemas.microsoft.com/office/powerpoint/2010/main" val="354034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925BAF-AB96-5DC2-A839-BAF0F9FC8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247" y="416408"/>
            <a:ext cx="98583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1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00FEF7-33E9-9B56-727C-643B74B83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17" y="903529"/>
            <a:ext cx="10250143" cy="505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52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APEX Report</vt:lpstr>
      <vt:lpstr>PowerPoint Presentation</vt:lpstr>
      <vt:lpstr>Priority  of  APEX Proposals</vt:lpstr>
      <vt:lpstr>Draft  APEX Schedules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APEX Report</dc:title>
  <dc:creator>Luo, Yun</dc:creator>
  <cp:lastModifiedBy>Luo, Yun</cp:lastModifiedBy>
  <cp:revision>1</cp:revision>
  <dcterms:created xsi:type="dcterms:W3CDTF">2024-04-16T12:56:27Z</dcterms:created>
  <dcterms:modified xsi:type="dcterms:W3CDTF">2024-04-16T13:08:33Z</dcterms:modified>
</cp:coreProperties>
</file>