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964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BD97-0347-1B1F-A585-C5DC92CD7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D79D4-F601-318E-B1E5-95D5E30EA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F4292-DC89-D590-5BB5-16D373D3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0C66-93FD-512F-C0B1-EA3886925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CC908-C870-3CA4-4137-B12FA3B3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431B-3A1E-0020-6E23-C7EA5C54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E975F-FDDB-572B-4E90-A3BD9B596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DB33B-4DDB-02FB-6B1D-8B13985D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D5D3-0508-0246-0D2F-E3B98C28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E23F-DB5B-8067-DFAF-CA44573D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0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FB246-9968-0E12-8173-926617EAD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7E205-260B-B7A8-E6EE-1D8B4C67C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FC7B7-4443-1BF7-E054-203C2DA7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89210-38D9-4E7C-D0A6-6AD3CEFB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1D77C-D6AB-1FCB-24CE-1343EEC8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5CEF-E36A-E04D-E98B-7C6025B2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36EB-B81C-EF6D-DC40-99F0A12C2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E1876-0887-0243-9275-4C2EDDC8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6770-419A-223E-25B2-9A674AFB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E2D4C-2C96-F74A-BA15-12685B16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DD1F-348F-F384-3E00-90D1C85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F392-BE04-0F84-8FAE-F32EC121B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71B26-CD73-97BF-75C6-D89B82DA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14BD1-1BF3-B154-2FAD-2AF0B631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0E8FA-3539-519F-C960-5CABAA46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8D80-DBCD-DC4C-8AC8-A29FEFCE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21853-9158-8064-465D-FDB5CC29B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2FA01-5B79-F2BB-7212-00BE35C68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21DC4-59AC-BC38-F3B5-28FBD798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91237-70BF-B0CB-C4CD-5FA1AABD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2C4FB-B53F-1199-06D0-B938B813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AB5A-A741-C671-9C32-6B8E6EAB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B07ED-8801-C612-DFB6-C130FEEFD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1AFBC-7C76-4AAD-1FDD-E35AE98B6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C2521-3F52-0B39-32BF-8BD01A83F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3D98-C610-0C71-ABA1-7E3758F78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83ECF-9B8B-7C3F-EE41-915A8910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523D53-FD71-DCEA-3FB7-7BBD4BF6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AC55-0E0A-C1CB-1E4A-06EDDF17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19CB-EF15-5773-0FC0-CB12715A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E017E-7BA0-F50D-020E-D2A5566D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B9962-FCD4-09B9-2DE0-D184CA34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D7BEB-0B22-E650-70FD-1625EC71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71159-B07B-7829-B0C3-76F73610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D51FF-3843-AA5C-35EF-B49F2CC1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35FCB-CC3E-41A7-D3CA-6511C158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A12E0-135D-916C-EED2-B960A43E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DCD7-DCA7-3165-6400-1916B707A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7F9D7-382D-5CC3-7D5E-5B3E79BA5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FC81E-7769-BBAC-E8BD-D065B3A2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56C3B-00CA-5A38-AE00-6A54529F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E3307-68BA-7EB5-FB76-DB375059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7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080FA-DF08-B959-65CB-0FAFE477E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46C9F3-1920-1F42-002C-4F76CE81A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F9775-7C29-A481-F926-F0F408392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C0B22-E1BA-0DF7-123F-6FC142E2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73B5-51FC-0394-957B-4F466A57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AD09E-8262-E77F-19D4-F06D305A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4DA19-35EE-7509-22DC-64115C8F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4C5A2-6041-778F-B84C-A42ABCD9B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7A80-E68D-7744-6E2B-DAE0637FA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4151-7146-5E41-93B1-81AA36EF4C69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23A4-3BE6-ADE7-46AD-912483677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B54E-85A3-651D-6B04-3C8DFB813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8E08-02E7-AB40-AE5E-8F7E92E8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0F39-2679-B154-A2AF-AA25DAEA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</a:t>
            </a:r>
            <a:r>
              <a:rPr lang="en-US" dirty="0"/>
              <a:t> status – 4.16.24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1B1C-2F52-4A09-8E33-11F77447F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buncher cavity installed with two FPC – one had problem with brazing</a:t>
            </a:r>
          </a:p>
          <a:p>
            <a:endParaRPr lang="en-US" dirty="0"/>
          </a:p>
          <a:p>
            <a:r>
              <a:rPr lang="en-US" dirty="0" err="1"/>
              <a:t>CeC</a:t>
            </a:r>
            <a:r>
              <a:rPr lang="en-US" dirty="0"/>
              <a:t> dry run going on</a:t>
            </a:r>
          </a:p>
          <a:p>
            <a:pPr lvl="1"/>
            <a:r>
              <a:rPr lang="en-US" dirty="0"/>
              <a:t>Few magnets need to be connected</a:t>
            </a:r>
          </a:p>
          <a:p>
            <a:pPr lvl="1"/>
            <a:r>
              <a:rPr lang="en-US" dirty="0"/>
              <a:t>Laser</a:t>
            </a:r>
          </a:p>
          <a:p>
            <a:pPr lvl="1"/>
            <a:r>
              <a:rPr lang="en-US" dirty="0"/>
              <a:t>RF</a:t>
            </a:r>
          </a:p>
        </p:txBody>
      </p:sp>
    </p:spTree>
    <p:extLst>
      <p:ext uri="{BB962C8B-B14F-4D97-AF65-F5344CB8AC3E}">
        <p14:creationId xmlns:p14="http://schemas.microsoft.com/office/powerpoint/2010/main" val="291672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CeC status – 4.16.24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dry-run</dc:title>
  <dc:creator>Jing, Yichao</dc:creator>
  <cp:lastModifiedBy>Jing, Yichao</cp:lastModifiedBy>
  <cp:revision>10</cp:revision>
  <dcterms:created xsi:type="dcterms:W3CDTF">2024-04-15T15:38:40Z</dcterms:created>
  <dcterms:modified xsi:type="dcterms:W3CDTF">2024-04-16T17:49:16Z</dcterms:modified>
</cp:coreProperties>
</file>