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63" r:id="rId5"/>
    <p:sldId id="262" r:id="rId6"/>
    <p:sldId id="259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92A7B3-4D48-44E2-8175-A99D1D10FC8A}" v="5" dt="2024-04-22T14:35:52.7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94"/>
  </p:normalViewPr>
  <p:slideViewPr>
    <p:cSldViewPr snapToGrid="0" snapToObjects="1">
      <p:cViewPr varScale="1">
        <p:scale>
          <a:sx n="160" d="100"/>
          <a:sy n="160" d="100"/>
        </p:scale>
        <p:origin x="85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1542" y="-481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ner, Francis" userId="bacbc4c7-fc84-4868-b145-d1a996a384b5" providerId="ADAL" clId="{9B92A7B3-4D48-44E2-8175-A99D1D10FC8A}"/>
    <pc:docChg chg="undo custSel addSld delSld modSld">
      <pc:chgData name="Craner, Francis" userId="bacbc4c7-fc84-4868-b145-d1a996a384b5" providerId="ADAL" clId="{9B92A7B3-4D48-44E2-8175-A99D1D10FC8A}" dt="2024-04-23T16:25:14.593" v="322" actId="20577"/>
      <pc:docMkLst>
        <pc:docMk/>
      </pc:docMkLst>
      <pc:sldChg chg="modSp mod">
        <pc:chgData name="Craner, Francis" userId="bacbc4c7-fc84-4868-b145-d1a996a384b5" providerId="ADAL" clId="{9B92A7B3-4D48-44E2-8175-A99D1D10FC8A}" dt="2024-04-22T13:19:52.837" v="8" actId="6549"/>
        <pc:sldMkLst>
          <pc:docMk/>
          <pc:sldMk cId="2246755923" sldId="256"/>
        </pc:sldMkLst>
        <pc:spChg chg="mod">
          <ac:chgData name="Craner, Francis" userId="bacbc4c7-fc84-4868-b145-d1a996a384b5" providerId="ADAL" clId="{9B92A7B3-4D48-44E2-8175-A99D1D10FC8A}" dt="2024-04-22T13:19:52.837" v="8" actId="6549"/>
          <ac:spMkLst>
            <pc:docMk/>
            <pc:sldMk cId="2246755923" sldId="256"/>
            <ac:spMk id="2" creationId="{1C156CBC-DA70-7741-BB3F-BCDBBE052F88}"/>
          </ac:spMkLst>
        </pc:spChg>
        <pc:spChg chg="mod">
          <ac:chgData name="Craner, Francis" userId="bacbc4c7-fc84-4868-b145-d1a996a384b5" providerId="ADAL" clId="{9B92A7B3-4D48-44E2-8175-A99D1D10FC8A}" dt="2024-04-16T18:31:06.945" v="7" actId="20577"/>
          <ac:spMkLst>
            <pc:docMk/>
            <pc:sldMk cId="2246755923" sldId="256"/>
            <ac:spMk id="3" creationId="{FDB0E14B-6889-F849-8A8C-D01D7C36038D}"/>
          </ac:spMkLst>
        </pc:spChg>
      </pc:sldChg>
      <pc:sldChg chg="addSp delSp modSp new mod modClrScheme chgLayout">
        <pc:chgData name="Craner, Francis" userId="bacbc4c7-fc84-4868-b145-d1a996a384b5" providerId="ADAL" clId="{9B92A7B3-4D48-44E2-8175-A99D1D10FC8A}" dt="2024-04-23T16:23:07.384" v="313" actId="26606"/>
        <pc:sldMkLst>
          <pc:docMk/>
          <pc:sldMk cId="697171325" sldId="257"/>
        </pc:sldMkLst>
        <pc:spChg chg="mod">
          <ac:chgData name="Craner, Francis" userId="bacbc4c7-fc84-4868-b145-d1a996a384b5" providerId="ADAL" clId="{9B92A7B3-4D48-44E2-8175-A99D1D10FC8A}" dt="2024-04-23T16:23:07.384" v="313" actId="26606"/>
          <ac:spMkLst>
            <pc:docMk/>
            <pc:sldMk cId="697171325" sldId="257"/>
            <ac:spMk id="2" creationId="{FE548E2E-DEE2-537E-2983-435C978644D4}"/>
          </ac:spMkLst>
        </pc:spChg>
        <pc:spChg chg="del">
          <ac:chgData name="Craner, Francis" userId="bacbc4c7-fc84-4868-b145-d1a996a384b5" providerId="ADAL" clId="{9B92A7B3-4D48-44E2-8175-A99D1D10FC8A}" dt="2024-04-22T13:20:37.628" v="10" actId="22"/>
          <ac:spMkLst>
            <pc:docMk/>
            <pc:sldMk cId="697171325" sldId="257"/>
            <ac:spMk id="3" creationId="{0E52C8BB-5B3C-D461-7677-8FF05CE39294}"/>
          </ac:spMkLst>
        </pc:spChg>
        <pc:spChg chg="mod ord">
          <ac:chgData name="Craner, Francis" userId="bacbc4c7-fc84-4868-b145-d1a996a384b5" providerId="ADAL" clId="{9B92A7B3-4D48-44E2-8175-A99D1D10FC8A}" dt="2024-04-23T16:23:07.384" v="313" actId="26606"/>
          <ac:spMkLst>
            <pc:docMk/>
            <pc:sldMk cId="697171325" sldId="257"/>
            <ac:spMk id="4" creationId="{533D5B39-C2FF-8183-24C9-217CE0DA416C}"/>
          </ac:spMkLst>
        </pc:spChg>
        <pc:spChg chg="add mod ord">
          <ac:chgData name="Craner, Francis" userId="bacbc4c7-fc84-4868-b145-d1a996a384b5" providerId="ADAL" clId="{9B92A7B3-4D48-44E2-8175-A99D1D10FC8A}" dt="2024-04-23T16:23:07.384" v="313" actId="26606"/>
          <ac:spMkLst>
            <pc:docMk/>
            <pc:sldMk cId="697171325" sldId="257"/>
            <ac:spMk id="5" creationId="{EE854785-1139-4D88-8A4A-2E0712B71646}"/>
          </ac:spMkLst>
        </pc:spChg>
        <pc:spChg chg="add del mod">
          <ac:chgData name="Craner, Francis" userId="bacbc4c7-fc84-4868-b145-d1a996a384b5" providerId="ADAL" clId="{9B92A7B3-4D48-44E2-8175-A99D1D10FC8A}" dt="2024-04-23T16:22:45.367" v="308" actId="22"/>
          <ac:spMkLst>
            <pc:docMk/>
            <pc:sldMk cId="697171325" sldId="257"/>
            <ac:spMk id="8" creationId="{7D164A6F-DA8A-7D87-F6BD-6EEAF09B0942}"/>
          </ac:spMkLst>
        </pc:spChg>
        <pc:picChg chg="add del mod ord">
          <ac:chgData name="Craner, Francis" userId="bacbc4c7-fc84-4868-b145-d1a996a384b5" providerId="ADAL" clId="{9B92A7B3-4D48-44E2-8175-A99D1D10FC8A}" dt="2024-04-23T16:22:29.878" v="307" actId="478"/>
          <ac:picMkLst>
            <pc:docMk/>
            <pc:sldMk cId="697171325" sldId="257"/>
            <ac:picMk id="6" creationId="{9A0717F2-E622-359C-7CD5-46B85265FDA6}"/>
          </ac:picMkLst>
        </pc:picChg>
        <pc:picChg chg="add mod ord">
          <ac:chgData name="Craner, Francis" userId="bacbc4c7-fc84-4868-b145-d1a996a384b5" providerId="ADAL" clId="{9B92A7B3-4D48-44E2-8175-A99D1D10FC8A}" dt="2024-04-23T16:23:07.384" v="313" actId="26606"/>
          <ac:picMkLst>
            <pc:docMk/>
            <pc:sldMk cId="697171325" sldId="257"/>
            <ac:picMk id="10" creationId="{8B628AD5-8F2B-7CA7-E13B-F3E8935087A5}"/>
          </ac:picMkLst>
        </pc:picChg>
      </pc:sldChg>
      <pc:sldChg chg="del">
        <pc:chgData name="Craner, Francis" userId="bacbc4c7-fc84-4868-b145-d1a996a384b5" providerId="ADAL" clId="{9B92A7B3-4D48-44E2-8175-A99D1D10FC8A}" dt="2024-04-16T18:30:57.126" v="0" actId="47"/>
        <pc:sldMkLst>
          <pc:docMk/>
          <pc:sldMk cId="3950614338" sldId="257"/>
        </pc:sldMkLst>
      </pc:sldChg>
      <pc:sldChg chg="del">
        <pc:chgData name="Craner, Francis" userId="bacbc4c7-fc84-4868-b145-d1a996a384b5" providerId="ADAL" clId="{9B92A7B3-4D48-44E2-8175-A99D1D10FC8A}" dt="2024-04-16T18:30:57.944" v="1" actId="47"/>
        <pc:sldMkLst>
          <pc:docMk/>
          <pc:sldMk cId="578912905" sldId="258"/>
        </pc:sldMkLst>
      </pc:sldChg>
      <pc:sldChg chg="modSp mod">
        <pc:chgData name="Craner, Francis" userId="bacbc4c7-fc84-4868-b145-d1a996a384b5" providerId="ADAL" clId="{9B92A7B3-4D48-44E2-8175-A99D1D10FC8A}" dt="2024-04-22T14:26:27.472" v="74" actId="20577"/>
        <pc:sldMkLst>
          <pc:docMk/>
          <pc:sldMk cId="3225104131" sldId="258"/>
        </pc:sldMkLst>
        <pc:spChg chg="mod">
          <ac:chgData name="Craner, Francis" userId="bacbc4c7-fc84-4868-b145-d1a996a384b5" providerId="ADAL" clId="{9B92A7B3-4D48-44E2-8175-A99D1D10FC8A}" dt="2024-04-22T14:26:27.472" v="74" actId="20577"/>
          <ac:spMkLst>
            <pc:docMk/>
            <pc:sldMk cId="3225104131" sldId="258"/>
            <ac:spMk id="3" creationId="{D6F03D45-D50F-0923-F21C-40D04D79429B}"/>
          </ac:spMkLst>
        </pc:spChg>
      </pc:sldChg>
      <pc:sldChg chg="del">
        <pc:chgData name="Craner, Francis" userId="bacbc4c7-fc84-4868-b145-d1a996a384b5" providerId="ADAL" clId="{9B92A7B3-4D48-44E2-8175-A99D1D10FC8A}" dt="2024-04-16T18:30:59.762" v="3" actId="47"/>
        <pc:sldMkLst>
          <pc:docMk/>
          <pc:sldMk cId="3283546116" sldId="259"/>
        </pc:sldMkLst>
      </pc:sldChg>
      <pc:sldChg chg="modSp mod">
        <pc:chgData name="Craner, Francis" userId="bacbc4c7-fc84-4868-b145-d1a996a384b5" providerId="ADAL" clId="{9B92A7B3-4D48-44E2-8175-A99D1D10FC8A}" dt="2024-04-23T16:14:18.492" v="297" actId="20577"/>
        <pc:sldMkLst>
          <pc:docMk/>
          <pc:sldMk cId="3440022274" sldId="259"/>
        </pc:sldMkLst>
        <pc:spChg chg="mod">
          <ac:chgData name="Craner, Francis" userId="bacbc4c7-fc84-4868-b145-d1a996a384b5" providerId="ADAL" clId="{9B92A7B3-4D48-44E2-8175-A99D1D10FC8A}" dt="2024-04-23T16:12:40.798" v="292" actId="20577"/>
          <ac:spMkLst>
            <pc:docMk/>
            <pc:sldMk cId="3440022274" sldId="259"/>
            <ac:spMk id="2" creationId="{1F83E9A7-00CF-3941-7508-40474DCA3DE2}"/>
          </ac:spMkLst>
        </pc:spChg>
        <pc:spChg chg="mod">
          <ac:chgData name="Craner, Francis" userId="bacbc4c7-fc84-4868-b145-d1a996a384b5" providerId="ADAL" clId="{9B92A7B3-4D48-44E2-8175-A99D1D10FC8A}" dt="2024-04-23T16:14:18.492" v="297" actId="20577"/>
          <ac:spMkLst>
            <pc:docMk/>
            <pc:sldMk cId="3440022274" sldId="259"/>
            <ac:spMk id="3" creationId="{D4C1100B-9179-F219-BEBD-9D3EDF8D0193}"/>
          </ac:spMkLst>
        </pc:spChg>
      </pc:sldChg>
      <pc:sldChg chg="del">
        <pc:chgData name="Craner, Francis" userId="bacbc4c7-fc84-4868-b145-d1a996a384b5" providerId="ADAL" clId="{9B92A7B3-4D48-44E2-8175-A99D1D10FC8A}" dt="2024-04-16T18:30:58.944" v="2" actId="47"/>
        <pc:sldMkLst>
          <pc:docMk/>
          <pc:sldMk cId="22426550" sldId="260"/>
        </pc:sldMkLst>
      </pc:sldChg>
      <pc:sldChg chg="addSp delSp del mod">
        <pc:chgData name="Craner, Francis" userId="bacbc4c7-fc84-4868-b145-d1a996a384b5" providerId="ADAL" clId="{9B92A7B3-4D48-44E2-8175-A99D1D10FC8A}" dt="2024-04-22T14:34:40.721" v="77" actId="47"/>
        <pc:sldMkLst>
          <pc:docMk/>
          <pc:sldMk cId="622647620" sldId="261"/>
        </pc:sldMkLst>
        <pc:graphicFrameChg chg="del">
          <ac:chgData name="Craner, Francis" userId="bacbc4c7-fc84-4868-b145-d1a996a384b5" providerId="ADAL" clId="{9B92A7B3-4D48-44E2-8175-A99D1D10FC8A}" dt="2024-04-22T14:26:41.624" v="75" actId="478"/>
          <ac:graphicFrameMkLst>
            <pc:docMk/>
            <pc:sldMk cId="622647620" sldId="261"/>
            <ac:graphicFrameMk id="3" creationId="{2B150B81-A025-FFDA-17B3-6D1D2192C63D}"/>
          </ac:graphicFrameMkLst>
        </pc:graphicFrameChg>
        <pc:picChg chg="add">
          <ac:chgData name="Craner, Francis" userId="bacbc4c7-fc84-4868-b145-d1a996a384b5" providerId="ADAL" clId="{9B92A7B3-4D48-44E2-8175-A99D1D10FC8A}" dt="2024-04-22T14:27:19.687" v="76" actId="22"/>
          <ac:picMkLst>
            <pc:docMk/>
            <pc:sldMk cId="622647620" sldId="261"/>
            <ac:picMk id="5" creationId="{039DFF36-8219-38B8-402E-1133AB40D5EC}"/>
          </ac:picMkLst>
        </pc:picChg>
      </pc:sldChg>
      <pc:sldChg chg="modSp mod">
        <pc:chgData name="Craner, Francis" userId="bacbc4c7-fc84-4868-b145-d1a996a384b5" providerId="ADAL" clId="{9B92A7B3-4D48-44E2-8175-A99D1D10FC8A}" dt="2024-04-23T16:25:14.593" v="322" actId="20577"/>
        <pc:sldMkLst>
          <pc:docMk/>
          <pc:sldMk cId="545428851" sldId="262"/>
        </pc:sldMkLst>
        <pc:spChg chg="mod">
          <ac:chgData name="Craner, Francis" userId="bacbc4c7-fc84-4868-b145-d1a996a384b5" providerId="ADAL" clId="{9B92A7B3-4D48-44E2-8175-A99D1D10FC8A}" dt="2024-04-23T16:25:14.593" v="322" actId="20577"/>
          <ac:spMkLst>
            <pc:docMk/>
            <pc:sldMk cId="545428851" sldId="262"/>
            <ac:spMk id="3" creationId="{C63F1CFF-B408-296E-95CF-7DB8BE3E8658}"/>
          </ac:spMkLst>
        </pc:spChg>
      </pc:sldChg>
      <pc:sldChg chg="addSp modSp new">
        <pc:chgData name="Craner, Francis" userId="bacbc4c7-fc84-4868-b145-d1a996a384b5" providerId="ADAL" clId="{9B92A7B3-4D48-44E2-8175-A99D1D10FC8A}" dt="2024-04-22T14:35:52.754" v="82" actId="14100"/>
        <pc:sldMkLst>
          <pc:docMk/>
          <pc:sldMk cId="2958053755" sldId="263"/>
        </pc:sldMkLst>
        <pc:graphicFrameChg chg="add mod">
          <ac:chgData name="Craner, Francis" userId="bacbc4c7-fc84-4868-b145-d1a996a384b5" providerId="ADAL" clId="{9B92A7B3-4D48-44E2-8175-A99D1D10FC8A}" dt="2024-04-22T14:35:15.659" v="79"/>
          <ac:graphicFrameMkLst>
            <pc:docMk/>
            <pc:sldMk cId="2958053755" sldId="263"/>
            <ac:graphicFrameMk id="3" creationId="{E6E2E493-4933-23A7-FD97-A0F14F93203A}"/>
          </ac:graphicFrameMkLst>
        </pc:graphicFrameChg>
        <pc:graphicFrameChg chg="add mod">
          <ac:chgData name="Craner, Francis" userId="bacbc4c7-fc84-4868-b145-d1a996a384b5" providerId="ADAL" clId="{9B92A7B3-4D48-44E2-8175-A99D1D10FC8A}" dt="2024-04-22T14:35:52.754" v="82" actId="14100"/>
          <ac:graphicFrameMkLst>
            <pc:docMk/>
            <pc:sldMk cId="2958053755" sldId="263"/>
            <ac:graphicFrameMk id="4" creationId="{6B9A9F85-A126-1AC7-1659-D1DE2486C9D7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1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bnl.gov/earthday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TAKE FIVE for Safety-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April 23,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Frank Craner  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48E2E-DEE2-537E-2983-435C97864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Brookhaven Celebrates Earth Day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D5B39-C2FF-8183-24C9-217CE0DA4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7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854785-1139-4D88-8A4A-2E0712B71646}"/>
              </a:ext>
            </a:extLst>
          </p:cNvPr>
          <p:cNvSpPr txBox="1"/>
          <p:nvPr/>
        </p:nvSpPr>
        <p:spPr>
          <a:xfrm>
            <a:off x="5949576" y="580973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2"/>
              </a:rPr>
              <a:t>BNL | Earth Day | 2024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B628AD5-8F2B-7CA7-E13B-F3E893508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2556" y="1486058"/>
            <a:ext cx="7478888" cy="4206875"/>
          </a:xfrm>
        </p:spPr>
      </p:pic>
    </p:spTree>
    <p:extLst>
      <p:ext uri="{BB962C8B-B14F-4D97-AF65-F5344CB8AC3E}">
        <p14:creationId xmlns:p14="http://schemas.microsoft.com/office/powerpoint/2010/main" val="69717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1F5A1-6A0B-7530-9BC3-C79C42252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Management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03D45-D50F-0923-F21C-40D04D794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BNL Implements and Certifies to the ISO 14001 Environmental Management System </a:t>
            </a:r>
          </a:p>
          <a:p>
            <a:endParaRPr lang="en-US" dirty="0"/>
          </a:p>
          <a:p>
            <a:r>
              <a:rPr lang="en-US" dirty="0"/>
              <a:t>The EMS is designed to:</a:t>
            </a:r>
          </a:p>
          <a:p>
            <a:pPr marL="685800" lvl="1" indent="-342900"/>
            <a:r>
              <a:rPr lang="en-US" dirty="0"/>
              <a:t>Protect the environment </a:t>
            </a:r>
          </a:p>
          <a:p>
            <a:pPr marL="685800" lvl="1" indent="-342900"/>
            <a:r>
              <a:rPr lang="en-US" dirty="0"/>
              <a:t>Eliminate, reduce, or control environmental risks and impacts</a:t>
            </a:r>
          </a:p>
          <a:p>
            <a:pPr marL="685800" lvl="1" indent="-342900"/>
            <a:r>
              <a:rPr lang="en-US" dirty="0"/>
              <a:t>Ensure compliance with regulatory requirements</a:t>
            </a:r>
          </a:p>
          <a:p>
            <a:pPr marL="685800" lvl="1" indent="-342900"/>
            <a:r>
              <a:rPr lang="en-US" dirty="0"/>
              <a:t>Achieve clean-up goals </a:t>
            </a:r>
          </a:p>
          <a:p>
            <a:pPr marL="685800" lvl="1" indent="-342900"/>
            <a:r>
              <a:rPr lang="en-US" dirty="0"/>
              <a:t>Conserve resources </a:t>
            </a:r>
          </a:p>
          <a:p>
            <a:pPr marL="685800" lvl="1" indent="-342900"/>
            <a:r>
              <a:rPr lang="en-US" dirty="0"/>
              <a:t>Achieve and demonstrate environmental excellence.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ACCF1F-1C52-0E09-C859-4497099E6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225104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13E55E-7C3D-A505-A46D-283892A14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6E2E493-4933-23A7-FD97-A0F14F9320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64802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0" imgH="0" progId="AcroExch.Document.DC">
                  <p:embed/>
                </p:oleObj>
              </mc:Choice>
              <mc:Fallback>
                <p:oleObj name="Acrobat Document" r:id="rId2" imgW="0" imgH="0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6E2E493-4933-23A7-FD97-A0F14F93203A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B9A9F85-A126-1AC7-1659-D1DE2486C9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3431"/>
              </p:ext>
            </p:extLst>
          </p:nvPr>
        </p:nvGraphicFramePr>
        <p:xfrm>
          <a:off x="2324847" y="520652"/>
          <a:ext cx="4201459" cy="5437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829070" imgH="7543800" progId="AcroExch.Document.DC">
                  <p:embed/>
                </p:oleObj>
              </mc:Choice>
              <mc:Fallback>
                <p:oleObj name="Acrobat Document" r:id="rId3" imgW="5829070" imgH="7543800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B9A9F85-A126-1AC7-1659-D1DE2486C9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4847" y="520652"/>
                        <a:ext cx="4201459" cy="5437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8053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30940-11FF-D3C7-0D3E-5E19C2509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Processes with Potential or Actual Impacts to the Environment			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F1CFF-B408-296E-95CF-7DB8BE3E8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Cooling Water Use and Discharge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Oil-Filled Equipment Operation/Maintenance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Bulk Chemical Storage </a:t>
            </a:r>
            <a:r>
              <a:rPr lang="en-US"/>
              <a:t>and Chemical Use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Energy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Activation of Soil, Water, 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Waste Generation, Accumulation and Disposal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Greenhouse Gas Use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20348-CB8B-4BD4-FC82-D717CC4EE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5428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3E9A7-00CF-3941-7508-40474DCA3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C-AD FY24 Environmental Objectives/</a:t>
            </a:r>
            <a:r>
              <a:rPr lang="en-US" dirty="0" err="1"/>
              <a:t>Initiaves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100B-9179-F219-BEBD-9D3EDF8D0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52" y="1825626"/>
            <a:ext cx="8286750" cy="420718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Regulatory Compliance:</a:t>
            </a:r>
          </a:p>
          <a:p>
            <a:pPr marL="685800" lvl="1" indent="-342900"/>
            <a:r>
              <a:rPr lang="en-US" dirty="0"/>
              <a:t>Zero notices of regulatory and permit violations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Pollution Prevention Evaluation/Improvement:</a:t>
            </a:r>
          </a:p>
          <a:p>
            <a:pPr marL="685800" lvl="1" indent="-342900"/>
            <a:r>
              <a:rPr lang="en-US" dirty="0"/>
              <a:t>AGS/Booster/</a:t>
            </a:r>
            <a:r>
              <a:rPr lang="en-US" dirty="0" err="1"/>
              <a:t>Linac</a:t>
            </a:r>
            <a:r>
              <a:rPr lang="en-US" dirty="0"/>
              <a:t> Water Systems</a:t>
            </a:r>
          </a:p>
          <a:p>
            <a:pPr marL="685800" lvl="1" indent="-342900"/>
            <a:r>
              <a:rPr lang="en-US" dirty="0"/>
              <a:t>BLIP Emissions</a:t>
            </a:r>
          </a:p>
          <a:p>
            <a:pPr marL="685800" lvl="1" indent="-342900"/>
            <a:r>
              <a:rPr lang="en-US" dirty="0"/>
              <a:t>Pursue gas recirculation to reduce greenhouse gas releases</a:t>
            </a:r>
          </a:p>
          <a:p>
            <a:pPr marL="342900" indent="-3429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338D2-D7E9-FD62-D36C-108195C52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44002227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 (1)</Template>
  <TotalTime>5082</TotalTime>
  <Words>167</Words>
  <Application>Microsoft Office PowerPoint</Application>
  <PresentationFormat>On-screen Show (4:3)</PresentationFormat>
  <Paragraphs>37</Paragraphs>
  <Slides>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BNL</vt:lpstr>
      <vt:lpstr>Acrobat Document</vt:lpstr>
      <vt:lpstr>TAKE FIVE for Safety-  </vt:lpstr>
      <vt:lpstr>Brookhaven Celebrates Earth Day</vt:lpstr>
      <vt:lpstr>Environmental Management System</vt:lpstr>
      <vt:lpstr>PowerPoint Presentation</vt:lpstr>
      <vt:lpstr>Examples of Processes with Potential or Actual Impacts to the Environment      </vt:lpstr>
      <vt:lpstr>C-AD FY24 Environmental Objectives/Initiaves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Craner, Francis</dc:creator>
  <cp:keywords/>
  <dc:description/>
  <cp:lastModifiedBy>Craner, Francis</cp:lastModifiedBy>
  <cp:revision>35</cp:revision>
  <cp:lastPrinted>2023-07-18T16:26:11Z</cp:lastPrinted>
  <dcterms:created xsi:type="dcterms:W3CDTF">2021-06-07T15:08:31Z</dcterms:created>
  <dcterms:modified xsi:type="dcterms:W3CDTF">2024-04-23T16:25:21Z</dcterms:modified>
  <cp:category/>
</cp:coreProperties>
</file>