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3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92193"/>
            <a:ext cx="11049000" cy="4840618"/>
          </a:xfrm>
        </p:spPr>
        <p:txBody>
          <a:bodyPr numCol="2">
            <a:normAutofit fontScale="70000" lnSpcReduction="20000"/>
          </a:bodyPr>
          <a:lstStyle/>
          <a:p>
            <a:r>
              <a:rPr lang="en-US" b="1" dirty="0"/>
              <a:t>Monday (4/22)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Cryo</a:t>
            </a:r>
            <a:r>
              <a:rPr lang="en-US" dirty="0"/>
              <a:t> (day): (pending permit) access </a:t>
            </a:r>
            <a:r>
              <a:rPr lang="en-US" dirty="0" err="1"/>
              <a:t>CeC</a:t>
            </a:r>
            <a:r>
              <a:rPr lang="en-US" dirty="0"/>
              <a:t>/</a:t>
            </a:r>
            <a:r>
              <a:rPr lang="en-US" dirty="0" err="1"/>
              <a:t>sPHENIX</a:t>
            </a:r>
            <a:r>
              <a:rPr lang="en-US" dirty="0"/>
              <a:t> for LOTO and begin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PPG (day/evening): diagnose blue injection kicker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PSG (day/evening): RHIC access (yellow correctors); diagnose blue main quad </a:t>
            </a:r>
            <a:r>
              <a:rPr lang="en-US" dirty="0" err="1"/>
              <a:t>ps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PSG (evening/overnight): lead flow test in yellow, yellow shutoff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Ops</a:t>
            </a:r>
            <a:r>
              <a:rPr lang="en-US" dirty="0">
                <a:sym typeface="Wingdings" pitchFamily="2" charset="2"/>
              </a:rPr>
              <a:t> (overnight): injector tuning</a:t>
            </a:r>
          </a:p>
          <a:p>
            <a:pPr marL="0" indent="0"/>
            <a:r>
              <a:rPr lang="en-US" b="1" dirty="0">
                <a:sym typeface="Wingdings" pitchFamily="2" charset="2"/>
              </a:rPr>
              <a:t>Tuesday (4/23)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itchFamily="2" charset="2"/>
              </a:rPr>
              <a:t>Cryo</a:t>
            </a:r>
            <a:r>
              <a:rPr lang="en-US" dirty="0">
                <a:sym typeface="Wingdings" pitchFamily="2" charset="2"/>
              </a:rPr>
              <a:t> (day): Continue work at </a:t>
            </a:r>
            <a:r>
              <a:rPr lang="en-US" dirty="0" err="1">
                <a:sym typeface="Wingdings" pitchFamily="2" charset="2"/>
              </a:rPr>
              <a:t>CeC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sPHENIX</a:t>
            </a:r>
            <a:r>
              <a:rPr lang="en-US" dirty="0">
                <a:sym typeface="Wingdings" pitchFamily="2" charset="2"/>
              </a:rPr>
              <a:t>; </a:t>
            </a:r>
            <a:r>
              <a:rPr lang="en-US" dirty="0" err="1">
                <a:sym typeface="Wingdings" pitchFamily="2" charset="2"/>
              </a:rPr>
              <a:t>sPHENIX</a:t>
            </a:r>
            <a:r>
              <a:rPr lang="en-US" dirty="0">
                <a:sym typeface="Wingdings" pitchFamily="2" charset="2"/>
              </a:rPr>
              <a:t> cooling down; possible cooldown for </a:t>
            </a:r>
            <a:r>
              <a:rPr lang="en-US" dirty="0" err="1">
                <a:sym typeface="Wingdings" pitchFamily="2" charset="2"/>
              </a:rPr>
              <a:t>CeC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LEReC</a:t>
            </a:r>
            <a:endParaRPr lang="en-US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PPG (day): diagnose blue injection kicker issue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PSG (day): diagnose blue/yellow main quad </a:t>
            </a:r>
            <a:r>
              <a:rPr lang="en-US" dirty="0" err="1">
                <a:sym typeface="Wingdings" pitchFamily="2" charset="2"/>
              </a:rPr>
              <a:t>ps</a:t>
            </a:r>
            <a:endParaRPr lang="en-US" dirty="0"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PSG (day/evening): ramp to store/lead flow test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Ops (evening/overnight): injection/instrumentation setup</a:t>
            </a:r>
          </a:p>
          <a:p>
            <a:pPr marL="0" indent="0"/>
            <a:r>
              <a:rPr lang="en-US" b="1" dirty="0">
                <a:sym typeface="Wingdings" pitchFamily="2" charset="2"/>
              </a:rPr>
              <a:t>Wednesday (4/24)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itchFamily="2" charset="2"/>
              </a:rPr>
              <a:t>Cryo</a:t>
            </a:r>
            <a:r>
              <a:rPr lang="en-US" dirty="0">
                <a:sym typeface="Wingdings" pitchFamily="2" charset="2"/>
              </a:rPr>
              <a:t> (day): </a:t>
            </a:r>
            <a:r>
              <a:rPr lang="en-US" dirty="0" err="1">
                <a:sym typeface="Wingdings" pitchFamily="2" charset="2"/>
              </a:rPr>
              <a:t>CeC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dirty="0" err="1">
                <a:sym typeface="Wingdings" pitchFamily="2" charset="2"/>
              </a:rPr>
              <a:t>LEReC</a:t>
            </a:r>
            <a:r>
              <a:rPr lang="en-US" dirty="0">
                <a:sym typeface="Wingdings" pitchFamily="2" charset="2"/>
              </a:rPr>
              <a:t> cooldown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PSG (day/evening): ramp to store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Ops: injection/instrumentation setup</a:t>
            </a:r>
          </a:p>
          <a:p>
            <a:pPr marL="0" indent="0"/>
            <a:r>
              <a:rPr lang="en-US" b="1" dirty="0">
                <a:sym typeface="Wingdings" pitchFamily="2" charset="2"/>
              </a:rPr>
              <a:t>Thursday (4/25)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ym typeface="Wingdings" pitchFamily="2" charset="2"/>
              </a:rPr>
              <a:t>Cryo</a:t>
            </a:r>
            <a:r>
              <a:rPr lang="en-US" dirty="0">
                <a:sym typeface="Wingdings" pitchFamily="2" charset="2"/>
              </a:rPr>
              <a:t> (day): </a:t>
            </a:r>
            <a:r>
              <a:rPr lang="en-US" dirty="0" err="1">
                <a:sym typeface="Wingdings" pitchFamily="2" charset="2"/>
              </a:rPr>
              <a:t>sPHENIX</a:t>
            </a:r>
            <a:r>
              <a:rPr lang="en-US" dirty="0">
                <a:sym typeface="Wingdings" pitchFamily="2" charset="2"/>
              </a:rPr>
              <a:t> cooldown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Ops: injection setup/ramp development</a:t>
            </a:r>
          </a:p>
          <a:p>
            <a:pPr marL="0" indent="0"/>
            <a:r>
              <a:rPr lang="en-US" b="1" dirty="0">
                <a:sym typeface="Wingdings" pitchFamily="2" charset="2"/>
              </a:rPr>
              <a:t>Friday-Sunday (4/26-4/28)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ym typeface="Wingdings" pitchFamily="2" charset="2"/>
              </a:rPr>
              <a:t>Ops: ramp development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A7B652-7850-16CB-362C-526A868D34C4}"/>
              </a:ext>
            </a:extLst>
          </p:cNvPr>
          <p:cNvSpPr txBox="1">
            <a:spLocks/>
          </p:cNvSpPr>
          <p:nvPr/>
        </p:nvSpPr>
        <p:spPr>
          <a:xfrm>
            <a:off x="571500" y="0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RHIC Schedule (Week 2: April 22</a:t>
            </a:r>
            <a:r>
              <a:rPr lang="en-US" baseline="30000" dirty="0"/>
              <a:t>nd</a:t>
            </a:r>
            <a:r>
              <a:rPr lang="en-US" dirty="0"/>
              <a:t>-28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0DFA4-C227-9EA3-BD7D-B890B35C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57469"/>
            <a:ext cx="11049000" cy="4875342"/>
          </a:xfrm>
        </p:spPr>
        <p:txBody>
          <a:bodyPr numCol="2">
            <a:normAutofit/>
          </a:bodyPr>
          <a:lstStyle/>
          <a:p>
            <a:pPr marL="0" indent="0"/>
            <a:r>
              <a:rPr lang="en-US" b="1" dirty="0"/>
              <a:t>Ramp Timeline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Ramp Setup (1 shift)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Rebucketing</a:t>
            </a:r>
            <a:r>
              <a:rPr lang="en-US" dirty="0"/>
              <a:t> Setup (2 shifts)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Rotator Ramp and Store Setup  (1 shift)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Ramp Up Bunches and Experimenter Setup (2 days)</a:t>
            </a: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dirty="0"/>
              <a:t>Outstanding Items: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trike="sngStrike" dirty="0"/>
              <a:t>Blue/Yellow Main Quad PS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Re-establish polarization in injectors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Lead flow testing at store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CeC</a:t>
            </a:r>
            <a:r>
              <a:rPr lang="en-US" dirty="0"/>
              <a:t> 500MHz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sPHENIX</a:t>
            </a:r>
            <a:r>
              <a:rPr lang="en-US" dirty="0"/>
              <a:t> </a:t>
            </a:r>
            <a:r>
              <a:rPr lang="en-US" dirty="0" err="1"/>
              <a:t>cryo</a:t>
            </a:r>
            <a:r>
              <a:rPr lang="en-US" dirty="0"/>
              <a:t> valve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trike="sngStrike" dirty="0"/>
              <a:t>Blue injection kicker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56MHz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947EEE-C9E1-F590-0B37-372C0B24F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38AE210-4D11-3225-EEAD-86AC473A58BC}"/>
              </a:ext>
            </a:extLst>
          </p:cNvPr>
          <p:cNvSpPr txBox="1">
            <a:spLocks/>
          </p:cNvSpPr>
          <p:nvPr/>
        </p:nvSpPr>
        <p:spPr>
          <a:xfrm>
            <a:off x="571500" y="0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RHIC Schedule (Week 2: April 22</a:t>
            </a:r>
            <a:r>
              <a:rPr lang="en-US" baseline="30000" dirty="0"/>
              <a:t>nd</a:t>
            </a:r>
            <a:r>
              <a:rPr lang="en-US" dirty="0"/>
              <a:t>-28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675504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109</TotalTime>
  <Words>270</Words>
  <Application>Microsoft Macintosh PowerPoint</Application>
  <PresentationFormat>Widescreen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Harper, Caitlin</dc:creator>
  <cp:keywords/>
  <dc:description/>
  <cp:lastModifiedBy>Giorgio, Caitlin</cp:lastModifiedBy>
  <cp:revision>4</cp:revision>
  <dcterms:created xsi:type="dcterms:W3CDTF">2022-07-18T20:18:21Z</dcterms:created>
  <dcterms:modified xsi:type="dcterms:W3CDTF">2024-04-23T16:30:09Z</dcterms:modified>
  <cp:category/>
</cp:coreProperties>
</file>