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80"/>
    <p:restoredTop sz="94694"/>
  </p:normalViewPr>
  <p:slideViewPr>
    <p:cSldViewPr snapToGrid="0" snapToObjects="1">
      <p:cViewPr varScale="1">
        <p:scale>
          <a:sx n="148" d="100"/>
          <a:sy n="148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ED-3649-A5DA-A6E6F396510D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ED-3649-A5DA-A6E6F396510D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1ED-3649-A5DA-A6E6F396510D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1ED-3649-A5DA-A6E6F396510D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1ED-3649-A5DA-A6E6F396510D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1ED-3649-A5DA-A6E6F396510D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1ED-3649-A5DA-A6E6F396510D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247567.53900000002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1ED-3649-A5DA-A6E6F396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31ED-3649-A5DA-A6E6F396510D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1ED-3649-A5DA-A6E6F396510D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23,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1296193"/>
            <a:ext cx="73921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- Last week: Access control certification 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This week: Two internal user and GVS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      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1BE5-7D8E-8BF4-02B3-13A0DCF6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34F1-97FF-AEB9-FB5A-B19DD7E38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558" y="1402080"/>
            <a:ext cx="4333237" cy="4815840"/>
          </a:xfrm>
        </p:spPr>
        <p:txBody>
          <a:bodyPr>
            <a:normAutofit/>
          </a:bodyPr>
          <a:lstStyle/>
          <a:p>
            <a:r>
              <a:rPr lang="en-US" sz="1900" dirty="0"/>
              <a:t>Last week  ions for NSRL :</a:t>
            </a:r>
            <a:r>
              <a:rPr lang="en-US" sz="1900" dirty="0">
                <a:effectLst/>
              </a:rPr>
              <a:t>  </a:t>
            </a:r>
            <a:r>
              <a:rPr lang="en-US" sz="1900" dirty="0">
                <a:solidFill>
                  <a:srgbClr val="FF0000"/>
                </a:solidFill>
                <a:effectLst/>
              </a:rPr>
              <a:t>H</a:t>
            </a:r>
            <a:r>
              <a:rPr lang="en-US" sz="1900" dirty="0"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  <a:effectLst/>
              </a:rPr>
              <a:t>He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</a:t>
            </a:r>
            <a:r>
              <a:rPr lang="en-US" sz="19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dirty="0">
                <a:effectLst/>
              </a:rPr>
              <a:t>,</a:t>
            </a:r>
            <a:r>
              <a:rPr lang="en-US" sz="1900" dirty="0">
                <a:solidFill>
                  <a:srgbClr val="FF0000"/>
                </a:solidFill>
                <a:effectLst/>
              </a:rPr>
              <a:t>C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+5</a:t>
            </a:r>
            <a:r>
              <a:rPr lang="en-US" sz="1900" dirty="0">
                <a:solidFill>
                  <a:srgbClr val="FF0000"/>
                </a:solidFill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</a:rPr>
              <a:t>O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+7</a:t>
            </a:r>
            <a:r>
              <a:rPr lang="en-US" sz="1900" dirty="0"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  <a:effectLst/>
              </a:rPr>
              <a:t>Ne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+8</a:t>
            </a:r>
            <a:r>
              <a:rPr lang="en-US" sz="1900" dirty="0">
                <a:effectLst/>
              </a:rPr>
              <a:t> </a:t>
            </a:r>
            <a:r>
              <a:rPr lang="en-US" sz="1900" dirty="0">
                <a:solidFill>
                  <a:srgbClr val="FF0000"/>
                </a:solidFill>
              </a:rPr>
              <a:t>Si</a:t>
            </a:r>
            <a:r>
              <a:rPr lang="en-US" sz="1900" baseline="30000" dirty="0">
                <a:solidFill>
                  <a:srgbClr val="FF0000"/>
                </a:solidFill>
              </a:rPr>
              <a:t>+11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, </a:t>
            </a:r>
            <a:r>
              <a:rPr lang="en-US" sz="1900" baseline="30000" dirty="0">
                <a:effectLst/>
              </a:rPr>
              <a:t> </a:t>
            </a:r>
            <a:r>
              <a:rPr lang="en-US" sz="1900" dirty="0">
                <a:solidFill>
                  <a:srgbClr val="FF0000"/>
                </a:solidFill>
                <a:effectLst/>
              </a:rPr>
              <a:t>Fe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+20</a:t>
            </a:r>
            <a:r>
              <a:rPr lang="en-US" sz="1900" dirty="0">
                <a:effectLst/>
              </a:rPr>
              <a:t>,</a:t>
            </a:r>
            <a:r>
              <a:rPr lang="en-US" sz="1900" baseline="30000" dirty="0">
                <a:effectLst/>
              </a:rPr>
              <a:t> </a:t>
            </a:r>
            <a:endParaRPr lang="en-US" sz="1900" baseline="30000" dirty="0">
              <a:solidFill>
                <a:srgbClr val="FF0000"/>
              </a:solidFill>
            </a:endParaRPr>
          </a:p>
          <a:p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16</a:t>
            </a:r>
            <a:r>
              <a:rPr lang="en-US" sz="1900" dirty="0">
                <a:effectLst/>
              </a:rPr>
              <a:t>hours/day , </a:t>
            </a:r>
            <a:r>
              <a:rPr lang="en-US" sz="1900" dirty="0"/>
              <a:t>6</a:t>
            </a:r>
            <a:r>
              <a:rPr lang="en-US" sz="1900" dirty="0">
                <a:effectLst/>
              </a:rPr>
              <a:t> days/week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954C0A-E02C-0F90-BFBE-C35EC52A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406" y="3352274"/>
            <a:ext cx="1583840" cy="364672"/>
          </a:xfrm>
        </p:spPr>
        <p:txBody>
          <a:bodyPr/>
          <a:lstStyle/>
          <a:p>
            <a:r>
              <a:rPr lang="en-US" dirty="0"/>
              <a:t>Ion to NSRL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9D27-A6AF-CD0D-9636-1C4EB843D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9F8C9-E53E-1BE8-5922-0EF2B163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78CA9-38C6-7F3B-59FC-86C84137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81400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B3E1C-F69A-CE1F-A600-9503EB41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33800"/>
            <a:ext cx="0" cy="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37AC9-B5BC-F9A7-8DA5-CA147515CD77}"/>
              </a:ext>
            </a:extLst>
          </p:cNvPr>
          <p:cNvSpPr txBox="1"/>
          <p:nvPr/>
        </p:nvSpPr>
        <p:spPr>
          <a:xfrm>
            <a:off x="4746654" y="1159045"/>
            <a:ext cx="4333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Au development for RHIC</a:t>
            </a: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Multi-pulses  </a:t>
            </a:r>
            <a:endParaRPr lang="en-US" sz="1800" dirty="0">
              <a:solidFill>
                <a:srgbClr val="000000"/>
              </a:solidFill>
              <a:effectLst/>
              <a:highlight>
                <a:srgbClr val="EFEFEF"/>
              </a:highlight>
              <a:latin typeface="-webkit-standar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Working night and weekend  only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0EF68-6585-9427-83E4-7A8CC9DF5526}"/>
              </a:ext>
            </a:extLst>
          </p:cNvPr>
          <p:cNvSpPr txBox="1"/>
          <p:nvPr/>
        </p:nvSpPr>
        <p:spPr>
          <a:xfrm>
            <a:off x="5266764" y="2220599"/>
            <a:ext cx="181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6.5  A e-current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90E1F1-8CF4-2F60-8B3B-E7E011D92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22" y="2788227"/>
            <a:ext cx="3647819" cy="20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6163BFE-7002-2AE3-C149-917FDDE73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17" y="5037431"/>
            <a:ext cx="3502325" cy="172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32297D-D5B3-B6FB-DA81-EF1283B54781}"/>
              </a:ext>
            </a:extLst>
          </p:cNvPr>
          <p:cNvSpPr txBox="1"/>
          <p:nvPr/>
        </p:nvSpPr>
        <p:spPr>
          <a:xfrm>
            <a:off x="599406" y="262964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Power –dip</a:t>
            </a:r>
          </a:p>
          <a:p>
            <a:pPr marL="285750" indent="-285750">
              <a:buFontTx/>
              <a:buChar char="-"/>
            </a:pPr>
            <a:r>
              <a:rPr lang="en-US" dirty="0"/>
              <a:t>Ne development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B2B466-8B37-2351-2628-B343AA87F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06" y="3770749"/>
            <a:ext cx="3644790" cy="296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374DD4-0458-F829-2D7B-ACD9E08CF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996" y="1592326"/>
            <a:ext cx="3316287" cy="1536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5AF14D-543B-B2FC-12C1-997FCE7CC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75" y="4938249"/>
            <a:ext cx="3642125" cy="17185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4AC691-8DEE-4312-115F-241A9B093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76" y="3097733"/>
            <a:ext cx="3492473" cy="1840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275935"/>
            <a:ext cx="828675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 200  MeV Beam to BLIP , NSRL, Booster , AGS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E813-95D6-7378-EDAF-283C1B52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192" y="1366456"/>
            <a:ext cx="4412177" cy="159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BLIP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/>
              <a:t>4/22-5/2: Th, 200 MeV, 140 𝞵A, Tar-Th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9742D-4B66-FFEF-48A4-479F131F1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8750" y="1253331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	polarized H-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208475" y="3809659"/>
            <a:ext cx="5024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</a:t>
            </a:r>
            <a:endParaRPr lang="en-US" dirty="0"/>
          </a:p>
          <a:p>
            <a:r>
              <a:rPr lang="en-US" dirty="0"/>
              <a:t>-4/16: power dip  </a:t>
            </a:r>
          </a:p>
          <a:p>
            <a:r>
              <a:rPr lang="en-US" dirty="0"/>
              <a:t>-4/17: mod 7 , mod 6 </a:t>
            </a:r>
          </a:p>
          <a:p>
            <a:r>
              <a:rPr lang="en-US" dirty="0"/>
              <a:t>-4/18: Mod 6 </a:t>
            </a:r>
          </a:p>
          <a:p>
            <a:r>
              <a:rPr lang="en-US" dirty="0"/>
              <a:t>-4/19: mod 7, 8616 replaced , mod 6 </a:t>
            </a:r>
          </a:p>
          <a:p>
            <a:r>
              <a:rPr lang="en-US" dirty="0"/>
              <a:t>-4/20-4/23: mod 6 , change tube 4cw2500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343235" y="2332331"/>
            <a:ext cx="4659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Recovered  from Last week power-dip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Pol. ~ 82 % , current 320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 tank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6572187" y="2045651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1B075-E1AB-9059-95C3-7C14DB409881}"/>
              </a:ext>
            </a:extLst>
          </p:cNvPr>
          <p:cNvSpPr txBox="1"/>
          <p:nvPr/>
        </p:nvSpPr>
        <p:spPr>
          <a:xfrm>
            <a:off x="6152841" y="3478905"/>
            <a:ext cx="1918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200 MeV Polarimeter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53A59-2AE5-1B4A-C439-D83BF1150A6C}"/>
              </a:ext>
            </a:extLst>
          </p:cNvPr>
          <p:cNvSpPr txBox="1"/>
          <p:nvPr/>
        </p:nvSpPr>
        <p:spPr>
          <a:xfrm>
            <a:off x="6321274" y="5332197"/>
            <a:ext cx="1883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Polarization @ 200 MeV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1FFC79-52C1-13AA-A6EF-58571DE45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099" y="5463822"/>
            <a:ext cx="1664997" cy="13560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28216E-8C87-8CDB-D852-6AEF615A3796}"/>
              </a:ext>
            </a:extLst>
          </p:cNvPr>
          <p:cNvSpPr txBox="1"/>
          <p:nvPr/>
        </p:nvSpPr>
        <p:spPr>
          <a:xfrm>
            <a:off x="3754193" y="5629823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OPPIS recovery </a:t>
            </a:r>
          </a:p>
        </p:txBody>
      </p:sp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4444201" y="3948410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87717"/>
              </p:ext>
            </p:extLst>
          </p:nvPr>
        </p:nvGraphicFramePr>
        <p:xfrm>
          <a:off x="296003" y="25083"/>
          <a:ext cx="8770359" cy="672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58185</TotalTime>
  <Words>219</Words>
  <Application>Microsoft Macintosh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</vt:lpstr>
      <vt:lpstr>Linac    200  MeV Beam to BLIP , NSRL, Booster , AGS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296</cp:revision>
  <dcterms:created xsi:type="dcterms:W3CDTF">2021-06-08T16:06:04Z</dcterms:created>
  <dcterms:modified xsi:type="dcterms:W3CDTF">2024-04-23T15:26:29Z</dcterms:modified>
  <cp:category/>
</cp:coreProperties>
</file>