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4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32758055-1E9C-5CD0-B76F-4D1BE34E8FC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69463" y="704724"/>
            <a:ext cx="11853073" cy="643682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Thursday (Apr. 18),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all the tests /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checks, we ramped up the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to the top, ~4600 A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first attempt.  It’s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~completed around 13:12. 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!</a:t>
            </a: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7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before 17:00, Roberto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called and informed me that there was a valve problem in the 400 L reservoir (in 1008-IR) and I needed to ramp down the Magnet. 😥</a:t>
            </a: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turned out that we needed to warm up the reservoir vessel over the weekend and fixed the valve on Monday afternoon/evening.</a:t>
            </a:r>
          </a:p>
          <a:p>
            <a:pPr marL="952500" lvl="1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stem was found to be bent and was straightened out and a new seat was installed.   Calibrations was completed this morning and </a:t>
            </a: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has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sz="25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 defTabSz="612648">
              <a:spcBef>
                <a:spcPts val="600"/>
              </a:spcBef>
              <a:buNone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65603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(Magnet)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ED3C0-4816-AF69-DFB5-2AC9CA44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8" y="668198"/>
            <a:ext cx="791323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65603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(Magnet)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E0DEA9CC-6742-1555-C45A-6749D14EC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16D28-0B9B-B7D3-D40A-022F694F2E9E}"/>
              </a:ext>
            </a:extLst>
          </p:cNvPr>
          <p:cNvSpPr txBox="1"/>
          <p:nvPr/>
        </p:nvSpPr>
        <p:spPr>
          <a:xfrm>
            <a:off x="21772" y="533401"/>
            <a:ext cx="21249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 400L reservoir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 outside and on top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 the Magnet in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1008-IR top platform.</a:t>
            </a:r>
          </a:p>
        </p:txBody>
      </p:sp>
    </p:spTree>
    <p:extLst>
      <p:ext uri="{BB962C8B-B14F-4D97-AF65-F5344CB8AC3E}">
        <p14:creationId xmlns:p14="http://schemas.microsoft.com/office/powerpoint/2010/main" val="10151876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17425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289941" y="733724"/>
            <a:ext cx="11911584" cy="595010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TPC firmware status: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100" dirty="0">
              <a:solidFill>
                <a:srgbClr val="006666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86% of the sort-out-box channels are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functional </a:t>
            </a:r>
            <a:r>
              <a:rPr lang="en-US" sz="2500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(for downloading firmware to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kern="100" dirty="0">
                <a:solidFill>
                  <a:srgbClr val="006666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Front-End-Electronic cards</a:t>
            </a:r>
            <a:r>
              <a:rPr lang="en-US" sz="2500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New firmware with features needed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 physics is being tested on one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off-detector sector and one sector of the TPC</a:t>
            </a:r>
          </a:p>
          <a:p>
            <a:pPr marL="9525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Features include activating zero suppression in the SAMPA, clock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synchronization, and busy return to Global-Level-1/Global-Timing-Module</a:t>
            </a:r>
          </a:p>
          <a:p>
            <a:pPr marL="138685" indent="-342900" defTabSz="61264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9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b="1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you start to enter and work in 1008-IR/Assembly-Hall, please inform our Shift Leader in the 1008 Control Room.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81BBD3-C3F8-56D3-7FCE-3077772E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4" y="223166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262</Words>
  <Application>Microsoft Office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16, 2024</dc:title>
  <cp:lastModifiedBy>Yip, Kin</cp:lastModifiedBy>
  <cp:revision>66</cp:revision>
  <dcterms:modified xsi:type="dcterms:W3CDTF">2024-04-23T15:55:36Z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