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26916"/>
            <a:ext cx="11049000" cy="5089679"/>
          </a:xfrm>
        </p:spPr>
        <p:txBody>
          <a:bodyPr numCol="2">
            <a:normAutofit fontScale="85000" lnSpcReduction="20000"/>
          </a:bodyPr>
          <a:lstStyle/>
          <a:p>
            <a:r>
              <a:rPr lang="en-US" b="1" dirty="0"/>
              <a:t>Monday (4/29)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Maintenance (AM)</a:t>
            </a:r>
          </a:p>
          <a:p>
            <a:pPr marL="914400" lvl="1" indent="-457200"/>
            <a:r>
              <a:rPr lang="en-US" dirty="0"/>
              <a:t>Injectors (start at 0700; Booster/NSRL restored ~1300)</a:t>
            </a:r>
          </a:p>
          <a:p>
            <a:pPr marL="914400" lvl="1" indent="-457200"/>
            <a:r>
              <a:rPr lang="en-US" dirty="0"/>
              <a:t>RHIC (0800-1700)</a:t>
            </a:r>
          </a:p>
          <a:p>
            <a:pPr marL="914400" lvl="1" indent="-457200"/>
            <a:r>
              <a:rPr lang="en-US" dirty="0"/>
              <a:t>Fire alarm panel 929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endParaRPr lang="en-US" b="1" dirty="0"/>
          </a:p>
          <a:p>
            <a:r>
              <a:rPr lang="en-US" b="1" dirty="0"/>
              <a:t>Tuesday (4/30)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CeC</a:t>
            </a:r>
            <a:r>
              <a:rPr lang="en-US" dirty="0"/>
              <a:t> cooldown begins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Development </a:t>
            </a:r>
          </a:p>
          <a:p>
            <a:pPr marL="914400" lvl="1" indent="-457200"/>
            <a:r>
              <a:rPr lang="en-US" dirty="0"/>
              <a:t>10Hz matrices, blue lifetime, test squeeze ramp</a:t>
            </a:r>
          </a:p>
          <a:p>
            <a:pPr marL="914400" lvl="1" indent="-457200"/>
            <a:r>
              <a:rPr lang="en-US" dirty="0"/>
              <a:t>~10:00-14:00 (4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endParaRPr lang="en-US" b="1" dirty="0"/>
          </a:p>
          <a:p>
            <a:r>
              <a:rPr lang="en-US" b="1" dirty="0"/>
              <a:t>Wednesday (5/1)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CeC</a:t>
            </a:r>
            <a:r>
              <a:rPr lang="en-US" dirty="0"/>
              <a:t> cooldown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endParaRPr lang="en-US" b="1" dirty="0"/>
          </a:p>
          <a:p>
            <a:r>
              <a:rPr lang="en-US" b="1" dirty="0"/>
              <a:t>Thursday (5/2)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 hour access IP2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endParaRPr lang="en-US" b="1" dirty="0"/>
          </a:p>
          <a:p>
            <a:r>
              <a:rPr lang="en-US" b="1" dirty="0"/>
              <a:t>Friday (5/3)-Sunday (5/5)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095727-95C4-2384-D86B-39427FE564AE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3: April 29</a:t>
            </a:r>
            <a:r>
              <a:rPr lang="en-US" baseline="30000" dirty="0"/>
              <a:t>th</a:t>
            </a:r>
            <a:r>
              <a:rPr lang="en-US" dirty="0"/>
              <a:t>-May 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E4D0-569F-018D-2067-999C695D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Outstanding Items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56MHz dedicated time (2x 8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CeC</a:t>
            </a:r>
            <a:r>
              <a:rPr lang="en-US" dirty="0"/>
              <a:t> repair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Looking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 Lead Flow Test Presentation (F. </a:t>
            </a:r>
            <a:r>
              <a:rPr lang="en-US" dirty="0" err="1"/>
              <a:t>Micolon</a:t>
            </a:r>
            <a:r>
              <a:rPr lang="en-US" dirty="0"/>
              <a:t>)</a:t>
            </a:r>
          </a:p>
          <a:p>
            <a:pPr marL="914400" lvl="1" indent="-457200"/>
            <a:r>
              <a:rPr lang="en-US" dirty="0"/>
              <a:t>Time Meeting (5/7)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APEX (5/8)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FDC9-A539-1D00-6A08-3A16A3197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9D2B79-7B7C-A4D9-F43A-49B07025EB6F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3: April 29</a:t>
            </a:r>
            <a:r>
              <a:rPr lang="en-US" baseline="30000" dirty="0"/>
              <a:t>th</a:t>
            </a:r>
            <a:r>
              <a:rPr lang="en-US" dirty="0"/>
              <a:t>-May 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425848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21</TotalTime>
  <Words>156</Words>
  <Application>Microsoft Macintosh PowerPoint</Application>
  <PresentationFormat>Widescreen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2</cp:revision>
  <dcterms:created xsi:type="dcterms:W3CDTF">2022-07-18T20:18:21Z</dcterms:created>
  <dcterms:modified xsi:type="dcterms:W3CDTF">2024-04-30T16:08:59Z</dcterms:modified>
  <cp:category/>
</cp:coreProperties>
</file>