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4"/>
    <p:restoredTop sz="94694"/>
  </p:normalViewPr>
  <p:slideViewPr>
    <p:cSldViewPr snapToGrid="0" snapToObjects="1">
      <p:cViewPr>
        <p:scale>
          <a:sx n="105" d="100"/>
          <a:sy n="105" d="100"/>
        </p:scale>
        <p:origin x="5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E473B2B-D461-3724-CEF6-BF0BB1EC9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7729" r="3039" b="7176"/>
          <a:stretch/>
        </p:blipFill>
        <p:spPr bwMode="auto">
          <a:xfrm>
            <a:off x="7907242" y="358986"/>
            <a:ext cx="2994045" cy="29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64" y="149708"/>
            <a:ext cx="11049000" cy="675861"/>
          </a:xfrm>
        </p:spPr>
        <p:txBody>
          <a:bodyPr>
            <a:noAutofit/>
          </a:bodyPr>
          <a:lstStyle/>
          <a:p>
            <a:r>
              <a:rPr lang="en-US" sz="3600" dirty="0"/>
              <a:t>Injector Status Update</a:t>
            </a:r>
            <a:br>
              <a:rPr lang="en-US" sz="3600" dirty="0"/>
            </a:br>
            <a:r>
              <a:rPr lang="en-US" sz="2400" b="0" dirty="0"/>
              <a:t>Time Meeting 4/30/24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3E5B6C-1D82-513F-0986-C5E59F0E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451" r="3489" b="7267"/>
          <a:stretch/>
        </p:blipFill>
        <p:spPr bwMode="auto">
          <a:xfrm>
            <a:off x="8070747" y="3593883"/>
            <a:ext cx="2830541" cy="2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739A2-C262-1A76-42F1-ADABE08F5DB4}"/>
              </a:ext>
            </a:extLst>
          </p:cNvPr>
          <p:cNvSpPr txBox="1"/>
          <p:nvPr/>
        </p:nvSpPr>
        <p:spPr>
          <a:xfrm rot="16200000">
            <a:off x="6862283" y="1523091"/>
            <a:ext cx="18133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Polarization (%)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C1D72-ADAD-781B-E13A-8434F8AC8F99}"/>
              </a:ext>
            </a:extLst>
          </p:cNvPr>
          <p:cNvSpPr txBox="1"/>
          <p:nvPr/>
        </p:nvSpPr>
        <p:spPr>
          <a:xfrm rot="16200000">
            <a:off x="6877363" y="4673334"/>
            <a:ext cx="18133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Polarization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B090C-8225-2DD3-9377-08E366CBAE4C}"/>
              </a:ext>
            </a:extLst>
          </p:cNvPr>
          <p:cNvSpPr txBox="1"/>
          <p:nvPr/>
        </p:nvSpPr>
        <p:spPr>
          <a:xfrm>
            <a:off x="8741262" y="3051920"/>
            <a:ext cx="13260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Fill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B856A-408B-7C52-3271-D05E8AC46AAD}"/>
              </a:ext>
            </a:extLst>
          </p:cNvPr>
          <p:cNvSpPr txBox="1"/>
          <p:nvPr/>
        </p:nvSpPr>
        <p:spPr>
          <a:xfrm>
            <a:off x="8266700" y="6312388"/>
            <a:ext cx="27366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 per bunch (10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70210-2E27-8FCE-3597-CBE8764A9B15}"/>
              </a:ext>
            </a:extLst>
          </p:cNvPr>
          <p:cNvCxnSpPr>
            <a:cxnSpLocks/>
          </p:cNvCxnSpPr>
          <p:nvPr/>
        </p:nvCxnSpPr>
        <p:spPr>
          <a:xfrm>
            <a:off x="8165805" y="4322135"/>
            <a:ext cx="2735482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2A257A-2907-AAC6-9930-1DA7A3D88060}"/>
              </a:ext>
            </a:extLst>
          </p:cNvPr>
          <p:cNvSpPr txBox="1"/>
          <p:nvPr/>
        </p:nvSpPr>
        <p:spPr>
          <a:xfrm>
            <a:off x="8165805" y="21180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 </a:t>
            </a:r>
            <a:r>
              <a:rPr lang="en-US" dirty="0" err="1">
                <a:solidFill>
                  <a:srgbClr val="FF0000"/>
                </a:solidFill>
              </a:rPr>
              <a:t>Mev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89E9D-9C41-3309-62EE-8B8C6DC471D7}"/>
              </a:ext>
            </a:extLst>
          </p:cNvPr>
          <p:cNvSpPr txBox="1"/>
          <p:nvPr/>
        </p:nvSpPr>
        <p:spPr>
          <a:xfrm>
            <a:off x="10737040" y="442467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Fill avg</a:t>
            </a:r>
          </a:p>
          <a:p>
            <a:r>
              <a:rPr lang="en-US" dirty="0">
                <a:solidFill>
                  <a:srgbClr val="FF0000"/>
                </a:solidFill>
              </a:rPr>
              <a:t>80.3%</a:t>
            </a:r>
          </a:p>
          <a:p>
            <a:r>
              <a:rPr lang="en-US" dirty="0"/>
              <a:t>70.1%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38CEB9-36F8-47E8-A6A3-9182EB06D9B6}"/>
              </a:ext>
            </a:extLst>
          </p:cNvPr>
          <p:cNvCxnSpPr>
            <a:cxnSpLocks/>
          </p:cNvCxnSpPr>
          <p:nvPr/>
        </p:nvCxnSpPr>
        <p:spPr>
          <a:xfrm>
            <a:off x="8165805" y="4587656"/>
            <a:ext cx="2735482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3414E5-BBEA-46D8-070B-DA4C5E159FF1}"/>
              </a:ext>
            </a:extLst>
          </p:cNvPr>
          <p:cNvCxnSpPr>
            <a:cxnSpLocks/>
          </p:cNvCxnSpPr>
          <p:nvPr/>
        </p:nvCxnSpPr>
        <p:spPr>
          <a:xfrm>
            <a:off x="8165805" y="4051900"/>
            <a:ext cx="2735482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9B0D625-29F9-C759-D137-B0F2935C93CC}"/>
              </a:ext>
            </a:extLst>
          </p:cNvPr>
          <p:cNvSpPr txBox="1"/>
          <p:nvPr/>
        </p:nvSpPr>
        <p:spPr>
          <a:xfrm>
            <a:off x="10862904" y="4464545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4D91E6-C8BD-69E9-14C5-560F9311E8F4}"/>
              </a:ext>
            </a:extLst>
          </p:cNvPr>
          <p:cNvSpPr txBox="1"/>
          <p:nvPr/>
        </p:nvSpPr>
        <p:spPr>
          <a:xfrm>
            <a:off x="10862904" y="420393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4243B2-6A81-3C3E-9CC3-806D578316ED}"/>
              </a:ext>
            </a:extLst>
          </p:cNvPr>
          <p:cNvSpPr txBox="1"/>
          <p:nvPr/>
        </p:nvSpPr>
        <p:spPr>
          <a:xfrm>
            <a:off x="10872669" y="392282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80%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3A09B-801D-30B2-231C-2BB23B64A6CB}"/>
              </a:ext>
            </a:extLst>
          </p:cNvPr>
          <p:cNvSpPr txBox="1"/>
          <p:nvPr/>
        </p:nvSpPr>
        <p:spPr>
          <a:xfrm>
            <a:off x="424207" y="980388"/>
            <a:ext cx="6891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Delivering beam for RHIC setup/ramp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intensity limited by source conditioning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Affects downstream emittance (less scraping available)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main magnet stability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on ”bucket hopping” in Booster to AGS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Failed fire alarm panel in AGS RF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Repaired during Maintenance on 4/29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Repair avoids additional complications to safe operation of AGS 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Thanks for the quick work!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resonance experiments planned for skew quads on user 8 to measure effects of individual correctors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39F922-2507-385B-28D2-D456A0844F6C}"/>
              </a:ext>
            </a:extLst>
          </p:cNvPr>
          <p:cNvSpPr txBox="1"/>
          <p:nvPr/>
        </p:nvSpPr>
        <p:spPr>
          <a:xfrm>
            <a:off x="7535452" y="103346"/>
            <a:ext cx="17363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AGS Pol by Fill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CF620-7AAD-36C2-B9DC-2F41B3459508}"/>
              </a:ext>
            </a:extLst>
          </p:cNvPr>
          <p:cNvSpPr txBox="1"/>
          <p:nvPr/>
        </p:nvSpPr>
        <p:spPr>
          <a:xfrm>
            <a:off x="7520609" y="3522430"/>
            <a:ext cx="22878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AGS Pol by intensity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5FBAD7-ECC2-F21A-5295-6A4F960975D5}"/>
              </a:ext>
            </a:extLst>
          </p:cNvPr>
          <p:cNvSpPr/>
          <p:nvPr/>
        </p:nvSpPr>
        <p:spPr>
          <a:xfrm>
            <a:off x="7527516" y="3453328"/>
            <a:ext cx="4092984" cy="32727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54069-2762-CC7E-8E3E-E09242A3D7A0}"/>
              </a:ext>
            </a:extLst>
          </p:cNvPr>
          <p:cNvSpPr/>
          <p:nvPr/>
        </p:nvSpPr>
        <p:spPr>
          <a:xfrm>
            <a:off x="7527517" y="57980"/>
            <a:ext cx="4092983" cy="33934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ADD24-CF88-5098-B584-89E9A8C4A646}"/>
              </a:ext>
            </a:extLst>
          </p:cNvPr>
          <p:cNvSpPr txBox="1"/>
          <p:nvPr/>
        </p:nvSpPr>
        <p:spPr>
          <a:xfrm rot="16200000">
            <a:off x="9359909" y="5515023"/>
            <a:ext cx="62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2x10</a:t>
            </a:r>
            <a:r>
              <a:rPr lang="en-US" sz="1200" baseline="30000" dirty="0"/>
              <a:t>11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6B259C-B759-E485-FD34-08907C30198D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72046" y="5061140"/>
            <a:ext cx="0" cy="28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82D2770-3788-7109-0F1C-3F865067833F}"/>
              </a:ext>
            </a:extLst>
          </p:cNvPr>
          <p:cNvSpPr txBox="1"/>
          <p:nvPr/>
        </p:nvSpPr>
        <p:spPr>
          <a:xfrm rot="16200000">
            <a:off x="8165882" y="5515023"/>
            <a:ext cx="75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1.5x10</a:t>
            </a:r>
            <a:r>
              <a:rPr lang="en-US" sz="1200" baseline="30000" dirty="0"/>
              <a:t>11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D3368B-5FF9-A41D-0AC9-4F2AF9F15A54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8542139" y="5061140"/>
            <a:ext cx="1" cy="21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21</TotalTime>
  <Words>129</Words>
  <Application>Microsoft Macintosh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 Update Time Meeting 4/30/24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 Update Time Meeting 4/30/24</dc:title>
  <dc:subject/>
  <dc:creator>Schoefer, Vincent</dc:creator>
  <cp:keywords/>
  <dc:description/>
  <cp:lastModifiedBy>Schoefer, Vincent</cp:lastModifiedBy>
  <cp:revision>4</cp:revision>
  <dcterms:created xsi:type="dcterms:W3CDTF">2024-04-30T15:29:44Z</dcterms:created>
  <dcterms:modified xsi:type="dcterms:W3CDTF">2024-04-30T15:51:18Z</dcterms:modified>
  <cp:category/>
</cp:coreProperties>
</file>