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9828" autoAdjust="0"/>
  </p:normalViewPr>
  <p:slideViewPr>
    <p:cSldViewPr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4/30/24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12 September 2023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8208912" cy="1133872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Time Meeting Report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445224"/>
            <a:ext cx="6400800" cy="1224136"/>
          </a:xfrm>
        </p:spPr>
        <p:txBody>
          <a:bodyPr/>
          <a:lstStyle/>
          <a:p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30 April 2024</a:t>
            </a: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Michael Sivertz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FB059-127E-E969-3BA4-D4C817937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97"/>
          <a:stretch/>
        </p:blipFill>
        <p:spPr>
          <a:xfrm>
            <a:off x="717848" y="1005840"/>
            <a:ext cx="7772400" cy="43634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this week</a:t>
            </a:r>
          </a:p>
        </p:txBody>
      </p:sp>
      <p:pic>
        <p:nvPicPr>
          <p:cNvPr id="3" name="Picture 2" descr="A schedule of a running schedule&#10;&#10;Description automatically generated with medium confidence">
            <a:extLst>
              <a:ext uri="{FF2B5EF4-FFF2-40B4-BE49-F238E27FC236}">
                <a16:creationId xmlns:a16="http://schemas.microsoft.com/office/drawing/2014/main" id="{7CBD39A9-810B-A5EF-EA9E-B0295B9946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1628800"/>
            <a:ext cx="7772400" cy="452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52576-883C-AB67-0EB5-93105114E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5997-39BC-095B-6F98-CC78FD32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next week</a:t>
            </a:r>
          </a:p>
        </p:txBody>
      </p:sp>
      <p:pic>
        <p:nvPicPr>
          <p:cNvPr id="5" name="Picture 4" descr="A calendar with different colored squares&#10;&#10;Description automatically generated with medium confidence">
            <a:extLst>
              <a:ext uri="{FF2B5EF4-FFF2-40B4-BE49-F238E27FC236}">
                <a16:creationId xmlns:a16="http://schemas.microsoft.com/office/drawing/2014/main" id="{F8F1D202-CDB3-EF32-74C7-DFBD3C15F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557255"/>
            <a:ext cx="7772400" cy="469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4976" cy="450715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Additional beam development time available in August (13 – 25 </a:t>
            </a:r>
            <a:r>
              <a:rPr lang="en-US" sz="1800"/>
              <a:t>August Shutdown) for </a:t>
            </a:r>
            <a:r>
              <a:rPr lang="en-US" sz="1800" dirty="0"/>
              <a:t>noble gas ions from EBIS and a few days of proton beam from EBIS.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/>
              <a:t>NASA Radiobiology runs from now through 1 June.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/>
              <a:t>Electronics testing again until the end of September.</a:t>
            </a:r>
          </a:p>
          <a:p>
            <a:pPr marL="0" indent="0">
              <a:buNone/>
            </a:pPr>
            <a:r>
              <a:rPr lang="en-US" sz="1800" dirty="0"/>
              <a:t>NSRL Shutdown from 13 – 25 August 2024.</a:t>
            </a:r>
          </a:p>
          <a:p>
            <a:pPr marL="0" indent="0">
              <a:buNone/>
            </a:pPr>
            <a:r>
              <a:rPr lang="en-US" sz="1800" dirty="0"/>
              <a:t>NASA Radiobiology in October – November.</a:t>
            </a:r>
          </a:p>
          <a:p>
            <a:pPr marL="0" indent="0">
              <a:buNone/>
            </a:pPr>
            <a:r>
              <a:rPr lang="en-US" sz="1800" dirty="0"/>
              <a:t>Booster Shutdown December – January.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30 April 2024</a:t>
            </a:r>
          </a:p>
        </p:txBody>
      </p:sp>
    </p:spTree>
    <p:extLst>
      <p:ext uri="{BB962C8B-B14F-4D97-AF65-F5344CB8AC3E}">
        <p14:creationId xmlns:p14="http://schemas.microsoft.com/office/powerpoint/2010/main" val="2047224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27448</TotalTime>
  <Words>93</Words>
  <Application>Microsoft Macintosh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Presentation</vt:lpstr>
      <vt:lpstr>NSRL Time Meeting Report</vt:lpstr>
      <vt:lpstr>Schedule for this week</vt:lpstr>
      <vt:lpstr>Schedule for next week</vt:lpstr>
      <vt:lpstr>Future Schedule</vt:lpstr>
    </vt:vector>
  </TitlesOfParts>
  <Company>Mike Sivertz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Sivertz, Michael</cp:lastModifiedBy>
  <cp:revision>168</cp:revision>
  <cp:lastPrinted>2014-07-18T19:14:13Z</cp:lastPrinted>
  <dcterms:created xsi:type="dcterms:W3CDTF">2010-12-02T21:18:56Z</dcterms:created>
  <dcterms:modified xsi:type="dcterms:W3CDTF">2024-04-30T13:31:17Z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