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3"/>
  </p:notesMasterIdLst>
  <p:sldIdLst>
    <p:sldId id="350" r:id="rId5"/>
    <p:sldId id="351" r:id="rId6"/>
    <p:sldId id="318" r:id="rId7"/>
    <p:sldId id="345" r:id="rId8"/>
    <p:sldId id="339" r:id="rId9"/>
    <p:sldId id="306" r:id="rId10"/>
    <p:sldId id="331" r:id="rId11"/>
    <p:sldId id="304" r:id="rId12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18834-F9B6-48AB-864D-FEA6F440760F}" v="35" dt="2024-04-30T17:30:20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2E318834-F9B6-48AB-864D-FEA6F440760F}"/>
    <pc:docChg chg="undo custSel modSld">
      <pc:chgData name="Marr, Gregory" userId="3561ba5d-ecd2-4074-b30a-c8c766e651bb" providerId="ADAL" clId="{2E318834-F9B6-48AB-864D-FEA6F440760F}" dt="2024-04-30T17:37:10.361" v="751" actId="20577"/>
      <pc:docMkLst>
        <pc:docMk/>
      </pc:docMkLst>
      <pc:sldChg chg="delSp modSp mod">
        <pc:chgData name="Marr, Gregory" userId="3561ba5d-ecd2-4074-b30a-c8c766e651bb" providerId="ADAL" clId="{2E318834-F9B6-48AB-864D-FEA6F440760F}" dt="2024-04-30T17:31:09.088" v="549" actId="20577"/>
        <pc:sldMkLst>
          <pc:docMk/>
          <pc:sldMk cId="3919863926" sldId="306"/>
        </pc:sldMkLst>
        <pc:spChg chg="mod">
          <ac:chgData name="Marr, Gregory" userId="3561ba5d-ecd2-4074-b30a-c8c766e651bb" providerId="ADAL" clId="{2E318834-F9B6-48AB-864D-FEA6F440760F}" dt="2024-04-30T17:31:09.088" v="549" actId="20577"/>
          <ac:spMkLst>
            <pc:docMk/>
            <pc:sldMk cId="3919863926" sldId="306"/>
            <ac:spMk id="3" creationId="{CE05BAB3-93A9-4362-AA58-BF024EA3D008}"/>
          </ac:spMkLst>
        </pc:spChg>
        <pc:picChg chg="del">
          <ac:chgData name="Marr, Gregory" userId="3561ba5d-ecd2-4074-b30a-c8c766e651bb" providerId="ADAL" clId="{2E318834-F9B6-48AB-864D-FEA6F440760F}" dt="2024-04-30T17:24:49.579" v="513" actId="478"/>
          <ac:picMkLst>
            <pc:docMk/>
            <pc:sldMk cId="3919863926" sldId="306"/>
            <ac:picMk id="6" creationId="{D5AB70ED-2D05-0C5A-A1BB-B76378448160}"/>
          </ac:picMkLst>
        </pc:picChg>
      </pc:sldChg>
      <pc:sldChg chg="addSp delSp modSp mod">
        <pc:chgData name="Marr, Gregory" userId="3561ba5d-ecd2-4074-b30a-c8c766e651bb" providerId="ADAL" clId="{2E318834-F9B6-48AB-864D-FEA6F440760F}" dt="2024-04-30T17:04:35.146" v="231" actId="20577"/>
        <pc:sldMkLst>
          <pc:docMk/>
          <pc:sldMk cId="1351841527" sldId="318"/>
        </pc:sldMkLst>
        <pc:spChg chg="mod">
          <ac:chgData name="Marr, Gregory" userId="3561ba5d-ecd2-4074-b30a-c8c766e651bb" providerId="ADAL" clId="{2E318834-F9B6-48AB-864D-FEA6F440760F}" dt="2024-04-30T17:04:35.146" v="231" actId="20577"/>
          <ac:spMkLst>
            <pc:docMk/>
            <pc:sldMk cId="1351841527" sldId="318"/>
            <ac:spMk id="4" creationId="{40F1692A-327B-4A38-A46D-758905412178}"/>
          </ac:spMkLst>
        </pc:spChg>
        <pc:picChg chg="add mod">
          <ac:chgData name="Marr, Gregory" userId="3561ba5d-ecd2-4074-b30a-c8c766e651bb" providerId="ADAL" clId="{2E318834-F9B6-48AB-864D-FEA6F440760F}" dt="2024-04-30T17:04:04.725" v="222" actId="14100"/>
          <ac:picMkLst>
            <pc:docMk/>
            <pc:sldMk cId="1351841527" sldId="318"/>
            <ac:picMk id="6" creationId="{1F94ED4E-5847-BAA7-F826-A449DB06C6DA}"/>
          </ac:picMkLst>
        </pc:picChg>
        <pc:picChg chg="del">
          <ac:chgData name="Marr, Gregory" userId="3561ba5d-ecd2-4074-b30a-c8c766e651bb" providerId="ADAL" clId="{2E318834-F9B6-48AB-864D-FEA6F440760F}" dt="2024-04-30T16:56:34.488" v="216" actId="478"/>
          <ac:picMkLst>
            <pc:docMk/>
            <pc:sldMk cId="1351841527" sldId="318"/>
            <ac:picMk id="7" creationId="{E2451510-9924-40CC-2FA8-C2D66FDCE1FE}"/>
          </ac:picMkLst>
        </pc:picChg>
      </pc:sldChg>
      <pc:sldChg chg="modSp mod">
        <pc:chgData name="Marr, Gregory" userId="3561ba5d-ecd2-4074-b30a-c8c766e651bb" providerId="ADAL" clId="{2E318834-F9B6-48AB-864D-FEA6F440760F}" dt="2024-04-30T17:30:14.727" v="526"/>
        <pc:sldMkLst>
          <pc:docMk/>
          <pc:sldMk cId="1039228555" sldId="331"/>
        </pc:sldMkLst>
        <pc:graphicFrameChg chg="mod">
          <ac:chgData name="Marr, Gregory" userId="3561ba5d-ecd2-4074-b30a-c8c766e651bb" providerId="ADAL" clId="{2E318834-F9B6-48AB-864D-FEA6F440760F}" dt="2024-04-30T17:30:14.727" v="526"/>
          <ac:graphicFrameMkLst>
            <pc:docMk/>
            <pc:sldMk cId="1039228555" sldId="331"/>
            <ac:graphicFrameMk id="6" creationId="{DB3D119E-886F-44D0-AD37-D8E5EE4D90F3}"/>
          </ac:graphicFrameMkLst>
        </pc:graphicFrameChg>
      </pc:sldChg>
      <pc:sldChg chg="addSp delSp modSp mod">
        <pc:chgData name="Marr, Gregory" userId="3561ba5d-ecd2-4074-b30a-c8c766e651bb" providerId="ADAL" clId="{2E318834-F9B6-48AB-864D-FEA6F440760F}" dt="2024-04-30T17:37:10.361" v="751" actId="20577"/>
        <pc:sldMkLst>
          <pc:docMk/>
          <pc:sldMk cId="1336046822" sldId="339"/>
        </pc:sldMkLst>
        <pc:spChg chg="mod">
          <ac:chgData name="Marr, Gregory" userId="3561ba5d-ecd2-4074-b30a-c8c766e651bb" providerId="ADAL" clId="{2E318834-F9B6-48AB-864D-FEA6F440760F}" dt="2024-04-30T17:16:16.734" v="338" actId="207"/>
          <ac:spMkLst>
            <pc:docMk/>
            <pc:sldMk cId="1336046822" sldId="339"/>
            <ac:spMk id="6" creationId="{A1D0ED99-E705-BF9B-1FAE-B45059A20762}"/>
          </ac:spMkLst>
        </pc:spChg>
        <pc:spChg chg="mod">
          <ac:chgData name="Marr, Gregory" userId="3561ba5d-ecd2-4074-b30a-c8c766e651bb" providerId="ADAL" clId="{2E318834-F9B6-48AB-864D-FEA6F440760F}" dt="2024-04-30T17:37:10.361" v="751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2E318834-F9B6-48AB-864D-FEA6F440760F}" dt="2024-04-30T17:09:35.579" v="265" actId="14100"/>
          <ac:picMkLst>
            <pc:docMk/>
            <pc:sldMk cId="1336046822" sldId="339"/>
            <ac:picMk id="4" creationId="{7A8663B1-14FB-918E-F2D5-519D1ECAB000}"/>
          </ac:picMkLst>
        </pc:picChg>
        <pc:picChg chg="del">
          <ac:chgData name="Marr, Gregory" userId="3561ba5d-ecd2-4074-b30a-c8c766e651bb" providerId="ADAL" clId="{2E318834-F9B6-48AB-864D-FEA6F440760F}" dt="2024-04-30T17:15:21.029" v="328" actId="478"/>
          <ac:picMkLst>
            <pc:docMk/>
            <pc:sldMk cId="1336046822" sldId="339"/>
            <ac:picMk id="5" creationId="{DA66298A-BC05-E267-C40C-B9855A620043}"/>
          </ac:picMkLst>
        </pc:picChg>
        <pc:picChg chg="mod">
          <ac:chgData name="Marr, Gregory" userId="3561ba5d-ecd2-4074-b30a-c8c766e651bb" providerId="ADAL" clId="{2E318834-F9B6-48AB-864D-FEA6F440760F}" dt="2024-04-30T17:15:24.800" v="329" actId="1076"/>
          <ac:picMkLst>
            <pc:docMk/>
            <pc:sldMk cId="1336046822" sldId="339"/>
            <ac:picMk id="7" creationId="{69EABC9A-1380-3E7B-AA6D-7F099608EBC9}"/>
          </ac:picMkLst>
        </pc:picChg>
        <pc:picChg chg="del">
          <ac:chgData name="Marr, Gregory" userId="3561ba5d-ecd2-4074-b30a-c8c766e651bb" providerId="ADAL" clId="{2E318834-F9B6-48AB-864D-FEA6F440760F}" dt="2024-04-30T17:09:20.568" v="261" actId="478"/>
          <ac:picMkLst>
            <pc:docMk/>
            <pc:sldMk cId="1336046822" sldId="339"/>
            <ac:picMk id="9" creationId="{DE1C8AE2-D306-8BA3-C99F-B1B1D5057567}"/>
          </ac:picMkLst>
        </pc:picChg>
        <pc:picChg chg="add mod ord">
          <ac:chgData name="Marr, Gregory" userId="3561ba5d-ecd2-4074-b30a-c8c766e651bb" providerId="ADAL" clId="{2E318834-F9B6-48AB-864D-FEA6F440760F}" dt="2024-04-30T17:16:01.730" v="336" actId="14100"/>
          <ac:picMkLst>
            <pc:docMk/>
            <pc:sldMk cId="1336046822" sldId="339"/>
            <ac:picMk id="11" creationId="{2399670A-B0DB-1C84-BA12-A33512938C75}"/>
          </ac:picMkLst>
        </pc:picChg>
      </pc:sldChg>
      <pc:sldChg chg="modSp mod">
        <pc:chgData name="Marr, Gregory" userId="3561ba5d-ecd2-4074-b30a-c8c766e651bb" providerId="ADAL" clId="{2E318834-F9B6-48AB-864D-FEA6F440760F}" dt="2024-04-30T17:12:29.575" v="310" actId="6549"/>
        <pc:sldMkLst>
          <pc:docMk/>
          <pc:sldMk cId="1973591361" sldId="345"/>
        </pc:sldMkLst>
        <pc:spChg chg="mod">
          <ac:chgData name="Marr, Gregory" userId="3561ba5d-ecd2-4074-b30a-c8c766e651bb" providerId="ADAL" clId="{2E318834-F9B6-48AB-864D-FEA6F440760F}" dt="2024-04-30T17:12:29.575" v="310" actId="6549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2E318834-F9B6-48AB-864D-FEA6F440760F}" dt="2024-04-30T14:15:57.689" v="190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2E318834-F9B6-48AB-864D-FEA6F440760F}" dt="2024-04-30T14:16:46.222" v="194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2E318834-F9B6-48AB-864D-FEA6F440760F}" dt="2024-04-30T14:18:54.389" v="200" actId="14100"/>
          <ac:graphicFrameMkLst>
            <pc:docMk/>
            <pc:sldMk cId="1973591361" sldId="345"/>
            <ac:graphicFrameMk id="4" creationId="{2E669663-57BE-4B84-9215-4E26DBC07AE0}"/>
          </ac:graphicFrameMkLst>
        </pc:graphicFrameChg>
      </pc:sldChg>
      <pc:sldChg chg="modSp mod">
        <pc:chgData name="Marr, Gregory" userId="3561ba5d-ecd2-4074-b30a-c8c766e651bb" providerId="ADAL" clId="{2E318834-F9B6-48AB-864D-FEA6F440760F}" dt="2024-04-30T16:56:02.612" v="213" actId="403"/>
        <pc:sldMkLst>
          <pc:docMk/>
          <pc:sldMk cId="1944812819" sldId="350"/>
        </pc:sldMkLst>
        <pc:graphicFrameChg chg="mod">
          <ac:chgData name="Marr, Gregory" userId="3561ba5d-ecd2-4074-b30a-c8c766e651bb" providerId="ADAL" clId="{2E318834-F9B6-48AB-864D-FEA6F440760F}" dt="2024-04-30T16:56:02.612" v="213" actId="403"/>
          <ac:graphicFrameMkLst>
            <pc:docMk/>
            <pc:sldMk cId="1944812819" sldId="350"/>
            <ac:graphicFrameMk id="4" creationId="{00000000-0008-0000-0000-000047AAD500}"/>
          </ac:graphicFrameMkLst>
        </pc:graphicFrameChg>
      </pc:sldChg>
      <pc:sldChg chg="mod">
        <pc:chgData name="Marr, Gregory" userId="3561ba5d-ecd2-4074-b30a-c8c766e651bb" providerId="ADAL" clId="{2E318834-F9B6-48AB-864D-FEA6F440760F}" dt="2024-04-30T16:56:26.394" v="215" actId="27918"/>
        <pc:sldMkLst>
          <pc:docMk/>
          <pc:sldMk cId="2557473662" sldId="35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NORMAL!$G$704:$K$704</c15:sqref>
                  </c15:fullRef>
                </c:ext>
              </c:extLst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D-4C23-A041-0EB16A54EEA6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NORMAL!$G$705:$K$705</c15:sqref>
                  </c15:fullRef>
                </c:ext>
              </c:extLst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5D-4C23-A041-0EB16A54EEA6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NORMAL!$G$712:$K$712</c15:sqref>
                  </c15:fullRef>
                </c:ext>
              </c:extLst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5D-4C23-A041-0EB16A54EEA6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92063870-E12F-4EDC-AD67-3444097039B1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85-46B8-8833-127715428E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NORMAL!$G$707:$K$707</c15:sqref>
                  </c15:fullRef>
                </c:ext>
              </c:extLst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54.65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5D-4C23-A041-0EB16A54EEA6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NORMAL!$G$706:$K$706</c15:sqref>
                  </c15:fullRef>
                </c:ext>
              </c:extLst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22.77</c:v>
                </c:pt>
                <c:pt idx="2">
                  <c:v>78.3</c:v>
                </c:pt>
                <c:pt idx="3">
                  <c:v>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5D-4C23-A041-0EB16A54EEA6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39-40EA-9F21-B64CB4AC52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9-40EA-9F21-B64CB4AC524B}"/>
                </c:ext>
              </c:extLst>
            </c:dLbl>
            <c:dLbl>
              <c:idx val="2"/>
              <c:layout>
                <c:manualLayout>
                  <c:x val="-6.9777547646360613E-2"/>
                  <c:y val="-2.896751500103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39-40EA-9F21-B64CB4AC52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NORMAL!$G$708:$K$708</c15:sqref>
                  </c15:fullRef>
                </c:ext>
              </c:extLst>
              <c:f>NORMAL!$G$708:$J$708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3.57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5D-4C23-A041-0EB16A54EEA6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5D-4C23-A041-0EB16A54EE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05D-4C23-A041-0EB16A54EE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05D-4C23-A041-0EB16A54EE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9-47AB-8BAF-D38752B0A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tx>
                  <c:rich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/>
                      </a:pPr>
                      <a:fld id="{D17D6645-71D0-4BEE-AF3F-05A60ACE73EE}" type="VALUE">
                        <a:rPr lang="en-US" sz="1600" b="1" i="0" baseline="0">
                          <a:solidFill>
                            <a:schemeClr val="bg1"/>
                          </a:solidFill>
                        </a:rPr>
                        <a:pPr>
                          <a:defRPr/>
                        </a:pPr>
                        <a:t>[VALUE]</a:t>
                      </a:fld>
                      <a:endParaRPr lang="en-US"/>
                    </a:p>
                  </c:rich>
                </c15:tx>
                <c15:dlblFieldTable/>
                <c15:showDataLabelsRange val="0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NORMAL!$G$711:$K$711</c15:sqref>
                  </c15:fullRef>
                </c:ext>
              </c:extLst>
              <c:f>NORMAL!$G$711:$J$711</c:f>
              <c:numCache>
                <c:formatCode>0</c:formatCode>
                <c:ptCount val="4"/>
                <c:pt idx="0">
                  <c:v>168</c:v>
                </c:pt>
                <c:pt idx="1">
                  <c:v>144</c:v>
                </c:pt>
                <c:pt idx="2">
                  <c:v>27.83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5D-4C23-A041-0EB16A54EEA6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NORMAL!$G$710:$K$710</c15:sqref>
                  </c15:fullRef>
                </c:ext>
              </c:extLst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5D-4C23-A041-0EB16A54EEA6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5D-4C23-A041-0EB16A54EEA6}"/>
                </c:ext>
              </c:extLst>
            </c:dLbl>
            <c:dLbl>
              <c:idx val="1"/>
              <c:layout>
                <c:manualLayout>
                  <c:x val="-7.4006489927958136E-2"/>
                  <c:y val="4.294148985566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5D-4C23-A041-0EB16A54EEA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39-40EA-9F21-B64CB4AC524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>
                  <c:manualLayout>
                    <c:x val="-7.4006489927958136E-2"/>
                    <c:y val="4.2941492216854539E-2"/>
                  </c:manualLayout>
                </c15:layout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NORMAL!$G$709:$K$709</c15:sqref>
                  </c15:fullRef>
                </c:ext>
              </c:extLst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1.23</c:v>
                </c:pt>
                <c:pt idx="2">
                  <c:v>58.3</c:v>
                </c:pt>
                <c:pt idx="3">
                  <c:v>25.65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5D-4C23-A041-0EB16A54E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65691739419442"/>
          <c:y val="9.3955465305874716E-2"/>
          <c:w val="0.70143991533594696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NORMAL!$B$845:$J$845</c:f>
              <c:numCache>
                <c:formatCode>0.0%</c:formatCode>
                <c:ptCount val="9"/>
                <c:pt idx="4">
                  <c:v>1.0577526679221594E-2</c:v>
                </c:pt>
                <c:pt idx="6">
                  <c:v>1.8298807281858127E-2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6AB-4A2D-8E7C-650FD98985D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NORMAL!$B$847:$J$847</c:f>
              <c:numCache>
                <c:formatCode>0.0%</c:formatCode>
                <c:ptCount val="9"/>
                <c:pt idx="4">
                  <c:v>2.6867545511613307E-2</c:v>
                </c:pt>
                <c:pt idx="6">
                  <c:v>1.6478342749529189E-2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6AB-4A2D-8E7C-650FD98985D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NORMAL!$B$849:$J$849</c:f>
              <c:numCache>
                <c:formatCode>0.0</c:formatCode>
                <c:ptCount val="9"/>
                <c:pt idx="2" formatCode="0.00%">
                  <c:v>3.1387319522912741E-3</c:v>
                </c:pt>
                <c:pt idx="4" formatCode="0.00%">
                  <c:v>7.21908349026993E-3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6AB-4A2D-8E7C-650FD98985D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NORMAL!$B$851:$J$851</c:f>
              <c:numCache>
                <c:formatCode>0.0%</c:formatCode>
                <c:ptCount val="9"/>
                <c:pt idx="4">
                  <c:v>2.1217827997489013E-2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6AB-4A2D-8E7C-650FD98985D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LinacRf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NORMAL!$B$853:$J$853</c:f>
              <c:numCache>
                <c:formatCode>0.0</c:formatCode>
                <c:ptCount val="9"/>
                <c:pt idx="4" formatCode="0.00%">
                  <c:v>6.9334588826114249E-2</c:v>
                </c:pt>
                <c:pt idx="6" formatCode="0.00%">
                  <c:v>1.7545511613308223E-2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6AB-4A2D-8E7C-650FD98985D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RfBooster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NORMAL!$B$855:$J$855</c:f>
              <c:numCache>
                <c:formatCode>0.0</c:formatCode>
                <c:ptCount val="9"/>
                <c:pt idx="4" formatCode="0.00%">
                  <c:v>3.8920276208411798E-3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6AB-4A2D-8E7C-650FD98985D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NORMAL!$B$857:$J$857</c:f>
              <c:numCache>
                <c:formatCode>0.0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6AB-4A2D-8E7C-650FD98985D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ElecAGS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NORMAL!$B$859:$J$859</c:f>
              <c:numCache>
                <c:formatCode>0.0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6AB-4A2D-8E7C-650FD98985D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ElecBooster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NORMAL!$B$861:$J$861</c:f>
              <c:numCache>
                <c:formatCode>0.0%</c:formatCode>
                <c:ptCount val="9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F6AB-4A2D-8E7C-650FD98985D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ElecLinac (power dip/OPPIS)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NORMAL!$B$863:$J$863</c:f>
              <c:numCache>
                <c:formatCode>0.0%</c:formatCode>
                <c:ptCount val="9"/>
                <c:pt idx="4" formatCode="0.00%">
                  <c:v>1.2554927809165096E-2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F6AB-4A2D-8E7C-650FD98985D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NORMAL!$B$865:$J$865</c:f>
              <c:numCache>
                <c:formatCode>0.0%</c:formatCode>
                <c:ptCount val="9"/>
                <c:pt idx="6">
                  <c:v>7.8782172002510968E-3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F6AB-4A2D-8E7C-650FD98985D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RfAGS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NORMAL!$B$867:$J$867</c:f>
              <c:numCache>
                <c:formatCode>0.0</c:formatCode>
                <c:ptCount val="9"/>
                <c:pt idx="6" formatCode="0.00%">
                  <c:v>7.2818581293157556E-3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F6AB-4A2D-8E7C-650FD98985D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NORMAL!$B$869:$J$869</c:f>
              <c:numCache>
                <c:formatCode>0.0</c:formatCode>
                <c:ptCount val="9"/>
                <c:pt idx="6" formatCode="0.00%">
                  <c:v>6.2460765850596359E-3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F6AB-4A2D-8E7C-650FD98985DF}"/>
            </c:ext>
          </c:extLst>
        </c:ser>
        <c:ser>
          <c:idx val="9"/>
          <c:order val="13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NORMAL!$B$883:$J$883</c:f>
              <c:numCache>
                <c:formatCode>0.0%</c:formatCode>
                <c:ptCount val="9"/>
                <c:pt idx="0" formatCode="0.00%">
                  <c:v>0</c:v>
                </c:pt>
                <c:pt idx="2" formatCode="0.00%">
                  <c:v>7.2190834902699313E-4</c:v>
                </c:pt>
                <c:pt idx="4">
                  <c:v>4.0175768989328311E-3</c:v>
                </c:pt>
                <c:pt idx="6">
                  <c:v>3.5467671060891394E-3</c:v>
                </c:pt>
                <c:pt idx="8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F6AB-4A2D-8E7C-650FD9898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9C1D-47D4-8EAF-7D5B0E2A72B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9C1D-47D4-8EAF-7D5B0E2A72B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9C1D-47D4-8EAF-7D5B0E2A72B0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C1D-47D4-8EAF-7D5B0E2A72B0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9C1D-47D4-8EAF-7D5B0E2A72B0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C-9D46-4FD3-BBCE-0F231EFCB64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9D46-4FD3-BBCE-0F231EFCB64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9D46-4FD3-BBCE-0F231EFCB64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414867415253129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1D-47D4-8EAF-7D5B0E2A72B0}"/>
                </c:ext>
              </c:extLst>
            </c:dLbl>
            <c:dLbl>
              <c:idx val="1"/>
              <c:layout>
                <c:manualLayout>
                  <c:x val="-0.18312481996380106"/>
                  <c:y val="-3.12606430203618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764578" y="12837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05"/>
                        <a:gd name="adj2" fmla="val 199884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1D-47D4-8EAF-7D5B0E2A72B0}"/>
                </c:ext>
              </c:extLst>
            </c:dLbl>
            <c:dLbl>
              <c:idx val="2"/>
              <c:layout>
                <c:manualLayout>
                  <c:x val="-2.9827157602418681E-2"/>
                  <c:y val="-3.92790217881730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019453" y="1551783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437"/>
                        <a:gd name="adj2" fmla="val 143318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1D-47D4-8EAF-7D5B0E2A72B0}"/>
                </c:ext>
              </c:extLst>
            </c:dLbl>
            <c:dLbl>
              <c:idx val="3"/>
              <c:layout>
                <c:manualLayout>
                  <c:x val="-8.3239125540491947E-3"/>
                  <c:y val="3.3066135910459937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809581" y="1999681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191"/>
                        <a:gd name="adj2" fmla="val 100942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1D-47D4-8EAF-7D5B0E2A72B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4652"/>
                        <a:gd name="adj2" fmla="val 175787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C1D-47D4-8EAF-7D5B0E2A72B0}"/>
                </c:ext>
              </c:extLst>
            </c:dLbl>
            <c:dLbl>
              <c:idx val="5"/>
              <c:layout>
                <c:manualLayout>
                  <c:x val="-5.2717766925205113E-2"/>
                  <c:y val="0.2449168207024028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586281" y="3619768"/>
                  <a:ext cx="3085527" cy="3663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296"/>
                        <a:gd name="adj2" fmla="val -366925"/>
                      </a:avLst>
                    </a:prstGeom>
                  </c15:spPr>
                  <c15:layout>
                    <c:manualLayout>
                      <c:w val="0.33705365360013956"/>
                      <c:h val="6.6656235900272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D46-4FD3-BBCE-0F231EFCB64D}"/>
                </c:ext>
              </c:extLst>
            </c:dLbl>
            <c:dLbl>
              <c:idx val="6"/>
              <c:layout>
                <c:manualLayout>
                  <c:x val="9.5724420877415464E-2"/>
                  <c:y val="-2.934999345044900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876300" y="4517312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6610"/>
                        <a:gd name="adj2" fmla="val -245900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D46-4FD3-BBCE-0F231EFCB64D}"/>
                </c:ext>
              </c:extLst>
            </c:dLbl>
            <c:dLbl>
              <c:idx val="7"/>
              <c:layout>
                <c:manualLayout>
                  <c:x val="-9.2949692328581787E-2"/>
                  <c:y val="-4.6209811227385855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780274" y="1437117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6387"/>
                        <a:gd name="adj2" fmla="val 195810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D46-4FD3-BBCE-0F231EFCB64D}"/>
                </c:ext>
              </c:extLst>
            </c:dLbl>
            <c:numFmt formatCode="General" sourceLinked="0"/>
            <c:spPr>
              <a:xfrm>
                <a:off x="5187764" y="1291377"/>
                <a:ext cx="1744742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65713"/>
                      <a:gd name="adj2" fmla="val 191851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Oplog!$F$34:$F$41</c:f>
              <c:numCache>
                <c:formatCode>0.00</c:formatCode>
                <c:ptCount val="8"/>
                <c:pt idx="0">
                  <c:v>0</c:v>
                </c:pt>
                <c:pt idx="1">
                  <c:v>16.45</c:v>
                </c:pt>
                <c:pt idx="2">
                  <c:v>4.0199999999999996</c:v>
                </c:pt>
                <c:pt idx="3">
                  <c:v>10.82</c:v>
                </c:pt>
                <c:pt idx="4">
                  <c:v>0</c:v>
                </c:pt>
                <c:pt idx="5">
                  <c:v>4.9800000000000004</c:v>
                </c:pt>
                <c:pt idx="6">
                  <c:v>107.83</c:v>
                </c:pt>
                <c:pt idx="7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1D-47D4-8EAF-7D5B0E2A7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DB-4BD3-A45E-56A026947C6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DB-4BD3-A45E-56A026947C6C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(RHIC_HOURS_DOE!$B$22:$N$22,RHIC_HOURS_DOE!$B$30:$N$30,RHIC_HOURS_DOE!$B$38:$N$38)</c15:sqref>
                  </c15:fullRef>
                </c:ext>
              </c:extLst>
              <c:f>(RHIC_HOURS_DOE!$M$30:$N$30,RHIC_HOURS_DOE!$B$38:$D$38,RHIC_HOURS_DOE!$L$38:$N$38)</c:f>
              <c:strCache>
                <c:ptCount val="5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(RHIC_HOURS_DOE!$B$16:$N$16,RHIC_HOURS_DOE!$B$24:$N$24,RHIC_HOURS_DOE!$B$32:$N$32)</c15:sqref>
                  </c15:fullRef>
                </c:ext>
              </c:extLst>
              <c:f>(RHIC_HOURS_DOE!$M$24:$N$24,RHIC_HOURS_DOE!$B$32:$D$32,RHIC_HOURS_DOE!$L$32:$N$32)</c:f>
              <c:numCache>
                <c:formatCode>0%</c:formatCode>
                <c:ptCount val="5"/>
                <c:pt idx="0" formatCode="0.00%">
                  <c:v>0</c:v>
                </c:pt>
                <c:pt idx="1" formatCode="0.00%">
                  <c:v>0.94874999999999998</c:v>
                </c:pt>
                <c:pt idx="2" formatCode="0.00%">
                  <c:v>0.57320644216691075</c:v>
                </c:pt>
                <c:pt idx="3" formatCode="0.00%">
                  <c:v>0.83765822784810118</c:v>
                </c:pt>
                <c:pt idx="4" formatCode="0.00%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1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DB-4BD3-A45E-56A026947C6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DB-4BD3-A45E-56A026947C6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DB-4BD3-A45E-56A026947C6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DB-4BD3-A45E-56A026947C6C}"/>
                </c:ext>
              </c:extLst>
            </c:dLbl>
            <c:dLbl>
              <c:idx val="4"/>
              <c:layout>
                <c:manualLayout>
                  <c:x val="-3.0810095538902283E-2"/>
                  <c:y val="0.1440860215053762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DB-4BD3-A45E-56A026947C6C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([1]RHIC_HOURS_DOE!$B$29:$N$29,[1]RHIC_HOURS_DOE!$B$36:$N$36)</c15:sqref>
                  </c15:fullRef>
                </c:ext>
              </c:extLst>
              <c:f>[1]RHIC_HOURS_DOE!$M$36:$N$36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(RHIC_HOURS_DOE!$B$20:$N$20,RHIC_HOURS_DOE!$B$28:$N$28,RHIC_HOURS_DOE!$B$36:$N$36)</c15:sqref>
                  </c15:fullRef>
                </c:ext>
              </c:extLst>
              <c:f>(RHIC_HOURS_DOE!$M$28:$N$28,RHIC_HOURS_DOE!$B$36:$D$36,RHIC_HOURS_DOE!$L$36:$N$36)</c:f>
              <c:numCache>
                <c:formatCode>General</c:formatCode>
                <c:ptCount val="5"/>
                <c:pt idx="0">
                  <c:v>1</c:v>
                </c:pt>
                <c:pt idx="1">
                  <c:v>0.94874999999999998</c:v>
                </c:pt>
                <c:pt idx="2">
                  <c:v>0.62932752179327522</c:v>
                </c:pt>
                <c:pt idx="3">
                  <c:v>0.73264281230382933</c:v>
                </c:pt>
                <c:pt idx="4">
                  <c:v>0.73264281230382933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2-9B7A-4DBC-818A-A22CC5F6EA0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1.0624170875483546E-2"/>
                  <c:y val="-0.1268817204301075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DB-4BD3-A45E-56A026947C6C}"/>
                </c:ext>
              </c:extLst>
            </c:dLbl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extLst>
                <c:ext xmlns:c15="http://schemas.microsoft.com/office/drawing/2012/chart" uri="{02D57815-91ED-43cb-92C2-25804820EDAC}">
                  <c15:fullRef>
                    <c15:sqref>([1]RHIC_HOURS_DOE!$B$29:$N$29,[1]RHIC_HOURS_DOE!$B$36:$N$36)</c15:sqref>
                  </c15:fullRef>
                </c:ext>
              </c:extLst>
              <c:f>[1]RHIC_HOURS_DOE!$M$36:$N$36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(RHIC_HOURS_DOE!$B$21:$N$21,RHIC_HOURS_DOE!$B$29:$N$29,RHIC_HOURS_DOE!$B$37:$N$37)</c15:sqref>
                  </c15:fullRef>
                </c:ext>
              </c:extLst>
              <c:f>(RHIC_HOURS_DOE!$M$29:$N$29,RHIC_HOURS_DOE!$B$37:$D$37,RHIC_HOURS_DOE!$L$37:$N$37)</c:f>
              <c:numCache>
                <c:formatCode>0.0%</c:formatCode>
                <c:ptCount val="5"/>
                <c:pt idx="0" formatCode="0.00%">
                  <c:v>0.8</c:v>
                </c:pt>
                <c:pt idx="1" formatCode="0.00%">
                  <c:v>0.8</c:v>
                </c:pt>
                <c:pt idx="2" formatCode="0.00%">
                  <c:v>0.8</c:v>
                </c:pt>
                <c:pt idx="3" formatCode="0.00%">
                  <c:v>0.8</c:v>
                </c:pt>
                <c:pt idx="4" formatCode="0.00%">
                  <c:v>0.8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3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Normally hidden. Explains how the 85% from DOE comes in to play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y.pbn.bnl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dops.bnl.gov/Operations/personnel/call_in_lis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093324"/>
              </p:ext>
            </p:extLst>
          </p:nvPr>
        </p:nvGraphicFramePr>
        <p:xfrm>
          <a:off x="179540" y="0"/>
          <a:ext cx="12012460" cy="61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013602"/>
              </p:ext>
            </p:extLst>
          </p:nvPr>
        </p:nvGraphicFramePr>
        <p:xfrm>
          <a:off x="225742" y="1"/>
          <a:ext cx="11966258" cy="624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4395000" cy="5433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/>
              <a:t>4/23-30/2024: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400" dirty="0"/>
              <a:t>BLIP 200 MeV target production continued throughout the week </a:t>
            </a:r>
            <a:br>
              <a:rPr lang="en-US" sz="2400" dirty="0"/>
            </a:br>
            <a:r>
              <a:rPr lang="en-US" sz="2400" dirty="0"/>
              <a:t>(requisite beam current </a:t>
            </a:r>
            <a:br>
              <a:rPr lang="en-US" sz="2400" dirty="0"/>
            </a:br>
            <a:r>
              <a:rPr lang="en-US" sz="2400" dirty="0"/>
              <a:t>was reestablished).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152.07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0.13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8.47 </a:t>
            </a:r>
            <a:r>
              <a:rPr lang="en-US" sz="2400" dirty="0" err="1"/>
              <a:t>hr</a:t>
            </a:r>
            <a:r>
              <a:rPr lang="en-US" sz="2400" dirty="0"/>
              <a:t>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7.33 </a:t>
            </a:r>
            <a:r>
              <a:rPr lang="en-US" sz="2400" dirty="0" err="1"/>
              <a:t>hr</a:t>
            </a:r>
            <a:r>
              <a:rPr lang="en-US" sz="2400" dirty="0"/>
              <a:t> Maintenance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94.7%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4ED4E-5847-BAA7-F826-A449DB06C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79" y="753246"/>
            <a:ext cx="7808161" cy="52780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4/23-30/2024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Calibri"/>
                <a:cs typeface="Calibri"/>
              </a:rPr>
              <a:t>70.2%</a:t>
            </a:r>
            <a:endParaRPr 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NSRL: NASA biology continues, as primary user in GCR mode; additional users this week.</a:t>
            </a:r>
            <a:br>
              <a:rPr lang="en-US" sz="2000" dirty="0">
                <a:solidFill>
                  <a:schemeClr val="accent5"/>
                </a:solidFill>
              </a:rPr>
            </a:br>
            <a:endParaRPr lang="en-US" sz="2000" dirty="0"/>
          </a:p>
          <a:p>
            <a:pPr algn="ctr"/>
            <a:r>
              <a:rPr lang="en-US" sz="2000" dirty="0"/>
              <a:t>Protons, 11 EBIS ions in use. (He, C, Ne, O, Si, Fe, Ag, Tb, Ta, Bi, Au)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 24-A/B schedule continues until 21 May.</a:t>
            </a:r>
          </a:p>
          <a:p>
            <a:pPr algn="ctr"/>
            <a:r>
              <a:rPr lang="en-US" dirty="0"/>
              <a:t>Run 24-C follows 22 May. </a:t>
            </a:r>
            <a:r>
              <a:rPr lang="en-US" dirty="0">
                <a:solidFill>
                  <a:schemeClr val="accent4"/>
                </a:solidFill>
              </a:rPr>
              <a:t>Schedule posted, details forthcoming; </a:t>
            </a:r>
            <a:r>
              <a:rPr lang="en-US" dirty="0"/>
              <a:t>beam into November.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045165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7" y="418226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Linac Mod 6 RF failures (4x). 8618 replacement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was major repair.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injection kicker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mispulse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failures, repairs to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module #3.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Access for PS, other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Access for bo11-th6-ps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QLI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LLRF bucket hop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bi4-tq5 trip, replaced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R-line PS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Proton </a:t>
            </a:r>
            <a:r>
              <a:rPr lang="en-US" sz="2000">
                <a:solidFill>
                  <a:schemeClr val="tx1"/>
                </a:solidFill>
                <a:cs typeface="Arial"/>
              </a:rPr>
              <a:t>intensity issues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000" i="1" dirty="0">
                <a:solidFill>
                  <a:schemeClr val="tx1"/>
                </a:solidFill>
              </a:rPr>
              <a:t>Other notes</a:t>
            </a:r>
            <a:endParaRPr lang="en-US" sz="2000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Various trips, resets and concurrent work 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ABC9A-1380-3E7B-AA6D-7F099608E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653" y="5141044"/>
            <a:ext cx="2653009" cy="164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9670A-B0DB-1C84-BA12-A33512938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164" y="3938961"/>
            <a:ext cx="4682834" cy="290951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1D0ED99-E705-BF9B-1FAE-B45059A20762}"/>
              </a:ext>
            </a:extLst>
          </p:cNvPr>
          <p:cNvSpPr/>
          <p:nvPr/>
        </p:nvSpPr>
        <p:spPr>
          <a:xfrm rot="20183018">
            <a:off x="6100454" y="4812186"/>
            <a:ext cx="2348297" cy="731836"/>
          </a:xfrm>
          <a:prstGeom prst="rightArrow">
            <a:avLst>
              <a:gd name="adj1" fmla="val 72837"/>
              <a:gd name="adj2" fmla="val 10325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427 alarms last week; 352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663B1-14FB-918E-F2D5-519D1ECAB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200" y="0"/>
            <a:ext cx="6139800" cy="4202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– continues through 3 May.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user running scheduled Mon-Fri, NASA Biology this week and next.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polarized proton setup continues, additional to RHIC setup.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Setting up multiple (proton) AGS PPM Users, polarization scans.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</a:t>
            </a:r>
            <a:r>
              <a:rPr lang="en-US" sz="2000" dirty="0">
                <a:solidFill>
                  <a:schemeClr val="accent4"/>
                </a:solidFill>
              </a:rPr>
              <a:t>Au setup as yet untested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Skew quad </a:t>
            </a:r>
            <a:r>
              <a:rPr lang="en-US" sz="2000" dirty="0">
                <a:solidFill>
                  <a:schemeClr val="accent4"/>
                </a:solidFill>
              </a:rPr>
              <a:t>testing continues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setup.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Working towards Physics stores.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solidFill>
                  <a:schemeClr val="accent2"/>
                </a:solidFill>
              </a:rPr>
              <a:t>Remember to coordinate with MCR. </a:t>
            </a:r>
            <a:br>
              <a:rPr lang="en-US" sz="2000" b="1" i="1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We need proper contacts when systems require experts</a:t>
            </a:r>
            <a:endParaRPr lang="en-US" sz="2400" b="1" i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https://www.cadops.bnl.gov/Operations/personnel/call_in_lists/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A960B-C2B4-4E61-90D5-207FBDE9A4D2}"/>
              </a:ext>
            </a:extLst>
          </p:cNvPr>
          <p:cNvSpPr txBox="1"/>
          <p:nvPr/>
        </p:nvSpPr>
        <p:spPr>
          <a:xfrm>
            <a:off x="3711677" y="629868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051671"/>
              </p:ext>
            </p:extLst>
          </p:nvPr>
        </p:nvGraphicFramePr>
        <p:xfrm>
          <a:off x="238126" y="1"/>
          <a:ext cx="11953874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3046</TotalTime>
  <Words>505</Words>
  <Application>Microsoft Office PowerPoint</Application>
  <PresentationFormat>Widescreen</PresentationFormat>
  <Paragraphs>94</Paragraphs>
  <Slides>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BNL</vt:lpstr>
      <vt:lpstr>PowerPoint Presentation</vt:lpstr>
      <vt:lpstr>PowerPoint Presentation</vt:lpstr>
      <vt:lpstr>Operations for BLIP</vt:lpstr>
      <vt:lpstr>NSRL activity past week: 4/23-30/2024 (as of 0800)</vt:lpstr>
      <vt:lpstr>Notes from Operations</vt:lpstr>
      <vt:lpstr>Reminder from Operations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Marr, Gregory</cp:lastModifiedBy>
  <cp:revision>24</cp:revision>
  <dcterms:created xsi:type="dcterms:W3CDTF">2011-03-02T18:37:40Z</dcterms:created>
  <dcterms:modified xsi:type="dcterms:W3CDTF">2024-04-30T17:37:13Z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