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6"/>
    <p:restoredTop sz="94694"/>
  </p:normalViewPr>
  <p:slideViewPr>
    <p:cSldViewPr snapToGrid="0">
      <p:cViewPr varScale="1">
        <p:scale>
          <a:sx n="109" d="100"/>
          <a:sy n="109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gsrhichome.bnl.gov/AGS/Accel/Maintenance/Schedules/This_week.htm#dai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4/30/24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EC194E-A19E-F688-243F-22D6CFC0F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1</a:t>
            </a:r>
            <a:r>
              <a:rPr lang="en-US" sz="4000" baseline="30000">
                <a:solidFill>
                  <a:srgbClr val="FFFFFF"/>
                </a:solidFill>
              </a:rPr>
              <a:t>st</a:t>
            </a:r>
            <a:r>
              <a:rPr lang="en-US" sz="4000">
                <a:solidFill>
                  <a:srgbClr val="FFFFFF"/>
                </a:solidFill>
              </a:rPr>
              <a:t> full Maintenance for run ‘24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B3FBD-A2BB-10EE-EDD2-8B28122DD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Large number of jobs</a:t>
            </a:r>
          </a:p>
          <a:p>
            <a:r>
              <a:rPr lang="en-US" sz="2000" dirty="0"/>
              <a:t>Beam available from AGS despite delayed turn on following fire alarm panel replacement</a:t>
            </a:r>
          </a:p>
          <a:p>
            <a:r>
              <a:rPr lang="en-US" sz="2000" dirty="0"/>
              <a:t>Power supply repairs and spin rotator commissioning were among the larger efforts</a:t>
            </a:r>
          </a:p>
          <a:p>
            <a:r>
              <a:rPr lang="en-US" sz="2000" dirty="0"/>
              <a:t>Power supply failure, ramp issues delayed RHIC recovery</a:t>
            </a:r>
          </a:p>
          <a:p>
            <a:r>
              <a:rPr lang="en-US" sz="2000" dirty="0"/>
              <a:t>Good effort for successful day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436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9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C9EA9E-536F-1DF9-A60F-EC8F3D67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Maintenance Schedule </a:t>
            </a: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4FA4B6B-D7CA-974E-F483-3EF43AAE6D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1484" b="1"/>
          <a:stretch/>
        </p:blipFill>
        <p:spPr>
          <a:xfrm>
            <a:off x="3855307" y="97378"/>
            <a:ext cx="7914661" cy="78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3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61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 meeting</vt:lpstr>
      <vt:lpstr>1st full Maintenance for run ‘24</vt:lpstr>
      <vt:lpstr>Maintenance Schedule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5</cp:revision>
  <dcterms:created xsi:type="dcterms:W3CDTF">2024-04-16T14:21:02Z</dcterms:created>
  <dcterms:modified xsi:type="dcterms:W3CDTF">2024-04-30T15:49:13Z</dcterms:modified>
</cp:coreProperties>
</file>