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57469"/>
            <a:ext cx="11049000" cy="4875342"/>
          </a:xfrm>
        </p:spPr>
        <p:txBody>
          <a:bodyPr numCol="2">
            <a:normAutofit fontScale="92500" lnSpcReduction="20000"/>
          </a:bodyPr>
          <a:lstStyle/>
          <a:p>
            <a:r>
              <a:rPr lang="en-US" b="1" dirty="0"/>
              <a:t>Monday (5/6)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Efforts to improve vacuum at    IP4 (day)</a:t>
            </a:r>
          </a:p>
          <a:p>
            <a:pPr marL="914400" lvl="1" indent="-457200"/>
            <a:r>
              <a:rPr lang="en-US" dirty="0"/>
              <a:t>TSP flashing in 4 o’clock</a:t>
            </a:r>
          </a:p>
          <a:p>
            <a:pPr marL="914400" lvl="1" indent="-457200"/>
            <a:r>
              <a:rPr lang="en-US" dirty="0"/>
              <a:t>RHIC beam vacuum scrubbing (4 hours)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OPPIS; Unpolarized beam overnight (~20 hours)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(evening/overnight)</a:t>
            </a:r>
          </a:p>
          <a:p>
            <a:r>
              <a:rPr lang="en-US" b="1" dirty="0"/>
              <a:t>Tuesday (5/7)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RHIC access (0900, 6 hours)</a:t>
            </a:r>
          </a:p>
          <a:p>
            <a:pPr marL="914400" lvl="1" indent="-457200"/>
            <a:r>
              <a:rPr lang="en-US" dirty="0"/>
              <a:t>RHIC PS, </a:t>
            </a:r>
            <a:r>
              <a:rPr lang="en-US" dirty="0" err="1"/>
              <a:t>sPHENIX</a:t>
            </a:r>
            <a:r>
              <a:rPr lang="en-US" dirty="0"/>
              <a:t>, </a:t>
            </a:r>
            <a:r>
              <a:rPr lang="en-US" dirty="0" err="1"/>
              <a:t>Cryo</a:t>
            </a:r>
            <a:r>
              <a:rPr lang="en-US" dirty="0"/>
              <a:t>/</a:t>
            </a:r>
            <a:r>
              <a:rPr lang="en-US" dirty="0" err="1"/>
              <a:t>CeC</a:t>
            </a:r>
            <a:endParaRPr lang="en-US" dirty="0"/>
          </a:p>
          <a:p>
            <a:pPr marL="914400" lvl="1" indent="-457200"/>
            <a:r>
              <a:rPr lang="en-US" dirty="0"/>
              <a:t>Emergency power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(evening/overnight)</a:t>
            </a:r>
          </a:p>
          <a:p>
            <a:r>
              <a:rPr lang="en-US" b="1" dirty="0"/>
              <a:t>Wednesday (5/8)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APEX (0800, 15 hours)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 (overnight)</a:t>
            </a:r>
          </a:p>
          <a:p>
            <a:r>
              <a:rPr lang="en-US" b="1" dirty="0"/>
              <a:t>Thursday (5/9)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Machine Development (1000, 2 hours)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 STAR</a:t>
            </a:r>
          </a:p>
          <a:p>
            <a:r>
              <a:rPr lang="en-US" b="1" dirty="0"/>
              <a:t>Friday-Sunday (5/10-5/12)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15A90D-5F60-358D-E141-22F8AA1992E2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4: May 6</a:t>
            </a:r>
            <a:r>
              <a:rPr lang="en-US" baseline="30000" dirty="0"/>
              <a:t>th</a:t>
            </a:r>
            <a:r>
              <a:rPr lang="en-US" dirty="0"/>
              <a:t>-May 12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16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80619"/>
            <a:ext cx="11049000" cy="4852192"/>
          </a:xfrm>
        </p:spPr>
        <p:txBody>
          <a:bodyPr numCol="1">
            <a:normAutofit/>
          </a:bodyPr>
          <a:lstStyle/>
          <a:p>
            <a:endParaRPr lang="en-US" dirty="0"/>
          </a:p>
          <a:p>
            <a:r>
              <a:rPr lang="en-US" b="1" dirty="0"/>
              <a:t>Outstanding Items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56MHz dedicated time (2x 8 hours)</a:t>
            </a:r>
          </a:p>
          <a:p>
            <a:pPr marL="914400" lvl="1" indent="-457200"/>
            <a:r>
              <a:rPr lang="en-US" dirty="0"/>
              <a:t>Possibly week of 20</a:t>
            </a:r>
            <a:r>
              <a:rPr lang="en-US" baseline="30000" dirty="0"/>
              <a:t>th</a:t>
            </a:r>
            <a:r>
              <a:rPr lang="en-US" dirty="0"/>
              <a:t> or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CeC</a:t>
            </a:r>
            <a:r>
              <a:rPr lang="en-US" dirty="0"/>
              <a:t> photocathode insertion (3-4 hours)</a:t>
            </a:r>
          </a:p>
          <a:p>
            <a:pPr marL="914400" lvl="1" indent="-457200"/>
            <a:r>
              <a:rPr lang="en-US" dirty="0"/>
              <a:t>Dependent on completion of conditioning SRF gun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Maintenance moved to May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APEX next week May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15A90D-5F60-358D-E141-22F8AA1992E2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4: May 6</a:t>
            </a:r>
            <a:r>
              <a:rPr lang="en-US" baseline="30000" dirty="0"/>
              <a:t>th</a:t>
            </a:r>
            <a:r>
              <a:rPr lang="en-US" dirty="0"/>
              <a:t>-May 12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204418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</TotalTime>
  <Words>186</Words>
  <Application>Microsoft Macintosh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2</cp:revision>
  <dcterms:created xsi:type="dcterms:W3CDTF">2022-07-18T20:18:21Z</dcterms:created>
  <dcterms:modified xsi:type="dcterms:W3CDTF">2024-05-07T16:23:45Z</dcterms:modified>
  <cp:category/>
</cp:coreProperties>
</file>