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12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5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3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32758055-1E9C-5CD0-B76F-4D1BE34E8FC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75772" y="819233"/>
            <a:ext cx="11763247" cy="535877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 is basically divided into two parts:</a:t>
            </a:r>
            <a:b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514350" defTabSz="612648">
              <a:spcBef>
                <a:spcPts val="600"/>
              </a:spcBef>
              <a:buFont typeface="+mj-lt"/>
              <a:buAutoNum type="arabicPeriod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(finding the optimal settings with beam collisions, and exercising zero-suppression running)</a:t>
            </a:r>
          </a:p>
          <a:p>
            <a:pPr marL="1009650" lvl="1" indent="-514350" defTabSz="612648">
              <a:spcBef>
                <a:spcPts val="600"/>
              </a:spcBef>
              <a:buFont typeface="+mj-lt"/>
              <a:buAutoNum type="arabicPeriod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Trigger, DAQ and the rest of the subsystems.</a:t>
            </a:r>
          </a:p>
          <a:p>
            <a:pPr marL="1520189" lvl="2" indent="-514350" defTabSz="612648">
              <a:spcBef>
                <a:spcPts val="600"/>
              </a:spcBef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Non-tracking detectors can run at ~15 kHz in </a:t>
            </a:r>
            <a:br>
              <a:rPr lang="en-US" sz="29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multi-event buffering mode.</a:t>
            </a: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612648">
              <a:spcBef>
                <a:spcPts val="600"/>
              </a:spcBef>
              <a:buFont typeface="+mj-lt"/>
              <a:buAutoNum type="arabicPeriod"/>
              <a:defRPr sz="2144"/>
            </a:pP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needed to write script to adjust the phase </a:t>
            </a:r>
          </a:p>
          <a:p>
            <a:pPr marL="0" indent="0" defTabSz="612648">
              <a:spcBef>
                <a:spcPts val="600"/>
              </a:spcBef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every store to time-in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script.</a:t>
            </a:r>
          </a:p>
          <a:p>
            <a:pPr marL="952500" lvl="1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hopefully resolved by the C-AD RF group.</a:t>
            </a: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also discussing when to turn on the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--- trying to avoid turning it on and then shutting it down soon afterwards.</a:t>
            </a:r>
            <a:endParaRPr lang="en-US" sz="29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lvl="1" indent="-457200" defTabSz="612648">
              <a:spcBef>
                <a:spcPts val="600"/>
              </a:spcBef>
              <a:buFont typeface="+mj-lt"/>
              <a:buAutoNum type="arabicPeriod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87375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progress on </a:t>
            </a:r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94C4459-869C-5A70-EDBB-841D279B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04" y="2132077"/>
            <a:ext cx="3642315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4D0B8DC4-5087-A64E-5096-883C2B1D1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" y="2389416"/>
            <a:ext cx="7447533" cy="414596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85FC5D-9830-42B8-EFB0-BD28DD72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90" y="109536"/>
            <a:ext cx="5943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8B317-78B4-41C8-9F82-4514CE41C3AF}"/>
              </a:ext>
            </a:extLst>
          </p:cNvPr>
          <p:cNvSpPr txBox="1"/>
          <p:nvPr/>
        </p:nvSpPr>
        <p:spPr>
          <a:xfrm>
            <a:off x="355710" y="770751"/>
            <a:ext cx="59368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INTT timing-in, finding vertices …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093B1-05AE-45A0-6FD7-32A59C78296E}"/>
              </a:ext>
            </a:extLst>
          </p:cNvPr>
          <p:cNvSpPr txBox="1"/>
          <p:nvPr/>
        </p:nvSpPr>
        <p:spPr>
          <a:xfrm>
            <a:off x="7820025" y="4088431"/>
            <a:ext cx="4163222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3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INTT trigger collisions presently timed-in within 3 RHIC Bunch Crossings. </a:t>
            </a:r>
          </a:p>
          <a:p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56x56 to time-in within 1 Bunch Crossing …</a:t>
            </a:r>
          </a:p>
        </p:txBody>
      </p:sp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6733D44-608D-405B-C952-76330F16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4" y="1024103"/>
            <a:ext cx="6363024" cy="47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B05A260-4084-C316-A682-CB46B4DB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2" y="1331424"/>
            <a:ext cx="38862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8A95AE-08F9-8283-CD42-104E5831B3D4}"/>
              </a:ext>
            </a:extLst>
          </p:cNvPr>
          <p:cNvSpPr txBox="1"/>
          <p:nvPr/>
        </p:nvSpPr>
        <p:spPr>
          <a:xfrm>
            <a:off x="3694494" y="139908"/>
            <a:ext cx="54030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Early detector correlation plots :</a:t>
            </a:r>
          </a:p>
        </p:txBody>
      </p:sp>
    </p:spTree>
    <p:extLst>
      <p:ext uri="{BB962C8B-B14F-4D97-AF65-F5344CB8AC3E}">
        <p14:creationId xmlns:p14="http://schemas.microsoft.com/office/powerpoint/2010/main" val="21403522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A97A04-354F-5362-E493-8D54E7A2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76" y="1783963"/>
            <a:ext cx="59436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0C01BDD-6DDA-E6F9-73A9-D2D0F1C0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7" y="1308475"/>
            <a:ext cx="6435340" cy="30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2DC40-4191-C4C9-589D-9A084968B9B0}"/>
              </a:ext>
            </a:extLst>
          </p:cNvPr>
          <p:cNvSpPr txBox="1"/>
          <p:nvPr/>
        </p:nvSpPr>
        <p:spPr>
          <a:xfrm>
            <a:off x="746701" y="285977"/>
            <a:ext cx="106481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vertices by different detectors, MBD, INTT and MVTX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04DF2-C3F0-99EB-62D9-DB08492A0518}"/>
              </a:ext>
            </a:extLst>
          </p:cNvPr>
          <p:cNvSpPr txBox="1"/>
          <p:nvPr/>
        </p:nvSpPr>
        <p:spPr>
          <a:xfrm>
            <a:off x="1158240" y="5108448"/>
            <a:ext cx="82169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E2247-26A9-2572-2746-A9BA0EC89BAC}"/>
              </a:ext>
            </a:extLst>
          </p:cNvPr>
          <p:cNvSpPr txBox="1"/>
          <p:nvPr/>
        </p:nvSpPr>
        <p:spPr>
          <a:xfrm>
            <a:off x="9005911" y="5964173"/>
            <a:ext cx="1034897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13373-721A-E137-B4C8-945F0AE0DF6A}"/>
              </a:ext>
            </a:extLst>
          </p:cNvPr>
          <p:cNvSpPr txBox="1"/>
          <p:nvPr/>
        </p:nvSpPr>
        <p:spPr>
          <a:xfrm>
            <a:off x="5159335" y="5120544"/>
            <a:ext cx="82169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MBD</a:t>
            </a:r>
          </a:p>
        </p:txBody>
      </p:sp>
    </p:spTree>
    <p:extLst>
      <p:ext uri="{BB962C8B-B14F-4D97-AF65-F5344CB8AC3E}">
        <p14:creationId xmlns:p14="http://schemas.microsoft.com/office/powerpoint/2010/main" val="15034905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8461</TotalTime>
  <Words>175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30, 2024</dc:title>
  <cp:lastModifiedBy>Yip, Kin</cp:lastModifiedBy>
  <cp:revision>84</cp:revision>
  <dcterms:modified xsi:type="dcterms:W3CDTF">2024-05-07T14:17:50Z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